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2" r:id="rId14"/>
    <p:sldId id="281" r:id="rId15"/>
    <p:sldId id="280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95" autoAdjust="0"/>
  </p:normalViewPr>
  <p:slideViewPr>
    <p:cSldViewPr>
      <p:cViewPr varScale="1">
        <p:scale>
          <a:sx n="42" d="100"/>
          <a:sy n="42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0117-DE7B-4B42-8A65-9B83597AAF12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9E2C5-7555-46A3-AD30-2C5A19BA9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3F92A-7634-4374-8839-94B1EAC948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B89C4-5A97-46ED-861E-3C66C07FD84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E2C5-7555-46A3-AD30-2C5A19BA9D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8D2521-0034-4297-A052-D0015EF57BF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F6B226-26FC-41B0-9954-4D44DC22B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ТЬЮТОР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Лично –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проекты.</a:t>
            </a:r>
            <a:endParaRPr lang="ru-RU" dirty="0"/>
          </a:p>
        </p:txBody>
      </p:sp>
      <p:pic>
        <p:nvPicPr>
          <p:cNvPr id="4" name="Содержимое 3" descr="Моё любимое дерев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168380"/>
            <a:ext cx="7586160" cy="5689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окументы о кизиле\Кизил\100_06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74964"/>
            <a:ext cx="10502470" cy="78761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ПРОЕКТ: МОЁ ЛЮБИМОЕ ДЕРЕВО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Выполнил: ученик 9 класса Данилов Влад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руководитель Туз л.н. 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МОУ СОШ №8. </a:t>
            </a:r>
            <a:r>
              <a:rPr lang="ru-RU" sz="1200" dirty="0" err="1" smtClean="0">
                <a:solidFill>
                  <a:srgbClr val="FF0000"/>
                </a:solidFill>
              </a:rPr>
              <a:t>х</a:t>
            </a:r>
            <a:r>
              <a:rPr lang="ru-RU" sz="1200" dirty="0" smtClean="0">
                <a:solidFill>
                  <a:srgbClr val="FF0000"/>
                </a:solidFill>
              </a:rPr>
              <a:t> ШУНТУК </a:t>
            </a:r>
            <a:r>
              <a:rPr lang="ru-RU" sz="1200" dirty="0" err="1" smtClean="0">
                <a:solidFill>
                  <a:srgbClr val="FF0000"/>
                </a:solidFill>
              </a:rPr>
              <a:t>Майкопский</a:t>
            </a:r>
            <a:r>
              <a:rPr lang="ru-RU" sz="1200" dirty="0" smtClean="0">
                <a:solidFill>
                  <a:srgbClr val="FF0000"/>
                </a:solidFill>
              </a:rPr>
              <a:t> район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00_00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0"/>
            <a:ext cx="7993063" cy="2160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Данная работа представляет исследование по теме «Размножение пирамидальных дубов с помощью семян». В проекте были использованы такие методы как наблюдение, анализ, описание, сбор материала о дереве. Работа выполнена в форме презентации.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0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МАСТЕРСКАЯ ДОСТИЖЕНИЙ.</a:t>
            </a:r>
            <a:endParaRPr lang="ru-RU" sz="4400" dirty="0"/>
          </a:p>
        </p:txBody>
      </p:sp>
      <p:pic>
        <p:nvPicPr>
          <p:cNvPr id="5" name="Рисунок 4" descr="Конференц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500306"/>
            <a:ext cx="2802551" cy="38576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428868"/>
            <a:ext cx="29512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38" y="0"/>
            <a:ext cx="9155938" cy="68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890" y="0"/>
            <a:ext cx="91857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семьи.</a:t>
            </a:r>
            <a:endParaRPr lang="ru-RU" dirty="0"/>
          </a:p>
        </p:txBody>
      </p:sp>
      <p:pic>
        <p:nvPicPr>
          <p:cNvPr id="4" name="Рисунок 3" descr="Генеалогическое дерев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1280" y="196596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проекты</a:t>
            </a:r>
            <a:endParaRPr lang="ru-RU" dirty="0"/>
          </a:p>
        </p:txBody>
      </p:sp>
      <p:pic>
        <p:nvPicPr>
          <p:cNvPr id="1026" name="Picture 2" descr="D:\ЛЮБОВЬ\ФОТО\Фото класс\DSCN0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85926"/>
            <a:ext cx="8858280" cy="579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Проект»Стендовые презентации»</a:t>
            </a:r>
            <a:endParaRPr lang="ru-RU" dirty="0"/>
          </a:p>
        </p:txBody>
      </p:sp>
      <p:pic>
        <p:nvPicPr>
          <p:cNvPr id="1026" name="Picture 2" descr="C:\Documents and Settings\Люба\Рабочий стол\стендовая презент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500" y="1553740"/>
            <a:ext cx="8735500" cy="5304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71544"/>
          </a:xfrm>
        </p:spPr>
        <p:txBody>
          <a:bodyPr/>
          <a:lstStyle/>
          <a:p>
            <a:r>
              <a:rPr lang="ru-RU" dirty="0" smtClean="0"/>
              <a:t>Простой путь – работать фронтально с коллективом, используя готовые разработки.</a:t>
            </a:r>
            <a:endParaRPr lang="ru-RU" dirty="0"/>
          </a:p>
        </p:txBody>
      </p:sp>
      <p:pic>
        <p:nvPicPr>
          <p:cNvPr id="6" name="Рисунок 5" descr="100_05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2786058"/>
            <a:ext cx="4996828" cy="374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ПРОЕКТ»ПУТЬ К УСПЕХУ»</a:t>
            </a:r>
            <a:endParaRPr lang="ru-RU" dirty="0"/>
          </a:p>
        </p:txBody>
      </p:sp>
      <p:pic>
        <p:nvPicPr>
          <p:cNvPr id="2050" name="Picture 2" descr="D:\ЛЮБОВЬ\ФОТО\Фестиваль\60 Класс без вредных привыче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8582"/>
            <a:ext cx="9144000" cy="526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Проект» Украшаем  мир»</a:t>
            </a:r>
            <a:endParaRPr lang="ru-RU" dirty="0"/>
          </a:p>
        </p:txBody>
      </p:sp>
      <p:pic>
        <p:nvPicPr>
          <p:cNvPr id="3074" name="Picture 2" descr="C:\Documents and Settings\Люба\Мои документы\Ка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508" y="1183974"/>
            <a:ext cx="8519458" cy="545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ПРОЕКТ»ОТДЫХАЕМ С РАДОСТЬЮ»</a:t>
            </a:r>
            <a:endParaRPr lang="ru-RU" dirty="0"/>
          </a:p>
        </p:txBody>
      </p:sp>
      <p:pic>
        <p:nvPicPr>
          <p:cNvPr id="5122" name="Picture 2" descr="D:\ЛЮБОВЬ\ФОТО\поход\100_06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396185"/>
            <a:ext cx="7282420" cy="5461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Ребёнок образовывает сам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143644"/>
            <a:ext cx="8229600" cy="542916"/>
          </a:xfrm>
        </p:spPr>
        <p:txBody>
          <a:bodyPr/>
          <a:lstStyle/>
          <a:p>
            <a:r>
              <a:rPr lang="ru-RU" dirty="0" smtClean="0"/>
              <a:t>Поддержка детей – моя самореализация.</a:t>
            </a:r>
            <a:endParaRPr lang="ru-RU" dirty="0"/>
          </a:p>
        </p:txBody>
      </p:sp>
      <p:pic>
        <p:nvPicPr>
          <p:cNvPr id="5" name="Рисунок 4" descr="100_1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285860"/>
            <a:ext cx="6278880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Интересы каждого ребёнка в сопровождении и  развитии.</a:t>
            </a:r>
            <a:endParaRPr lang="ru-RU" dirty="0"/>
          </a:p>
        </p:txBody>
      </p:sp>
      <p:pic>
        <p:nvPicPr>
          <p:cNvPr id="2050" name="Picture 2" descr="D:\ЛЮБОВЬ\ФОТО\Танцевальный кружок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57364"/>
            <a:ext cx="9144000" cy="571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Сложный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900238"/>
          </a:xfrm>
        </p:spPr>
        <p:txBody>
          <a:bodyPr/>
          <a:lstStyle/>
          <a:p>
            <a:r>
              <a:rPr lang="ru-RU" dirty="0" smtClean="0"/>
              <a:t>Искать с каждым ребенком его особый путь в сообщество, его роль в укреплении не коллектива, (где все едины), а сообщества где все разные, но равны.</a:t>
            </a:r>
            <a:endParaRPr lang="ru-RU" dirty="0"/>
          </a:p>
        </p:txBody>
      </p:sp>
      <p:pic>
        <p:nvPicPr>
          <p:cNvPr id="4" name="Рисунок 3" descr="100_05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643182"/>
            <a:ext cx="5139704" cy="3857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на этом пути: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428892"/>
          </a:xfrm>
        </p:spPr>
        <p:txBody>
          <a:bodyPr/>
          <a:lstStyle/>
          <a:p>
            <a:r>
              <a:rPr lang="ru-RU" dirty="0" smtClean="0"/>
              <a:t>1. Как лучше </a:t>
            </a:r>
            <a:r>
              <a:rPr lang="ru-RU" dirty="0"/>
              <a:t>в</a:t>
            </a:r>
            <a:r>
              <a:rPr lang="ru-RU" dirty="0" smtClean="0"/>
              <a:t>сего помочь реализоваться каждому ребёнку. </a:t>
            </a:r>
          </a:p>
          <a:p>
            <a:r>
              <a:rPr lang="ru-RU" dirty="0" smtClean="0"/>
              <a:t>2. Какие создать условия.</a:t>
            </a:r>
          </a:p>
          <a:p>
            <a:r>
              <a:rPr lang="ru-RU" dirty="0" smtClean="0"/>
              <a:t>3. Как укрепить его самосознание и в целом все процессы </a:t>
            </a:r>
            <a:r>
              <a:rPr lang="ru-RU" b="1" dirty="0" smtClean="0"/>
              <a:t>САМО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0_12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3143248"/>
            <a:ext cx="4425324" cy="331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при этом происходит с ребёнком: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Ребёнок может реализовать себя только в толерантном сообществе, которое он должен постоянно воссоздавать с другими и это становится его потребностью. </a:t>
            </a:r>
            <a:endParaRPr lang="ru-RU" dirty="0"/>
          </a:p>
        </p:txBody>
      </p:sp>
      <p:pic>
        <p:nvPicPr>
          <p:cNvPr id="4" name="Рисунок 3" descr="100_08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2857496"/>
            <a:ext cx="4711076" cy="353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Точка отсчета - </a:t>
            </a:r>
            <a:r>
              <a:rPr lang="ru-RU" dirty="0"/>
              <a:t>с</a:t>
            </a:r>
            <a:r>
              <a:rPr lang="ru-RU" dirty="0" smtClean="0"/>
              <a:t>озидательная сила педагогической </a:t>
            </a:r>
            <a:r>
              <a:rPr lang="ru-RU" b="1" dirty="0" smtClean="0"/>
              <a:t>поддержки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8573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 поддержка «экзотический» метод.</a:t>
            </a:r>
          </a:p>
          <a:p>
            <a:r>
              <a:rPr lang="ru-RU" dirty="0" smtClean="0"/>
              <a:t>Но энтузиасты надеются, что в условиях всесилия социализирующей школы суровые «климатические» условия не погубят цветок.</a:t>
            </a:r>
            <a:endParaRPr lang="ru-RU" dirty="0"/>
          </a:p>
        </p:txBody>
      </p:sp>
      <p:pic>
        <p:nvPicPr>
          <p:cNvPr id="4" name="Рисунок 3" descr="100_10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071546"/>
            <a:ext cx="4996828" cy="374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внедрить</a:t>
            </a:r>
            <a:r>
              <a:rPr lang="ru-RU" dirty="0"/>
              <a:t> </a:t>
            </a:r>
            <a:r>
              <a:rPr lang="ru-RU" dirty="0" smtClean="0"/>
              <a:t>генотип индивидуализации?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трудно, но возможно:</a:t>
            </a:r>
          </a:p>
          <a:p>
            <a:r>
              <a:rPr lang="ru-RU" dirty="0" smtClean="0"/>
              <a:t>1. Индивидуальная помощь.</a:t>
            </a:r>
          </a:p>
          <a:p>
            <a:r>
              <a:rPr lang="ru-RU" dirty="0" smtClean="0"/>
              <a:t>2. Индивидуальная работа.</a:t>
            </a:r>
          </a:p>
          <a:p>
            <a:r>
              <a:rPr lang="ru-RU" dirty="0" smtClean="0"/>
              <a:t>3. Метод индивидуального консультирования.</a:t>
            </a:r>
          </a:p>
          <a:p>
            <a:r>
              <a:rPr lang="ru-RU" dirty="0" smtClean="0"/>
              <a:t>4. Демонстрация выборов решения.</a:t>
            </a:r>
          </a:p>
          <a:p>
            <a:r>
              <a:rPr lang="ru-RU" dirty="0" smtClean="0"/>
              <a:t>5. Помощь в преодолении препятствий, трудностей и проблем мешающих жизненной успешности.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 понять.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Ребёнок не может быть средством в достижении педагогических целей;</a:t>
            </a:r>
          </a:p>
          <a:p>
            <a:r>
              <a:rPr lang="ru-RU" dirty="0" smtClean="0"/>
              <a:t>Самореализация педагога – в творческой самореализации ребенка. </a:t>
            </a:r>
            <a:endParaRPr lang="ru-RU" dirty="0"/>
          </a:p>
        </p:txBody>
      </p:sp>
      <p:pic>
        <p:nvPicPr>
          <p:cNvPr id="4" name="Рисунок 3" descr="СЕРТИФИКАТ УЧЕНИК ГОД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000240"/>
            <a:ext cx="4321004" cy="3013332"/>
          </a:xfrm>
          <a:prstGeom prst="rect">
            <a:avLst/>
          </a:prstGeom>
        </p:spPr>
      </p:pic>
      <p:pic>
        <p:nvPicPr>
          <p:cNvPr id="5" name="Рисунок 4" descr="СЕРТИФИКАТ УЧЕНИК ГОДА 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82774" y="928670"/>
            <a:ext cx="5161226" cy="350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традиционной системе обучения моральные принципы должны быть поняты.</a:t>
            </a:r>
          </a:p>
          <a:p>
            <a:r>
              <a:rPr lang="ru-RU" dirty="0"/>
              <a:t>А</a:t>
            </a:r>
            <a:r>
              <a:rPr lang="ru-RU" dirty="0" smtClean="0"/>
              <a:t> в философии образования, основанной на проектной деятельности, основные моральные принципы – отзывчивость, верность долгу, ответственность за принятые решения – основываются на действии, они должны быть прожиты.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513</TotalTime>
  <Words>379</Words>
  <Application>Microsoft Office PowerPoint</Application>
  <PresentationFormat>Экран (4:3)</PresentationFormat>
  <Paragraphs>65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Я ТЬЮТОР</vt:lpstr>
      <vt:lpstr>ИДЕЯ:</vt:lpstr>
      <vt:lpstr>Сложный путь</vt:lpstr>
      <vt:lpstr>Задачи на этом пути:</vt:lpstr>
      <vt:lpstr>Что при этом происходит с ребёнком:</vt:lpstr>
      <vt:lpstr>Точка отсчета - созидательная сила педагогической поддержки. </vt:lpstr>
      <vt:lpstr>Как внедрить генотип индивидуализации?</vt:lpstr>
      <vt:lpstr>Важно понять.</vt:lpstr>
      <vt:lpstr>Проектная деятельность.</vt:lpstr>
      <vt:lpstr>Экологические проекты.</vt:lpstr>
      <vt:lpstr> ПРОЕКТ: МОЁ ЛЮБИМОЕ ДЕРЕВО Выполнил: ученик 9 класса Данилов Влад руководитель Туз л.н.  МОУ СОШ №8. х ШУНТУК Майкопский район </vt:lpstr>
      <vt:lpstr>Данная работа представляет исследование по теме «Размножение пирамидальных дубов с помощью семян». В проекте были использованы такие методы как наблюдение, анализ, описание, сбор материала о дереве. Работа выполнена в форме презентации.</vt:lpstr>
      <vt:lpstr>Слайд 13</vt:lpstr>
      <vt:lpstr>Слайд 14</vt:lpstr>
      <vt:lpstr>Слайд 15</vt:lpstr>
      <vt:lpstr>Слайд 16</vt:lpstr>
      <vt:lpstr>Год семьи.</vt:lpstr>
      <vt:lpstr>Социальные проекты</vt:lpstr>
      <vt:lpstr>Проект»Стендовые презентации»</vt:lpstr>
      <vt:lpstr>ПРОЕКТ»ПУТЬ К УСПЕХУ»</vt:lpstr>
      <vt:lpstr>Проект» Украшаем  мир»</vt:lpstr>
      <vt:lpstr>ПРОЕКТ»ОТДЫХАЕМ С РАДОСТЬЮ»</vt:lpstr>
      <vt:lpstr>Ребёнок образовывает сам себя.</vt:lpstr>
      <vt:lpstr>Интересы каждого ребёнка в сопровождении и  развитии.</vt:lpstr>
    </vt:vector>
  </TitlesOfParts>
  <Company>ххх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«ДРАЙВЕР»</dc:title>
  <dc:creator>Любаня</dc:creator>
  <cp:lastModifiedBy>Lenovo User</cp:lastModifiedBy>
  <cp:revision>48</cp:revision>
  <dcterms:created xsi:type="dcterms:W3CDTF">2008-11-17T16:05:52Z</dcterms:created>
  <dcterms:modified xsi:type="dcterms:W3CDTF">2009-08-22T20:35:27Z</dcterms:modified>
</cp:coreProperties>
</file>