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69F532-11A3-441A-BE33-AD229850E77E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6BB462E-BA5A-4FFE-B2FD-E050F3857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058152" cy="2857520"/>
          </a:xfrm>
        </p:spPr>
        <p:txBody>
          <a:bodyPr>
            <a:prstTxWarp prst="textTriangleInverted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Математический диктант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29684" cy="6072230"/>
          </a:xfrm>
        </p:spPr>
        <p:txBody>
          <a:bodyPr numCol="1"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u="sng" dirty="0"/>
              <a:t>1 вариант</a:t>
            </a:r>
            <a:endParaRPr lang="ru-RU" sz="9600" b="1" dirty="0"/>
          </a:p>
          <a:p>
            <a:pPr>
              <a:buNone/>
            </a:pPr>
            <a:r>
              <a:rPr lang="ru-RU" sz="6700" dirty="0"/>
              <a:t> </a:t>
            </a:r>
          </a:p>
          <a:p>
            <a:pPr>
              <a:buNone/>
            </a:pPr>
            <a:r>
              <a:rPr lang="ru-RU" sz="8000" dirty="0"/>
              <a:t>1. </a:t>
            </a:r>
            <a:r>
              <a:rPr lang="ru-RU" sz="8000" b="1" dirty="0"/>
              <a:t>Разложить по разрядам десятичную дробь 5,023</a:t>
            </a:r>
          </a:p>
          <a:p>
            <a:pPr>
              <a:buNone/>
            </a:pPr>
            <a:r>
              <a:rPr lang="ru-RU" sz="8000" b="1" dirty="0"/>
              <a:t>2. Выполните сложение 1,13 + 2,3</a:t>
            </a:r>
          </a:p>
          <a:p>
            <a:pPr>
              <a:buNone/>
            </a:pPr>
            <a:r>
              <a:rPr lang="ru-RU" sz="8000" b="1" dirty="0"/>
              <a:t>3. Найдите сумму 2,812 + 3,7</a:t>
            </a:r>
          </a:p>
          <a:p>
            <a:pPr>
              <a:buNone/>
            </a:pPr>
            <a:r>
              <a:rPr lang="ru-RU" sz="8000" b="1" dirty="0"/>
              <a:t>4. Выполните вычитание и сделайте проверку сложением 3,85 – 2,12</a:t>
            </a:r>
          </a:p>
          <a:p>
            <a:pPr>
              <a:buNone/>
            </a:pPr>
            <a:r>
              <a:rPr lang="ru-RU" sz="8000" b="1" dirty="0"/>
              <a:t>5. Выполните вычитание 1,12 – 0,3</a:t>
            </a:r>
          </a:p>
          <a:p>
            <a:pPr>
              <a:buNone/>
            </a:pPr>
            <a:r>
              <a:rPr lang="ru-RU" sz="8000" b="1" dirty="0"/>
              <a:t>6. Округлите до сотых дробь 3, 952</a:t>
            </a:r>
          </a:p>
          <a:p>
            <a:pPr>
              <a:buNone/>
            </a:pPr>
            <a:r>
              <a:rPr lang="ru-RU" sz="6700" dirty="0"/>
              <a:t> </a:t>
            </a:r>
          </a:p>
          <a:p>
            <a:pPr algn="ctr">
              <a:buNone/>
            </a:pPr>
            <a:r>
              <a:rPr lang="ru-RU" sz="9600" b="1" u="sng" dirty="0"/>
              <a:t>2 вариант</a:t>
            </a:r>
            <a:endParaRPr lang="ru-RU" sz="9600" b="1" dirty="0"/>
          </a:p>
          <a:p>
            <a:pPr>
              <a:buNone/>
            </a:pPr>
            <a:r>
              <a:rPr lang="ru-RU" sz="6700" dirty="0"/>
              <a:t> </a:t>
            </a:r>
          </a:p>
          <a:p>
            <a:pPr>
              <a:buNone/>
            </a:pPr>
            <a:r>
              <a:rPr lang="ru-RU" sz="8000" dirty="0"/>
              <a:t>1. </a:t>
            </a:r>
            <a:r>
              <a:rPr lang="ru-RU" sz="8000" b="1" dirty="0"/>
              <a:t>Разложить по разрядам десятичную дробь 3, 702</a:t>
            </a:r>
          </a:p>
          <a:p>
            <a:pPr>
              <a:buNone/>
            </a:pPr>
            <a:r>
              <a:rPr lang="ru-RU" sz="8000" b="1" dirty="0"/>
              <a:t>2. Выполните сложение 1,15 + 2,6</a:t>
            </a:r>
          </a:p>
          <a:p>
            <a:pPr>
              <a:buNone/>
            </a:pPr>
            <a:r>
              <a:rPr lang="ru-RU" sz="8000" b="1" dirty="0"/>
              <a:t>3. Найдите сумму 2,571 + 3,6</a:t>
            </a:r>
          </a:p>
          <a:p>
            <a:pPr>
              <a:buNone/>
            </a:pPr>
            <a:r>
              <a:rPr lang="ru-RU" sz="8000" b="1" dirty="0"/>
              <a:t>4. Выполните вычитание и сделайте проверку сложением 3,85 – 2,12</a:t>
            </a:r>
          </a:p>
          <a:p>
            <a:pPr>
              <a:buNone/>
            </a:pPr>
            <a:r>
              <a:rPr lang="ru-RU" sz="8000" b="1" dirty="0"/>
              <a:t>5. Выполните вычитание 1,16 – 0,5</a:t>
            </a:r>
          </a:p>
          <a:p>
            <a:pPr>
              <a:buNone/>
            </a:pPr>
            <a:r>
              <a:rPr lang="ru-RU" sz="8000" b="1" dirty="0"/>
              <a:t>6. Округлите до сотых дробь 1,945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686700" cy="1166484"/>
          </a:xfrm>
        </p:spPr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669014"/>
          </a:xfrm>
        </p:spPr>
        <p:txBody>
          <a:bodyPr/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1 вариант</a:t>
            </a:r>
          </a:p>
          <a:p>
            <a:pPr lvl="1">
              <a:buNone/>
            </a:pPr>
            <a:r>
              <a:rPr lang="ru-RU" b="1" dirty="0" smtClean="0"/>
              <a:t>1</a:t>
            </a:r>
            <a:r>
              <a:rPr lang="ru-RU" dirty="0" smtClean="0"/>
              <a:t>.5,023 = 5 + 0,02 + 0,003</a:t>
            </a:r>
          </a:p>
          <a:p>
            <a:pPr lvl="1">
              <a:buNone/>
            </a:pPr>
            <a:r>
              <a:rPr lang="ru-RU" b="1" dirty="0" smtClean="0"/>
              <a:t>2. </a:t>
            </a:r>
            <a:r>
              <a:rPr lang="ru-RU" dirty="0" smtClean="0"/>
              <a:t>3,43         </a:t>
            </a:r>
            <a:r>
              <a:rPr lang="ru-RU" b="1" dirty="0" smtClean="0"/>
              <a:t>3. </a:t>
            </a:r>
            <a:r>
              <a:rPr lang="ru-RU" dirty="0" smtClean="0"/>
              <a:t>6,512      </a:t>
            </a:r>
            <a:r>
              <a:rPr lang="ru-RU" b="1" dirty="0" smtClean="0"/>
              <a:t>4</a:t>
            </a:r>
            <a:r>
              <a:rPr lang="ru-RU" dirty="0" smtClean="0"/>
              <a:t>. 1,73    </a:t>
            </a:r>
            <a:r>
              <a:rPr lang="ru-RU" b="1" dirty="0" smtClean="0"/>
              <a:t>5. </a:t>
            </a:r>
            <a:r>
              <a:rPr lang="ru-RU" dirty="0" smtClean="0"/>
              <a:t>0,66</a:t>
            </a:r>
          </a:p>
          <a:p>
            <a:pPr lvl="1">
              <a:buNone/>
            </a:pPr>
            <a:r>
              <a:rPr lang="ru-RU" b="1" dirty="0" smtClean="0"/>
              <a:t>6. </a:t>
            </a:r>
            <a:r>
              <a:rPr lang="ru-RU" dirty="0" smtClean="0"/>
              <a:t>3,952 </a:t>
            </a:r>
            <a:r>
              <a:rPr lang="ru-RU" dirty="0" smtClean="0">
                <a:sym typeface="Symbol"/>
              </a:rPr>
              <a:t> 3,95</a:t>
            </a:r>
          </a:p>
          <a:p>
            <a:pPr>
              <a:buNone/>
            </a:pPr>
            <a:endParaRPr lang="ru-RU" b="1" i="1" dirty="0" smtClean="0">
              <a:sym typeface="Symbol"/>
            </a:endParaRPr>
          </a:p>
          <a:p>
            <a:pPr>
              <a:buNone/>
            </a:pPr>
            <a:r>
              <a:rPr lang="ru-RU" b="1" i="1" dirty="0" smtClean="0">
                <a:sym typeface="Symbol"/>
              </a:rPr>
              <a:t>2 вариант</a:t>
            </a:r>
          </a:p>
          <a:p>
            <a:pPr marL="953262" lvl="1" indent="-514350">
              <a:buNone/>
            </a:pPr>
            <a:r>
              <a:rPr lang="ru-RU" b="1" dirty="0" smtClean="0">
                <a:sym typeface="Symbol"/>
              </a:rPr>
              <a:t>1.</a:t>
            </a:r>
            <a:r>
              <a:rPr lang="ru-RU" dirty="0" smtClean="0">
                <a:sym typeface="Symbol"/>
              </a:rPr>
              <a:t>3,702 = 3 + 0,7 + 0, 002</a:t>
            </a:r>
          </a:p>
          <a:p>
            <a:pPr marL="953262" lvl="1" indent="-514350">
              <a:buNone/>
            </a:pPr>
            <a:r>
              <a:rPr lang="ru-RU" b="1" dirty="0" smtClean="0">
                <a:sym typeface="Symbol"/>
              </a:rPr>
              <a:t>2. </a:t>
            </a:r>
            <a:r>
              <a:rPr lang="ru-RU" dirty="0" smtClean="0">
                <a:sym typeface="Symbol"/>
              </a:rPr>
              <a:t>3,75         </a:t>
            </a:r>
            <a:r>
              <a:rPr lang="ru-RU" b="1" dirty="0" smtClean="0">
                <a:sym typeface="Symbol"/>
              </a:rPr>
              <a:t> 3</a:t>
            </a:r>
            <a:r>
              <a:rPr lang="ru-RU" dirty="0" smtClean="0">
                <a:sym typeface="Symbol"/>
              </a:rPr>
              <a:t>. 6,171       </a:t>
            </a:r>
            <a:r>
              <a:rPr lang="ru-RU" b="1" dirty="0" smtClean="0">
                <a:sym typeface="Symbol"/>
              </a:rPr>
              <a:t>4</a:t>
            </a:r>
            <a:r>
              <a:rPr lang="ru-RU" dirty="0" smtClean="0">
                <a:sym typeface="Symbol"/>
              </a:rPr>
              <a:t>. 1,62</a:t>
            </a:r>
          </a:p>
          <a:p>
            <a:pPr marL="953262" lvl="1" indent="-514350">
              <a:buNone/>
            </a:pPr>
            <a:r>
              <a:rPr lang="ru-RU" b="1" dirty="0" smtClean="0">
                <a:sym typeface="Symbol"/>
              </a:rPr>
              <a:t>5. </a:t>
            </a:r>
            <a:r>
              <a:rPr lang="ru-RU" dirty="0" smtClean="0">
                <a:sym typeface="Symbol"/>
              </a:rPr>
              <a:t>0,82          </a:t>
            </a:r>
            <a:r>
              <a:rPr lang="ru-RU" b="1" dirty="0" smtClean="0">
                <a:sym typeface="Symbol"/>
              </a:rPr>
              <a:t> 6</a:t>
            </a:r>
            <a:r>
              <a:rPr lang="ru-RU" dirty="0" smtClean="0">
                <a:sym typeface="Symbol"/>
              </a:rPr>
              <a:t>. 1,945  1,95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59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Математический диктант</vt:lpstr>
      <vt:lpstr>Слайд 2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Admin</dc:creator>
  <cp:lastModifiedBy>GEG</cp:lastModifiedBy>
  <cp:revision>3</cp:revision>
  <dcterms:created xsi:type="dcterms:W3CDTF">2009-01-27T18:19:27Z</dcterms:created>
  <dcterms:modified xsi:type="dcterms:W3CDTF">2008-12-29T11:22:15Z</dcterms:modified>
</cp:coreProperties>
</file>