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3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s/slide1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7" r:id="rId1"/>
    <p:sldMasterId id="2147483669" r:id="rId2"/>
    <p:sldMasterId id="2147483671" r:id="rId3"/>
  </p:sldMasterIdLst>
  <p:sldIdLst>
    <p:sldId id="257" r:id="rId4"/>
    <p:sldId id="256" r:id="rId5"/>
    <p:sldId id="284" r:id="rId6"/>
    <p:sldId id="260" r:id="rId7"/>
    <p:sldId id="262" r:id="rId8"/>
    <p:sldId id="259" r:id="rId9"/>
    <p:sldId id="269" r:id="rId10"/>
    <p:sldId id="268" r:id="rId11"/>
    <p:sldId id="270" r:id="rId12"/>
    <p:sldId id="276" r:id="rId13"/>
    <p:sldId id="278" r:id="rId14"/>
    <p:sldId id="283" r:id="rId15"/>
  </p:sldIdLst>
  <p:sldSz cx="9144000" cy="6858000" type="screen4x3"/>
  <p:notesSz cx="6858000" cy="9144000"/>
  <p:defaultTextStyle>
    <a:defPPr>
      <a:defRPr lang="ru-RU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21507" autoAdjust="0"/>
    <p:restoredTop sz="94718" autoAdjust="0"/>
  </p:normalViewPr>
  <p:slideViewPr>
    <p:cSldViewPr>
      <p:cViewPr>
        <p:scale>
          <a:sx n="66" d="100"/>
          <a:sy n="66" d="100"/>
        </p:scale>
        <p:origin x="-204" y="-4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10" Type="http://schemas.openxmlformats.org/officeDocument/2006/relationships/slide" Target="slides/slide7.xml"/><Relationship Id="rId19" Type="http://schemas.openxmlformats.org/officeDocument/2006/relationships/tableStyles" Target="tableStyle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938" name="Group 2"/>
          <p:cNvGrpSpPr>
            <a:grpSpLocks/>
          </p:cNvGrpSpPr>
          <p:nvPr/>
        </p:nvGrpSpPr>
        <p:grpSpPr bwMode="auto">
          <a:xfrm>
            <a:off x="0" y="6350"/>
            <a:ext cx="9140825" cy="6851650"/>
            <a:chOff x="0" y="4"/>
            <a:chExt cx="5758" cy="4316"/>
          </a:xfrm>
        </p:grpSpPr>
        <p:grpSp>
          <p:nvGrpSpPr>
            <p:cNvPr id="39939" name="Group 3"/>
            <p:cNvGrpSpPr>
              <a:grpSpLocks/>
            </p:cNvGrpSpPr>
            <p:nvPr/>
          </p:nvGrpSpPr>
          <p:grpSpPr bwMode="auto">
            <a:xfrm>
              <a:off x="0" y="1161"/>
              <a:ext cx="5758" cy="3159"/>
              <a:chOff x="0" y="1161"/>
              <a:chExt cx="5758" cy="3159"/>
            </a:xfrm>
          </p:grpSpPr>
          <p:sp>
            <p:nvSpPr>
              <p:cNvPr id="39940" name="Freeform 4"/>
              <p:cNvSpPr>
                <a:spLocks/>
              </p:cNvSpPr>
              <p:nvPr/>
            </p:nvSpPr>
            <p:spPr bwMode="hidden">
              <a:xfrm>
                <a:off x="558" y="1161"/>
                <a:ext cx="5200" cy="3159"/>
              </a:xfrm>
              <a:custGeom>
                <a:avLst/>
                <a:gdLst/>
                <a:ahLst/>
                <a:cxnLst>
                  <a:cxn ang="0">
                    <a:pos x="0" y="3159"/>
                  </a:cxn>
                  <a:cxn ang="0">
                    <a:pos x="5184" y="3159"/>
                  </a:cxn>
                  <a:cxn ang="0">
                    <a:pos x="5184" y="0"/>
                  </a:cxn>
                  <a:cxn ang="0">
                    <a:pos x="0" y="0"/>
                  </a:cxn>
                  <a:cxn ang="0">
                    <a:pos x="0" y="3159"/>
                  </a:cxn>
                  <a:cxn ang="0">
                    <a:pos x="0" y="3159"/>
                  </a:cxn>
                </a:cxnLst>
                <a:rect l="0" t="0" r="r" b="b"/>
                <a:pathLst>
                  <a:path w="5184" h="3159">
                    <a:moveTo>
                      <a:pt x="0" y="3159"/>
                    </a:moveTo>
                    <a:lnTo>
                      <a:pt x="5184" y="3159"/>
                    </a:lnTo>
                    <a:lnTo>
                      <a:pt x="5184" y="0"/>
                    </a:lnTo>
                    <a:lnTo>
                      <a:pt x="0" y="0"/>
                    </a:lnTo>
                    <a:lnTo>
                      <a:pt x="0" y="3159"/>
                    </a:lnTo>
                    <a:lnTo>
                      <a:pt x="0" y="3159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2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9941" name="Freeform 5"/>
              <p:cNvSpPr>
                <a:spLocks/>
              </p:cNvSpPr>
              <p:nvPr/>
            </p:nvSpPr>
            <p:spPr bwMode="hidden">
              <a:xfrm>
                <a:off x="0" y="1161"/>
                <a:ext cx="558" cy="3159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3159"/>
                  </a:cxn>
                  <a:cxn ang="0">
                    <a:pos x="556" y="3159"/>
                  </a:cxn>
                  <a:cxn ang="0">
                    <a:pos x="556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556" h="3159">
                    <a:moveTo>
                      <a:pt x="0" y="0"/>
                    </a:moveTo>
                    <a:lnTo>
                      <a:pt x="0" y="3159"/>
                    </a:lnTo>
                    <a:lnTo>
                      <a:pt x="556" y="3159"/>
                    </a:lnTo>
                    <a:lnTo>
                      <a:pt x="556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sp>
          <p:nvSpPr>
            <p:cNvPr id="39942" name="Freeform 6"/>
            <p:cNvSpPr>
              <a:spLocks/>
            </p:cNvSpPr>
            <p:nvPr/>
          </p:nvSpPr>
          <p:spPr bwMode="ltGray">
            <a:xfrm>
              <a:off x="552" y="951"/>
              <a:ext cx="12" cy="42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420"/>
                </a:cxn>
                <a:cxn ang="0">
                  <a:pos x="12" y="420"/>
                </a:cxn>
                <a:cxn ang="0">
                  <a:pos x="12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2" h="420">
                  <a:moveTo>
                    <a:pt x="0" y="0"/>
                  </a:moveTo>
                  <a:lnTo>
                    <a:pt x="0" y="420"/>
                  </a:lnTo>
                  <a:lnTo>
                    <a:pt x="12" y="420"/>
                  </a:lnTo>
                  <a:lnTo>
                    <a:pt x="1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50000">
                  <a:schemeClr val="hlink"/>
                </a:gs>
                <a:gs pos="100000">
                  <a:schemeClr val="accent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9943" name="Freeform 7"/>
            <p:cNvSpPr>
              <a:spLocks/>
            </p:cNvSpPr>
            <p:nvPr/>
          </p:nvSpPr>
          <p:spPr bwMode="ltGray">
            <a:xfrm>
              <a:off x="767" y="1155"/>
              <a:ext cx="252" cy="12"/>
            </a:xfrm>
            <a:custGeom>
              <a:avLst/>
              <a:gdLst/>
              <a:ahLst/>
              <a:cxnLst>
                <a:cxn ang="0">
                  <a:pos x="251" y="0"/>
                </a:cxn>
                <a:cxn ang="0">
                  <a:pos x="0" y="0"/>
                </a:cxn>
                <a:cxn ang="0">
                  <a:pos x="0" y="12"/>
                </a:cxn>
                <a:cxn ang="0">
                  <a:pos x="251" y="12"/>
                </a:cxn>
                <a:cxn ang="0">
                  <a:pos x="251" y="0"/>
                </a:cxn>
                <a:cxn ang="0">
                  <a:pos x="251" y="0"/>
                </a:cxn>
              </a:cxnLst>
              <a:rect l="0" t="0" r="r" b="b"/>
              <a:pathLst>
                <a:path w="251" h="12">
                  <a:moveTo>
                    <a:pt x="251" y="0"/>
                  </a:moveTo>
                  <a:lnTo>
                    <a:pt x="0" y="0"/>
                  </a:lnTo>
                  <a:lnTo>
                    <a:pt x="0" y="12"/>
                  </a:lnTo>
                  <a:lnTo>
                    <a:pt x="251" y="12"/>
                  </a:lnTo>
                  <a:lnTo>
                    <a:pt x="251" y="0"/>
                  </a:lnTo>
                  <a:lnTo>
                    <a:pt x="251" y="0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9944" name="Freeform 8"/>
            <p:cNvSpPr>
              <a:spLocks/>
            </p:cNvSpPr>
            <p:nvPr/>
          </p:nvSpPr>
          <p:spPr bwMode="ltGray">
            <a:xfrm>
              <a:off x="0" y="1155"/>
              <a:ext cx="351" cy="1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2"/>
                </a:cxn>
                <a:cxn ang="0">
                  <a:pos x="251" y="12"/>
                </a:cxn>
                <a:cxn ang="0">
                  <a:pos x="251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51" h="12">
                  <a:moveTo>
                    <a:pt x="0" y="0"/>
                  </a:moveTo>
                  <a:lnTo>
                    <a:pt x="0" y="12"/>
                  </a:lnTo>
                  <a:lnTo>
                    <a:pt x="251" y="12"/>
                  </a:lnTo>
                  <a:lnTo>
                    <a:pt x="251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accent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grpSp>
          <p:nvGrpSpPr>
            <p:cNvPr id="39945" name="Group 9"/>
            <p:cNvGrpSpPr>
              <a:grpSpLocks/>
            </p:cNvGrpSpPr>
            <p:nvPr/>
          </p:nvGrpSpPr>
          <p:grpSpPr bwMode="auto">
            <a:xfrm>
              <a:off x="348" y="4"/>
              <a:ext cx="5410" cy="4316"/>
              <a:chOff x="348" y="4"/>
              <a:chExt cx="5410" cy="4316"/>
            </a:xfrm>
          </p:grpSpPr>
          <p:sp>
            <p:nvSpPr>
              <p:cNvPr id="39946" name="Freeform 10"/>
              <p:cNvSpPr>
                <a:spLocks/>
              </p:cNvSpPr>
              <p:nvPr/>
            </p:nvSpPr>
            <p:spPr bwMode="ltGray">
              <a:xfrm>
                <a:off x="552" y="4"/>
                <a:ext cx="12" cy="695"/>
              </a:xfrm>
              <a:custGeom>
                <a:avLst/>
                <a:gdLst/>
                <a:ahLst/>
                <a:cxnLst>
                  <a:cxn ang="0">
                    <a:pos x="12" y="0"/>
                  </a:cxn>
                  <a:cxn ang="0">
                    <a:pos x="0" y="0"/>
                  </a:cxn>
                  <a:cxn ang="0">
                    <a:pos x="0" y="695"/>
                  </a:cxn>
                  <a:cxn ang="0">
                    <a:pos x="12" y="695"/>
                  </a:cxn>
                  <a:cxn ang="0">
                    <a:pos x="12" y="0"/>
                  </a:cxn>
                  <a:cxn ang="0">
                    <a:pos x="12" y="0"/>
                  </a:cxn>
                </a:cxnLst>
                <a:rect l="0" t="0" r="r" b="b"/>
                <a:pathLst>
                  <a:path w="12" h="695">
                    <a:moveTo>
                      <a:pt x="12" y="0"/>
                    </a:moveTo>
                    <a:lnTo>
                      <a:pt x="0" y="0"/>
                    </a:lnTo>
                    <a:lnTo>
                      <a:pt x="0" y="695"/>
                    </a:lnTo>
                    <a:lnTo>
                      <a:pt x="12" y="695"/>
                    </a:lnTo>
                    <a:lnTo>
                      <a:pt x="12" y="0"/>
                    </a:lnTo>
                    <a:lnTo>
                      <a:pt x="1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9947" name="Freeform 11"/>
              <p:cNvSpPr>
                <a:spLocks/>
              </p:cNvSpPr>
              <p:nvPr/>
            </p:nvSpPr>
            <p:spPr bwMode="ltGray">
              <a:xfrm>
                <a:off x="552" y="1623"/>
                <a:ext cx="12" cy="2697"/>
              </a:xfrm>
              <a:custGeom>
                <a:avLst/>
                <a:gdLst/>
                <a:ahLst/>
                <a:cxnLst>
                  <a:cxn ang="0">
                    <a:pos x="0" y="2697"/>
                  </a:cxn>
                  <a:cxn ang="0">
                    <a:pos x="12" y="2697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0" y="2697"/>
                  </a:cxn>
                  <a:cxn ang="0">
                    <a:pos x="0" y="2697"/>
                  </a:cxn>
                </a:cxnLst>
                <a:rect l="0" t="0" r="r" b="b"/>
                <a:pathLst>
                  <a:path w="12" h="2697">
                    <a:moveTo>
                      <a:pt x="0" y="2697"/>
                    </a:moveTo>
                    <a:lnTo>
                      <a:pt x="12" y="2697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2697"/>
                    </a:lnTo>
                    <a:lnTo>
                      <a:pt x="0" y="2697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9948" name="Freeform 12"/>
              <p:cNvSpPr>
                <a:spLocks/>
              </p:cNvSpPr>
              <p:nvPr/>
            </p:nvSpPr>
            <p:spPr bwMode="ltGray">
              <a:xfrm>
                <a:off x="1019" y="1155"/>
                <a:ext cx="4739" cy="12"/>
              </a:xfrm>
              <a:custGeom>
                <a:avLst/>
                <a:gdLst/>
                <a:ahLst/>
                <a:cxnLst>
                  <a:cxn ang="0">
                    <a:pos x="4724" y="0"/>
                  </a:cxn>
                  <a:cxn ang="0">
                    <a:pos x="0" y="0"/>
                  </a:cxn>
                  <a:cxn ang="0">
                    <a:pos x="0" y="12"/>
                  </a:cxn>
                  <a:cxn ang="0">
                    <a:pos x="4724" y="12"/>
                  </a:cxn>
                  <a:cxn ang="0">
                    <a:pos x="4724" y="0"/>
                  </a:cxn>
                  <a:cxn ang="0">
                    <a:pos x="4724" y="0"/>
                  </a:cxn>
                </a:cxnLst>
                <a:rect l="0" t="0" r="r" b="b"/>
                <a:pathLst>
                  <a:path w="4724" h="12">
                    <a:moveTo>
                      <a:pt x="4724" y="0"/>
                    </a:moveTo>
                    <a:lnTo>
                      <a:pt x="0" y="0"/>
                    </a:lnTo>
                    <a:lnTo>
                      <a:pt x="0" y="12"/>
                    </a:lnTo>
                    <a:lnTo>
                      <a:pt x="4724" y="12"/>
                    </a:lnTo>
                    <a:lnTo>
                      <a:pt x="4724" y="0"/>
                    </a:lnTo>
                    <a:lnTo>
                      <a:pt x="47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9949" name="Freeform 13"/>
              <p:cNvSpPr>
                <a:spLocks/>
              </p:cNvSpPr>
              <p:nvPr/>
            </p:nvSpPr>
            <p:spPr bwMode="ltGray">
              <a:xfrm>
                <a:off x="552" y="1371"/>
                <a:ext cx="12" cy="252"/>
              </a:xfrm>
              <a:custGeom>
                <a:avLst/>
                <a:gdLst/>
                <a:ahLst/>
                <a:cxnLst>
                  <a:cxn ang="0">
                    <a:pos x="0" y="252"/>
                  </a:cxn>
                  <a:cxn ang="0">
                    <a:pos x="12" y="252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0" y="252"/>
                  </a:cxn>
                  <a:cxn ang="0">
                    <a:pos x="0" y="252"/>
                  </a:cxn>
                </a:cxnLst>
                <a:rect l="0" t="0" r="r" b="b"/>
                <a:pathLst>
                  <a:path w="12" h="252">
                    <a:moveTo>
                      <a:pt x="0" y="252"/>
                    </a:moveTo>
                    <a:lnTo>
                      <a:pt x="12" y="252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252"/>
                    </a:lnTo>
                    <a:lnTo>
                      <a:pt x="0" y="25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9950" name="Freeform 14"/>
              <p:cNvSpPr>
                <a:spLocks/>
              </p:cNvSpPr>
              <p:nvPr/>
            </p:nvSpPr>
            <p:spPr bwMode="ltGray">
              <a:xfrm>
                <a:off x="552" y="699"/>
                <a:ext cx="12" cy="252"/>
              </a:xfrm>
              <a:custGeom>
                <a:avLst/>
                <a:gdLst/>
                <a:ahLst/>
                <a:cxnLst>
                  <a:cxn ang="0">
                    <a:pos x="12" y="0"/>
                  </a:cxn>
                  <a:cxn ang="0">
                    <a:pos x="0" y="0"/>
                  </a:cxn>
                  <a:cxn ang="0">
                    <a:pos x="0" y="252"/>
                  </a:cxn>
                  <a:cxn ang="0">
                    <a:pos x="12" y="252"/>
                  </a:cxn>
                  <a:cxn ang="0">
                    <a:pos x="12" y="0"/>
                  </a:cxn>
                  <a:cxn ang="0">
                    <a:pos x="12" y="0"/>
                  </a:cxn>
                </a:cxnLst>
                <a:rect l="0" t="0" r="r" b="b"/>
                <a:pathLst>
                  <a:path w="12" h="252">
                    <a:moveTo>
                      <a:pt x="12" y="0"/>
                    </a:moveTo>
                    <a:lnTo>
                      <a:pt x="0" y="0"/>
                    </a:lnTo>
                    <a:lnTo>
                      <a:pt x="0" y="252"/>
                    </a:lnTo>
                    <a:lnTo>
                      <a:pt x="12" y="252"/>
                    </a:lnTo>
                    <a:lnTo>
                      <a:pt x="12" y="0"/>
                    </a:lnTo>
                    <a:lnTo>
                      <a:pt x="1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9951" name="Freeform 15"/>
              <p:cNvSpPr>
                <a:spLocks/>
              </p:cNvSpPr>
              <p:nvPr/>
            </p:nvSpPr>
            <p:spPr bwMode="ltGray">
              <a:xfrm>
                <a:off x="348" y="1155"/>
                <a:ext cx="419" cy="1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12"/>
                  </a:cxn>
                  <a:cxn ang="0">
                    <a:pos x="418" y="12"/>
                  </a:cxn>
                  <a:cxn ang="0">
                    <a:pos x="418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418" h="12">
                    <a:moveTo>
                      <a:pt x="0" y="0"/>
                    </a:moveTo>
                    <a:lnTo>
                      <a:pt x="0" y="12"/>
                    </a:lnTo>
                    <a:lnTo>
                      <a:pt x="418" y="12"/>
                    </a:lnTo>
                    <a:lnTo>
                      <a:pt x="418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50000">
                    <a:schemeClr val="hlink"/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</p:grpSp>
      <p:sp>
        <p:nvSpPr>
          <p:cNvPr id="39952" name="Rectangle 16"/>
          <p:cNvSpPr>
            <a:spLocks noGrp="1" noChangeArrowheads="1"/>
          </p:cNvSpPr>
          <p:nvPr>
            <p:ph type="ctrTitle" sz="quarter"/>
          </p:nvPr>
        </p:nvSpPr>
        <p:spPr>
          <a:xfrm>
            <a:off x="1066800" y="1997075"/>
            <a:ext cx="7086600" cy="1431925"/>
          </a:xfrm>
        </p:spPr>
        <p:txBody>
          <a:bodyPr anchor="b"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9953" name="Rectangle 17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0668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39954" name="Rectangle 18"/>
          <p:cNvSpPr>
            <a:spLocks noGrp="1" noChangeArrowheads="1"/>
          </p:cNvSpPr>
          <p:nvPr>
            <p:ph type="dt" sz="quarter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39955" name="Rectangle 19"/>
          <p:cNvSpPr>
            <a:spLocks noGrp="1" noChangeArrowheads="1"/>
          </p:cNvSpPr>
          <p:nvPr>
            <p:ph type="ftr" sz="quarter" idx="3"/>
          </p:nvPr>
        </p:nvSpPr>
        <p:spPr>
          <a:xfrm>
            <a:off x="33528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39956" name="Rectangle 20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4F663A65-BD96-42BC-A670-0DE6DDF857E5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heel spokes="8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C266D6B-4738-4B67-9768-4BFCDCA0D932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heel spokes="8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24650" y="304800"/>
            <a:ext cx="1885950" cy="57912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066800" y="304800"/>
            <a:ext cx="5505450" cy="57912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BC04443-D85B-4D10-8361-AE66DE6EE3C3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heel spokes="8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1066800" y="304800"/>
            <a:ext cx="7543800" cy="579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1066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34290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67056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860D3AA4-255A-4348-970B-5E015E9C72A7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heel spokes="8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Заголовок и четыре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sz="quarter"/>
          </p:nvPr>
        </p:nvSpPr>
        <p:spPr>
          <a:xfrm>
            <a:off x="1066800" y="304800"/>
            <a:ext cx="7543800" cy="14319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1066800" y="1981200"/>
            <a:ext cx="3695700" cy="198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914900" y="1981200"/>
            <a:ext cx="3695700" cy="198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1066800" y="4114800"/>
            <a:ext cx="3695700" cy="198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914900" y="4114800"/>
            <a:ext cx="3695700" cy="198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1066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34290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67056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904E4A93-7183-4D04-A3E4-49D00951E5B5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heel spokes="8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1986" name="Group 2"/>
          <p:cNvGrpSpPr>
            <a:grpSpLocks/>
          </p:cNvGrpSpPr>
          <p:nvPr/>
        </p:nvGrpSpPr>
        <p:grpSpPr bwMode="auto">
          <a:xfrm>
            <a:off x="4716463" y="5345113"/>
            <a:ext cx="4427537" cy="1512887"/>
            <a:chOff x="2971" y="3367"/>
            <a:chExt cx="2789" cy="953"/>
          </a:xfrm>
        </p:grpSpPr>
        <p:sp>
          <p:nvSpPr>
            <p:cNvPr id="41987" name="Freeform 3"/>
            <p:cNvSpPr>
              <a:spLocks/>
            </p:cNvSpPr>
            <p:nvPr/>
          </p:nvSpPr>
          <p:spPr bwMode="ltGray">
            <a:xfrm>
              <a:off x="2971" y="3367"/>
              <a:ext cx="2789" cy="953"/>
            </a:xfrm>
            <a:custGeom>
              <a:avLst/>
              <a:gdLst/>
              <a:ahLst/>
              <a:cxnLst>
                <a:cxn ang="0">
                  <a:pos x="2768" y="18"/>
                </a:cxn>
                <a:cxn ang="0">
                  <a:pos x="2678" y="24"/>
                </a:cxn>
                <a:cxn ang="0">
                  <a:pos x="2613" y="102"/>
                </a:cxn>
                <a:cxn ang="0">
                  <a:pos x="2511" y="156"/>
                </a:cxn>
                <a:cxn ang="0">
                  <a:pos x="2505" y="222"/>
                </a:cxn>
                <a:cxn ang="0">
                  <a:pos x="2487" y="246"/>
                </a:cxn>
                <a:cxn ang="0">
                  <a:pos x="2469" y="252"/>
                </a:cxn>
                <a:cxn ang="0">
                  <a:pos x="2397" y="210"/>
                </a:cxn>
                <a:cxn ang="0">
                  <a:pos x="2260" y="192"/>
                </a:cxn>
                <a:cxn ang="0">
                  <a:pos x="2236" y="186"/>
                </a:cxn>
                <a:cxn ang="0">
                  <a:pos x="2218" y="192"/>
                </a:cxn>
                <a:cxn ang="0">
                  <a:pos x="2146" y="228"/>
                </a:cxn>
                <a:cxn ang="0">
                  <a:pos x="2110" y="240"/>
                </a:cxn>
                <a:cxn ang="0">
                  <a:pos x="2086" y="246"/>
                </a:cxn>
                <a:cxn ang="0">
                  <a:pos x="2074" y="258"/>
                </a:cxn>
                <a:cxn ang="0">
                  <a:pos x="2074" y="276"/>
                </a:cxn>
                <a:cxn ang="0">
                  <a:pos x="2051" y="300"/>
                </a:cxn>
                <a:cxn ang="0">
                  <a:pos x="2033" y="312"/>
                </a:cxn>
                <a:cxn ang="0">
                  <a:pos x="2021" y="324"/>
                </a:cxn>
                <a:cxn ang="0">
                  <a:pos x="2009" y="336"/>
                </a:cxn>
                <a:cxn ang="0">
                  <a:pos x="1979" y="342"/>
                </a:cxn>
                <a:cxn ang="0">
                  <a:pos x="1913" y="336"/>
                </a:cxn>
                <a:cxn ang="0">
                  <a:pos x="1877" y="330"/>
                </a:cxn>
                <a:cxn ang="0">
                  <a:pos x="1865" y="342"/>
                </a:cxn>
                <a:cxn ang="0">
                  <a:pos x="1853" y="354"/>
                </a:cxn>
                <a:cxn ang="0">
                  <a:pos x="1823" y="360"/>
                </a:cxn>
                <a:cxn ang="0">
                  <a:pos x="1764" y="342"/>
                </a:cxn>
                <a:cxn ang="0">
                  <a:pos x="1740" y="342"/>
                </a:cxn>
                <a:cxn ang="0">
                  <a:pos x="1716" y="354"/>
                </a:cxn>
                <a:cxn ang="0">
                  <a:pos x="1656" y="425"/>
                </a:cxn>
                <a:cxn ang="0">
                  <a:pos x="1614" y="569"/>
                </a:cxn>
                <a:cxn ang="0">
                  <a:pos x="1614" y="593"/>
                </a:cxn>
                <a:cxn ang="0">
                  <a:pos x="1620" y="641"/>
                </a:cxn>
                <a:cxn ang="0">
                  <a:pos x="1638" y="659"/>
                </a:cxn>
                <a:cxn ang="0">
                  <a:pos x="1632" y="671"/>
                </a:cxn>
                <a:cxn ang="0">
                  <a:pos x="1620" y="683"/>
                </a:cxn>
                <a:cxn ang="0">
                  <a:pos x="1542" y="689"/>
                </a:cxn>
                <a:cxn ang="0">
                  <a:pos x="1465" y="629"/>
                </a:cxn>
                <a:cxn ang="0">
                  <a:pos x="1333" y="587"/>
                </a:cxn>
                <a:cxn ang="0">
                  <a:pos x="1184" y="671"/>
                </a:cxn>
                <a:cxn ang="0">
                  <a:pos x="1016" y="731"/>
                </a:cxn>
                <a:cxn ang="0">
                  <a:pos x="813" y="743"/>
                </a:cxn>
                <a:cxn ang="0">
                  <a:pos x="628" y="701"/>
                </a:cxn>
                <a:cxn ang="0">
                  <a:pos x="568" y="695"/>
                </a:cxn>
                <a:cxn ang="0">
                  <a:pos x="556" y="701"/>
                </a:cxn>
                <a:cxn ang="0">
                  <a:pos x="520" y="731"/>
                </a:cxn>
                <a:cxn ang="0">
                  <a:pos x="436" y="809"/>
                </a:cxn>
                <a:cxn ang="0">
                  <a:pos x="406" y="821"/>
                </a:cxn>
                <a:cxn ang="0">
                  <a:pos x="382" y="821"/>
                </a:cxn>
                <a:cxn ang="0">
                  <a:pos x="335" y="827"/>
                </a:cxn>
                <a:cxn ang="0">
                  <a:pos x="209" y="851"/>
                </a:cxn>
                <a:cxn ang="0">
                  <a:pos x="173" y="857"/>
                </a:cxn>
                <a:cxn ang="0">
                  <a:pos x="125" y="851"/>
                </a:cxn>
                <a:cxn ang="0">
                  <a:pos x="107" y="857"/>
                </a:cxn>
                <a:cxn ang="0">
                  <a:pos x="101" y="875"/>
                </a:cxn>
                <a:cxn ang="0">
                  <a:pos x="83" y="887"/>
                </a:cxn>
                <a:cxn ang="0">
                  <a:pos x="48" y="899"/>
                </a:cxn>
                <a:cxn ang="0">
                  <a:pos x="2780" y="24"/>
                </a:cxn>
              </a:cxnLst>
              <a:rect l="0" t="0" r="r" b="b"/>
              <a:pathLst>
                <a:path w="2780" h="953">
                  <a:moveTo>
                    <a:pt x="2780" y="24"/>
                  </a:moveTo>
                  <a:lnTo>
                    <a:pt x="2774" y="24"/>
                  </a:lnTo>
                  <a:lnTo>
                    <a:pt x="2774" y="18"/>
                  </a:lnTo>
                  <a:lnTo>
                    <a:pt x="2768" y="18"/>
                  </a:lnTo>
                  <a:lnTo>
                    <a:pt x="2756" y="12"/>
                  </a:lnTo>
                  <a:lnTo>
                    <a:pt x="2738" y="6"/>
                  </a:lnTo>
                  <a:lnTo>
                    <a:pt x="2714" y="0"/>
                  </a:lnTo>
                  <a:lnTo>
                    <a:pt x="2678" y="24"/>
                  </a:lnTo>
                  <a:lnTo>
                    <a:pt x="2643" y="54"/>
                  </a:lnTo>
                  <a:lnTo>
                    <a:pt x="2619" y="90"/>
                  </a:lnTo>
                  <a:lnTo>
                    <a:pt x="2613" y="96"/>
                  </a:lnTo>
                  <a:lnTo>
                    <a:pt x="2613" y="102"/>
                  </a:lnTo>
                  <a:lnTo>
                    <a:pt x="2601" y="108"/>
                  </a:lnTo>
                  <a:lnTo>
                    <a:pt x="2583" y="120"/>
                  </a:lnTo>
                  <a:lnTo>
                    <a:pt x="2541" y="132"/>
                  </a:lnTo>
                  <a:lnTo>
                    <a:pt x="2511" y="156"/>
                  </a:lnTo>
                  <a:lnTo>
                    <a:pt x="2511" y="204"/>
                  </a:lnTo>
                  <a:lnTo>
                    <a:pt x="2511" y="210"/>
                  </a:lnTo>
                  <a:lnTo>
                    <a:pt x="2505" y="216"/>
                  </a:lnTo>
                  <a:lnTo>
                    <a:pt x="2505" y="222"/>
                  </a:lnTo>
                  <a:lnTo>
                    <a:pt x="2499" y="228"/>
                  </a:lnTo>
                  <a:lnTo>
                    <a:pt x="2499" y="240"/>
                  </a:lnTo>
                  <a:lnTo>
                    <a:pt x="2493" y="246"/>
                  </a:lnTo>
                  <a:lnTo>
                    <a:pt x="2487" y="246"/>
                  </a:lnTo>
                  <a:lnTo>
                    <a:pt x="2487" y="252"/>
                  </a:lnTo>
                  <a:lnTo>
                    <a:pt x="2481" y="252"/>
                  </a:lnTo>
                  <a:lnTo>
                    <a:pt x="2475" y="252"/>
                  </a:lnTo>
                  <a:lnTo>
                    <a:pt x="2469" y="252"/>
                  </a:lnTo>
                  <a:lnTo>
                    <a:pt x="2457" y="252"/>
                  </a:lnTo>
                  <a:lnTo>
                    <a:pt x="2439" y="258"/>
                  </a:lnTo>
                  <a:lnTo>
                    <a:pt x="2415" y="222"/>
                  </a:lnTo>
                  <a:lnTo>
                    <a:pt x="2397" y="210"/>
                  </a:lnTo>
                  <a:lnTo>
                    <a:pt x="2373" y="216"/>
                  </a:lnTo>
                  <a:lnTo>
                    <a:pt x="2332" y="216"/>
                  </a:lnTo>
                  <a:lnTo>
                    <a:pt x="2296" y="204"/>
                  </a:lnTo>
                  <a:lnTo>
                    <a:pt x="2260" y="192"/>
                  </a:lnTo>
                  <a:lnTo>
                    <a:pt x="2260" y="192"/>
                  </a:lnTo>
                  <a:lnTo>
                    <a:pt x="2248" y="186"/>
                  </a:lnTo>
                  <a:lnTo>
                    <a:pt x="2242" y="186"/>
                  </a:lnTo>
                  <a:lnTo>
                    <a:pt x="2236" y="186"/>
                  </a:lnTo>
                  <a:lnTo>
                    <a:pt x="2230" y="186"/>
                  </a:lnTo>
                  <a:lnTo>
                    <a:pt x="2224" y="192"/>
                  </a:lnTo>
                  <a:lnTo>
                    <a:pt x="2224" y="192"/>
                  </a:lnTo>
                  <a:lnTo>
                    <a:pt x="2218" y="192"/>
                  </a:lnTo>
                  <a:lnTo>
                    <a:pt x="2212" y="198"/>
                  </a:lnTo>
                  <a:lnTo>
                    <a:pt x="2194" y="204"/>
                  </a:lnTo>
                  <a:lnTo>
                    <a:pt x="2170" y="210"/>
                  </a:lnTo>
                  <a:lnTo>
                    <a:pt x="2146" y="228"/>
                  </a:lnTo>
                  <a:lnTo>
                    <a:pt x="2122" y="240"/>
                  </a:lnTo>
                  <a:lnTo>
                    <a:pt x="2116" y="240"/>
                  </a:lnTo>
                  <a:lnTo>
                    <a:pt x="2110" y="240"/>
                  </a:lnTo>
                  <a:lnTo>
                    <a:pt x="2110" y="240"/>
                  </a:lnTo>
                  <a:lnTo>
                    <a:pt x="2104" y="240"/>
                  </a:lnTo>
                  <a:lnTo>
                    <a:pt x="2098" y="246"/>
                  </a:lnTo>
                  <a:lnTo>
                    <a:pt x="2092" y="246"/>
                  </a:lnTo>
                  <a:lnTo>
                    <a:pt x="2086" y="246"/>
                  </a:lnTo>
                  <a:lnTo>
                    <a:pt x="2080" y="252"/>
                  </a:lnTo>
                  <a:lnTo>
                    <a:pt x="2080" y="258"/>
                  </a:lnTo>
                  <a:lnTo>
                    <a:pt x="2074" y="258"/>
                  </a:lnTo>
                  <a:lnTo>
                    <a:pt x="2074" y="258"/>
                  </a:lnTo>
                  <a:lnTo>
                    <a:pt x="2074" y="264"/>
                  </a:lnTo>
                  <a:lnTo>
                    <a:pt x="2074" y="264"/>
                  </a:lnTo>
                  <a:lnTo>
                    <a:pt x="2074" y="270"/>
                  </a:lnTo>
                  <a:lnTo>
                    <a:pt x="2074" y="276"/>
                  </a:lnTo>
                  <a:lnTo>
                    <a:pt x="2069" y="288"/>
                  </a:lnTo>
                  <a:lnTo>
                    <a:pt x="2057" y="300"/>
                  </a:lnTo>
                  <a:lnTo>
                    <a:pt x="2057" y="300"/>
                  </a:lnTo>
                  <a:lnTo>
                    <a:pt x="2051" y="300"/>
                  </a:lnTo>
                  <a:lnTo>
                    <a:pt x="2045" y="300"/>
                  </a:lnTo>
                  <a:lnTo>
                    <a:pt x="2039" y="306"/>
                  </a:lnTo>
                  <a:lnTo>
                    <a:pt x="2033" y="306"/>
                  </a:lnTo>
                  <a:lnTo>
                    <a:pt x="2033" y="312"/>
                  </a:lnTo>
                  <a:lnTo>
                    <a:pt x="2027" y="312"/>
                  </a:lnTo>
                  <a:lnTo>
                    <a:pt x="2027" y="318"/>
                  </a:lnTo>
                  <a:lnTo>
                    <a:pt x="2027" y="318"/>
                  </a:lnTo>
                  <a:lnTo>
                    <a:pt x="2021" y="324"/>
                  </a:lnTo>
                  <a:lnTo>
                    <a:pt x="2021" y="324"/>
                  </a:lnTo>
                  <a:lnTo>
                    <a:pt x="2015" y="330"/>
                  </a:lnTo>
                  <a:lnTo>
                    <a:pt x="2015" y="330"/>
                  </a:lnTo>
                  <a:lnTo>
                    <a:pt x="2009" y="336"/>
                  </a:lnTo>
                  <a:lnTo>
                    <a:pt x="1997" y="336"/>
                  </a:lnTo>
                  <a:lnTo>
                    <a:pt x="1991" y="342"/>
                  </a:lnTo>
                  <a:lnTo>
                    <a:pt x="1985" y="342"/>
                  </a:lnTo>
                  <a:lnTo>
                    <a:pt x="1979" y="342"/>
                  </a:lnTo>
                  <a:lnTo>
                    <a:pt x="1961" y="336"/>
                  </a:lnTo>
                  <a:lnTo>
                    <a:pt x="1925" y="336"/>
                  </a:lnTo>
                  <a:lnTo>
                    <a:pt x="1919" y="336"/>
                  </a:lnTo>
                  <a:lnTo>
                    <a:pt x="1913" y="336"/>
                  </a:lnTo>
                  <a:lnTo>
                    <a:pt x="1895" y="330"/>
                  </a:lnTo>
                  <a:lnTo>
                    <a:pt x="1889" y="330"/>
                  </a:lnTo>
                  <a:lnTo>
                    <a:pt x="1883" y="330"/>
                  </a:lnTo>
                  <a:lnTo>
                    <a:pt x="1877" y="330"/>
                  </a:lnTo>
                  <a:lnTo>
                    <a:pt x="1877" y="330"/>
                  </a:lnTo>
                  <a:lnTo>
                    <a:pt x="1871" y="336"/>
                  </a:lnTo>
                  <a:lnTo>
                    <a:pt x="1871" y="336"/>
                  </a:lnTo>
                  <a:lnTo>
                    <a:pt x="1865" y="342"/>
                  </a:lnTo>
                  <a:lnTo>
                    <a:pt x="1865" y="342"/>
                  </a:lnTo>
                  <a:lnTo>
                    <a:pt x="1859" y="348"/>
                  </a:lnTo>
                  <a:lnTo>
                    <a:pt x="1859" y="348"/>
                  </a:lnTo>
                  <a:lnTo>
                    <a:pt x="1853" y="354"/>
                  </a:lnTo>
                  <a:lnTo>
                    <a:pt x="1847" y="354"/>
                  </a:lnTo>
                  <a:lnTo>
                    <a:pt x="1835" y="360"/>
                  </a:lnTo>
                  <a:lnTo>
                    <a:pt x="1829" y="360"/>
                  </a:lnTo>
                  <a:lnTo>
                    <a:pt x="1823" y="360"/>
                  </a:lnTo>
                  <a:lnTo>
                    <a:pt x="1817" y="360"/>
                  </a:lnTo>
                  <a:lnTo>
                    <a:pt x="1776" y="342"/>
                  </a:lnTo>
                  <a:lnTo>
                    <a:pt x="1770" y="342"/>
                  </a:lnTo>
                  <a:lnTo>
                    <a:pt x="1764" y="342"/>
                  </a:lnTo>
                  <a:lnTo>
                    <a:pt x="1758" y="342"/>
                  </a:lnTo>
                  <a:lnTo>
                    <a:pt x="1746" y="342"/>
                  </a:lnTo>
                  <a:lnTo>
                    <a:pt x="1746" y="342"/>
                  </a:lnTo>
                  <a:lnTo>
                    <a:pt x="1740" y="342"/>
                  </a:lnTo>
                  <a:lnTo>
                    <a:pt x="1734" y="342"/>
                  </a:lnTo>
                  <a:lnTo>
                    <a:pt x="1728" y="348"/>
                  </a:lnTo>
                  <a:lnTo>
                    <a:pt x="1722" y="348"/>
                  </a:lnTo>
                  <a:lnTo>
                    <a:pt x="1716" y="354"/>
                  </a:lnTo>
                  <a:lnTo>
                    <a:pt x="1704" y="366"/>
                  </a:lnTo>
                  <a:lnTo>
                    <a:pt x="1698" y="378"/>
                  </a:lnTo>
                  <a:lnTo>
                    <a:pt x="1674" y="402"/>
                  </a:lnTo>
                  <a:lnTo>
                    <a:pt x="1656" y="425"/>
                  </a:lnTo>
                  <a:lnTo>
                    <a:pt x="1632" y="461"/>
                  </a:lnTo>
                  <a:lnTo>
                    <a:pt x="1614" y="509"/>
                  </a:lnTo>
                  <a:lnTo>
                    <a:pt x="1614" y="563"/>
                  </a:lnTo>
                  <a:lnTo>
                    <a:pt x="1614" y="569"/>
                  </a:lnTo>
                  <a:lnTo>
                    <a:pt x="1614" y="575"/>
                  </a:lnTo>
                  <a:lnTo>
                    <a:pt x="1614" y="581"/>
                  </a:lnTo>
                  <a:lnTo>
                    <a:pt x="1614" y="587"/>
                  </a:lnTo>
                  <a:lnTo>
                    <a:pt x="1614" y="593"/>
                  </a:lnTo>
                  <a:lnTo>
                    <a:pt x="1614" y="599"/>
                  </a:lnTo>
                  <a:lnTo>
                    <a:pt x="1614" y="605"/>
                  </a:lnTo>
                  <a:lnTo>
                    <a:pt x="1614" y="617"/>
                  </a:lnTo>
                  <a:lnTo>
                    <a:pt x="1620" y="641"/>
                  </a:lnTo>
                  <a:lnTo>
                    <a:pt x="1626" y="641"/>
                  </a:lnTo>
                  <a:lnTo>
                    <a:pt x="1632" y="647"/>
                  </a:lnTo>
                  <a:lnTo>
                    <a:pt x="1632" y="659"/>
                  </a:lnTo>
                  <a:lnTo>
                    <a:pt x="1638" y="659"/>
                  </a:lnTo>
                  <a:lnTo>
                    <a:pt x="1638" y="665"/>
                  </a:lnTo>
                  <a:lnTo>
                    <a:pt x="1638" y="665"/>
                  </a:lnTo>
                  <a:lnTo>
                    <a:pt x="1638" y="671"/>
                  </a:lnTo>
                  <a:lnTo>
                    <a:pt x="1632" y="671"/>
                  </a:lnTo>
                  <a:lnTo>
                    <a:pt x="1632" y="677"/>
                  </a:lnTo>
                  <a:lnTo>
                    <a:pt x="1632" y="677"/>
                  </a:lnTo>
                  <a:lnTo>
                    <a:pt x="1626" y="677"/>
                  </a:lnTo>
                  <a:lnTo>
                    <a:pt x="1620" y="683"/>
                  </a:lnTo>
                  <a:lnTo>
                    <a:pt x="1596" y="689"/>
                  </a:lnTo>
                  <a:lnTo>
                    <a:pt x="1572" y="689"/>
                  </a:lnTo>
                  <a:lnTo>
                    <a:pt x="1548" y="689"/>
                  </a:lnTo>
                  <a:lnTo>
                    <a:pt x="1542" y="689"/>
                  </a:lnTo>
                  <a:lnTo>
                    <a:pt x="1536" y="689"/>
                  </a:lnTo>
                  <a:lnTo>
                    <a:pt x="1518" y="683"/>
                  </a:lnTo>
                  <a:lnTo>
                    <a:pt x="1495" y="671"/>
                  </a:lnTo>
                  <a:lnTo>
                    <a:pt x="1465" y="629"/>
                  </a:lnTo>
                  <a:lnTo>
                    <a:pt x="1435" y="599"/>
                  </a:lnTo>
                  <a:lnTo>
                    <a:pt x="1405" y="581"/>
                  </a:lnTo>
                  <a:lnTo>
                    <a:pt x="1375" y="563"/>
                  </a:lnTo>
                  <a:lnTo>
                    <a:pt x="1333" y="587"/>
                  </a:lnTo>
                  <a:lnTo>
                    <a:pt x="1303" y="653"/>
                  </a:lnTo>
                  <a:lnTo>
                    <a:pt x="1261" y="665"/>
                  </a:lnTo>
                  <a:lnTo>
                    <a:pt x="1219" y="653"/>
                  </a:lnTo>
                  <a:lnTo>
                    <a:pt x="1184" y="671"/>
                  </a:lnTo>
                  <a:lnTo>
                    <a:pt x="1136" y="671"/>
                  </a:lnTo>
                  <a:lnTo>
                    <a:pt x="1106" y="671"/>
                  </a:lnTo>
                  <a:lnTo>
                    <a:pt x="1076" y="707"/>
                  </a:lnTo>
                  <a:lnTo>
                    <a:pt x="1016" y="731"/>
                  </a:lnTo>
                  <a:lnTo>
                    <a:pt x="944" y="761"/>
                  </a:lnTo>
                  <a:lnTo>
                    <a:pt x="921" y="773"/>
                  </a:lnTo>
                  <a:lnTo>
                    <a:pt x="867" y="773"/>
                  </a:lnTo>
                  <a:lnTo>
                    <a:pt x="813" y="743"/>
                  </a:lnTo>
                  <a:lnTo>
                    <a:pt x="783" y="719"/>
                  </a:lnTo>
                  <a:lnTo>
                    <a:pt x="741" y="713"/>
                  </a:lnTo>
                  <a:lnTo>
                    <a:pt x="693" y="701"/>
                  </a:lnTo>
                  <a:lnTo>
                    <a:pt x="628" y="701"/>
                  </a:lnTo>
                  <a:lnTo>
                    <a:pt x="616" y="701"/>
                  </a:lnTo>
                  <a:lnTo>
                    <a:pt x="598" y="695"/>
                  </a:lnTo>
                  <a:lnTo>
                    <a:pt x="580" y="695"/>
                  </a:lnTo>
                  <a:lnTo>
                    <a:pt x="568" y="695"/>
                  </a:lnTo>
                  <a:lnTo>
                    <a:pt x="568" y="695"/>
                  </a:lnTo>
                  <a:lnTo>
                    <a:pt x="562" y="701"/>
                  </a:lnTo>
                  <a:lnTo>
                    <a:pt x="556" y="701"/>
                  </a:lnTo>
                  <a:lnTo>
                    <a:pt x="556" y="701"/>
                  </a:lnTo>
                  <a:lnTo>
                    <a:pt x="556" y="701"/>
                  </a:lnTo>
                  <a:lnTo>
                    <a:pt x="550" y="707"/>
                  </a:lnTo>
                  <a:lnTo>
                    <a:pt x="544" y="713"/>
                  </a:lnTo>
                  <a:lnTo>
                    <a:pt x="520" y="731"/>
                  </a:lnTo>
                  <a:lnTo>
                    <a:pt x="496" y="749"/>
                  </a:lnTo>
                  <a:lnTo>
                    <a:pt x="460" y="785"/>
                  </a:lnTo>
                  <a:lnTo>
                    <a:pt x="454" y="791"/>
                  </a:lnTo>
                  <a:lnTo>
                    <a:pt x="436" y="809"/>
                  </a:lnTo>
                  <a:lnTo>
                    <a:pt x="424" y="815"/>
                  </a:lnTo>
                  <a:lnTo>
                    <a:pt x="418" y="821"/>
                  </a:lnTo>
                  <a:lnTo>
                    <a:pt x="412" y="821"/>
                  </a:lnTo>
                  <a:lnTo>
                    <a:pt x="406" y="821"/>
                  </a:lnTo>
                  <a:lnTo>
                    <a:pt x="400" y="821"/>
                  </a:lnTo>
                  <a:lnTo>
                    <a:pt x="394" y="821"/>
                  </a:lnTo>
                  <a:lnTo>
                    <a:pt x="388" y="821"/>
                  </a:lnTo>
                  <a:lnTo>
                    <a:pt x="382" y="821"/>
                  </a:lnTo>
                  <a:lnTo>
                    <a:pt x="370" y="821"/>
                  </a:lnTo>
                  <a:lnTo>
                    <a:pt x="358" y="821"/>
                  </a:lnTo>
                  <a:lnTo>
                    <a:pt x="352" y="821"/>
                  </a:lnTo>
                  <a:lnTo>
                    <a:pt x="335" y="827"/>
                  </a:lnTo>
                  <a:lnTo>
                    <a:pt x="329" y="827"/>
                  </a:lnTo>
                  <a:lnTo>
                    <a:pt x="233" y="839"/>
                  </a:lnTo>
                  <a:lnTo>
                    <a:pt x="227" y="845"/>
                  </a:lnTo>
                  <a:lnTo>
                    <a:pt x="209" y="851"/>
                  </a:lnTo>
                  <a:lnTo>
                    <a:pt x="197" y="851"/>
                  </a:lnTo>
                  <a:lnTo>
                    <a:pt x="185" y="857"/>
                  </a:lnTo>
                  <a:lnTo>
                    <a:pt x="179" y="857"/>
                  </a:lnTo>
                  <a:lnTo>
                    <a:pt x="173" y="857"/>
                  </a:lnTo>
                  <a:lnTo>
                    <a:pt x="167" y="857"/>
                  </a:lnTo>
                  <a:lnTo>
                    <a:pt x="149" y="851"/>
                  </a:lnTo>
                  <a:lnTo>
                    <a:pt x="137" y="851"/>
                  </a:lnTo>
                  <a:lnTo>
                    <a:pt x="125" y="851"/>
                  </a:lnTo>
                  <a:lnTo>
                    <a:pt x="119" y="857"/>
                  </a:lnTo>
                  <a:lnTo>
                    <a:pt x="113" y="857"/>
                  </a:lnTo>
                  <a:lnTo>
                    <a:pt x="107" y="857"/>
                  </a:lnTo>
                  <a:lnTo>
                    <a:pt x="107" y="857"/>
                  </a:lnTo>
                  <a:lnTo>
                    <a:pt x="101" y="863"/>
                  </a:lnTo>
                  <a:lnTo>
                    <a:pt x="101" y="863"/>
                  </a:lnTo>
                  <a:lnTo>
                    <a:pt x="101" y="869"/>
                  </a:lnTo>
                  <a:lnTo>
                    <a:pt x="101" y="875"/>
                  </a:lnTo>
                  <a:lnTo>
                    <a:pt x="95" y="875"/>
                  </a:lnTo>
                  <a:lnTo>
                    <a:pt x="95" y="881"/>
                  </a:lnTo>
                  <a:lnTo>
                    <a:pt x="89" y="881"/>
                  </a:lnTo>
                  <a:lnTo>
                    <a:pt x="83" y="887"/>
                  </a:lnTo>
                  <a:lnTo>
                    <a:pt x="77" y="887"/>
                  </a:lnTo>
                  <a:lnTo>
                    <a:pt x="60" y="893"/>
                  </a:lnTo>
                  <a:lnTo>
                    <a:pt x="54" y="899"/>
                  </a:lnTo>
                  <a:lnTo>
                    <a:pt x="48" y="899"/>
                  </a:lnTo>
                  <a:lnTo>
                    <a:pt x="48" y="905"/>
                  </a:lnTo>
                  <a:lnTo>
                    <a:pt x="0" y="953"/>
                  </a:lnTo>
                  <a:lnTo>
                    <a:pt x="2780" y="953"/>
                  </a:lnTo>
                  <a:lnTo>
                    <a:pt x="2780" y="24"/>
                  </a:lnTo>
                  <a:lnTo>
                    <a:pt x="2780" y="24"/>
                  </a:lnTo>
                  <a:lnTo>
                    <a:pt x="2780" y="24"/>
                  </a:lnTo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1988" name="Freeform 4"/>
            <p:cNvSpPr>
              <a:spLocks/>
            </p:cNvSpPr>
            <p:nvPr/>
          </p:nvSpPr>
          <p:spPr bwMode="ltGray">
            <a:xfrm>
              <a:off x="4602" y="4014"/>
              <a:ext cx="12" cy="18"/>
            </a:xfrm>
            <a:custGeom>
              <a:avLst/>
              <a:gdLst/>
              <a:ahLst/>
              <a:cxnLst>
                <a:cxn ang="0">
                  <a:pos x="12" y="18"/>
                </a:cxn>
                <a:cxn ang="0">
                  <a:pos x="12" y="12"/>
                </a:cxn>
                <a:cxn ang="0">
                  <a:pos x="6" y="6"/>
                </a:cxn>
                <a:cxn ang="0">
                  <a:pos x="6" y="6"/>
                </a:cxn>
                <a:cxn ang="0">
                  <a:pos x="0" y="0"/>
                </a:cxn>
                <a:cxn ang="0">
                  <a:pos x="12" y="18"/>
                </a:cxn>
                <a:cxn ang="0">
                  <a:pos x="12" y="18"/>
                </a:cxn>
                <a:cxn ang="0">
                  <a:pos x="12" y="18"/>
                </a:cxn>
              </a:cxnLst>
              <a:rect l="0" t="0" r="r" b="b"/>
              <a:pathLst>
                <a:path w="12" h="18">
                  <a:moveTo>
                    <a:pt x="12" y="18"/>
                  </a:moveTo>
                  <a:lnTo>
                    <a:pt x="12" y="12"/>
                  </a:lnTo>
                  <a:lnTo>
                    <a:pt x="6" y="6"/>
                  </a:lnTo>
                  <a:lnTo>
                    <a:pt x="6" y="6"/>
                  </a:lnTo>
                  <a:lnTo>
                    <a:pt x="0" y="0"/>
                  </a:lnTo>
                  <a:lnTo>
                    <a:pt x="12" y="18"/>
                  </a:lnTo>
                  <a:lnTo>
                    <a:pt x="12" y="18"/>
                  </a:lnTo>
                  <a:lnTo>
                    <a:pt x="12" y="18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1989" name="Freeform 5"/>
            <p:cNvSpPr>
              <a:spLocks/>
            </p:cNvSpPr>
            <p:nvPr/>
          </p:nvSpPr>
          <p:spPr bwMode="ltGray">
            <a:xfrm>
              <a:off x="4596" y="3996"/>
              <a:ext cx="6" cy="18"/>
            </a:xfrm>
            <a:custGeom>
              <a:avLst/>
              <a:gdLst/>
              <a:ahLst/>
              <a:cxnLst>
                <a:cxn ang="0">
                  <a:pos x="0" y="12"/>
                </a:cxn>
                <a:cxn ang="0">
                  <a:pos x="6" y="18"/>
                </a:cxn>
                <a:cxn ang="0">
                  <a:pos x="0" y="0"/>
                </a:cxn>
                <a:cxn ang="0">
                  <a:pos x="0" y="12"/>
                </a:cxn>
                <a:cxn ang="0">
                  <a:pos x="0" y="12"/>
                </a:cxn>
                <a:cxn ang="0">
                  <a:pos x="0" y="12"/>
                </a:cxn>
              </a:cxnLst>
              <a:rect l="0" t="0" r="r" b="b"/>
              <a:pathLst>
                <a:path w="6" h="18">
                  <a:moveTo>
                    <a:pt x="0" y="12"/>
                  </a:moveTo>
                  <a:lnTo>
                    <a:pt x="6" y="18"/>
                  </a:lnTo>
                  <a:lnTo>
                    <a:pt x="0" y="0"/>
                  </a:lnTo>
                  <a:lnTo>
                    <a:pt x="0" y="12"/>
                  </a:lnTo>
                  <a:lnTo>
                    <a:pt x="0" y="12"/>
                  </a:lnTo>
                  <a:lnTo>
                    <a:pt x="0" y="12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1990" name="Freeform 6"/>
            <p:cNvSpPr>
              <a:spLocks/>
            </p:cNvSpPr>
            <p:nvPr/>
          </p:nvSpPr>
          <p:spPr bwMode="ltGray">
            <a:xfrm>
              <a:off x="5180" y="3577"/>
              <a:ext cx="304" cy="741"/>
            </a:xfrm>
            <a:custGeom>
              <a:avLst/>
              <a:gdLst/>
              <a:ahLst/>
              <a:cxnLst>
                <a:cxn ang="0">
                  <a:pos x="280" y="42"/>
                </a:cxn>
                <a:cxn ang="0">
                  <a:pos x="274" y="42"/>
                </a:cxn>
                <a:cxn ang="0">
                  <a:pos x="268" y="42"/>
                </a:cxn>
                <a:cxn ang="0">
                  <a:pos x="256" y="42"/>
                </a:cxn>
                <a:cxn ang="0">
                  <a:pos x="238" y="48"/>
                </a:cxn>
                <a:cxn ang="0">
                  <a:pos x="214" y="12"/>
                </a:cxn>
                <a:cxn ang="0">
                  <a:pos x="196" y="0"/>
                </a:cxn>
                <a:cxn ang="0">
                  <a:pos x="196" y="0"/>
                </a:cxn>
                <a:cxn ang="0">
                  <a:pos x="164" y="167"/>
                </a:cxn>
                <a:cxn ang="0">
                  <a:pos x="144" y="217"/>
                </a:cxn>
                <a:cxn ang="0">
                  <a:pos x="110" y="281"/>
                </a:cxn>
                <a:cxn ang="0">
                  <a:pos x="96" y="327"/>
                </a:cxn>
                <a:cxn ang="0">
                  <a:pos x="124" y="405"/>
                </a:cxn>
                <a:cxn ang="0">
                  <a:pos x="100" y="463"/>
                </a:cxn>
                <a:cxn ang="0">
                  <a:pos x="68" y="503"/>
                </a:cxn>
                <a:cxn ang="0">
                  <a:pos x="30" y="539"/>
                </a:cxn>
                <a:cxn ang="0">
                  <a:pos x="24" y="613"/>
                </a:cxn>
                <a:cxn ang="0">
                  <a:pos x="0" y="741"/>
                </a:cxn>
                <a:cxn ang="0">
                  <a:pos x="202" y="741"/>
                </a:cxn>
                <a:cxn ang="0">
                  <a:pos x="180" y="639"/>
                </a:cxn>
                <a:cxn ang="0">
                  <a:pos x="192" y="589"/>
                </a:cxn>
                <a:cxn ang="0">
                  <a:pos x="178" y="539"/>
                </a:cxn>
                <a:cxn ang="0">
                  <a:pos x="190" y="499"/>
                </a:cxn>
                <a:cxn ang="0">
                  <a:pos x="184" y="465"/>
                </a:cxn>
                <a:cxn ang="0">
                  <a:pos x="192" y="391"/>
                </a:cxn>
                <a:cxn ang="0">
                  <a:pos x="216" y="313"/>
                </a:cxn>
                <a:cxn ang="0">
                  <a:pos x="238" y="249"/>
                </a:cxn>
                <a:cxn ang="0">
                  <a:pos x="268" y="185"/>
                </a:cxn>
                <a:cxn ang="0">
                  <a:pos x="284" y="159"/>
                </a:cxn>
                <a:cxn ang="0">
                  <a:pos x="304" y="12"/>
                </a:cxn>
                <a:cxn ang="0">
                  <a:pos x="298" y="24"/>
                </a:cxn>
                <a:cxn ang="0">
                  <a:pos x="292" y="30"/>
                </a:cxn>
                <a:cxn ang="0">
                  <a:pos x="292" y="36"/>
                </a:cxn>
                <a:cxn ang="0">
                  <a:pos x="286" y="36"/>
                </a:cxn>
                <a:cxn ang="0">
                  <a:pos x="286" y="42"/>
                </a:cxn>
                <a:cxn ang="0">
                  <a:pos x="280" y="42"/>
                </a:cxn>
                <a:cxn ang="0">
                  <a:pos x="280" y="42"/>
                </a:cxn>
                <a:cxn ang="0">
                  <a:pos x="280" y="42"/>
                </a:cxn>
              </a:cxnLst>
              <a:rect l="0" t="0" r="r" b="b"/>
              <a:pathLst>
                <a:path w="304" h="741">
                  <a:moveTo>
                    <a:pt x="280" y="42"/>
                  </a:moveTo>
                  <a:lnTo>
                    <a:pt x="274" y="42"/>
                  </a:lnTo>
                  <a:lnTo>
                    <a:pt x="268" y="42"/>
                  </a:lnTo>
                  <a:lnTo>
                    <a:pt x="256" y="42"/>
                  </a:lnTo>
                  <a:lnTo>
                    <a:pt x="238" y="48"/>
                  </a:lnTo>
                  <a:lnTo>
                    <a:pt x="214" y="12"/>
                  </a:lnTo>
                  <a:lnTo>
                    <a:pt x="196" y="0"/>
                  </a:lnTo>
                  <a:lnTo>
                    <a:pt x="196" y="0"/>
                  </a:lnTo>
                  <a:lnTo>
                    <a:pt x="164" y="167"/>
                  </a:lnTo>
                  <a:lnTo>
                    <a:pt x="144" y="217"/>
                  </a:lnTo>
                  <a:lnTo>
                    <a:pt x="110" y="281"/>
                  </a:lnTo>
                  <a:lnTo>
                    <a:pt x="96" y="327"/>
                  </a:lnTo>
                  <a:lnTo>
                    <a:pt x="124" y="405"/>
                  </a:lnTo>
                  <a:lnTo>
                    <a:pt x="100" y="463"/>
                  </a:lnTo>
                  <a:lnTo>
                    <a:pt x="68" y="503"/>
                  </a:lnTo>
                  <a:lnTo>
                    <a:pt x="30" y="539"/>
                  </a:lnTo>
                  <a:lnTo>
                    <a:pt x="24" y="613"/>
                  </a:lnTo>
                  <a:lnTo>
                    <a:pt x="0" y="741"/>
                  </a:lnTo>
                  <a:lnTo>
                    <a:pt x="202" y="741"/>
                  </a:lnTo>
                  <a:lnTo>
                    <a:pt x="180" y="639"/>
                  </a:lnTo>
                  <a:lnTo>
                    <a:pt x="192" y="589"/>
                  </a:lnTo>
                  <a:lnTo>
                    <a:pt x="178" y="539"/>
                  </a:lnTo>
                  <a:lnTo>
                    <a:pt x="190" y="499"/>
                  </a:lnTo>
                  <a:lnTo>
                    <a:pt x="184" y="465"/>
                  </a:lnTo>
                  <a:lnTo>
                    <a:pt x="192" y="391"/>
                  </a:lnTo>
                  <a:lnTo>
                    <a:pt x="216" y="313"/>
                  </a:lnTo>
                  <a:lnTo>
                    <a:pt x="238" y="249"/>
                  </a:lnTo>
                  <a:lnTo>
                    <a:pt x="268" y="185"/>
                  </a:lnTo>
                  <a:lnTo>
                    <a:pt x="284" y="159"/>
                  </a:lnTo>
                  <a:lnTo>
                    <a:pt x="304" y="12"/>
                  </a:lnTo>
                  <a:lnTo>
                    <a:pt x="298" y="24"/>
                  </a:lnTo>
                  <a:lnTo>
                    <a:pt x="292" y="30"/>
                  </a:lnTo>
                  <a:lnTo>
                    <a:pt x="292" y="36"/>
                  </a:lnTo>
                  <a:lnTo>
                    <a:pt x="286" y="36"/>
                  </a:lnTo>
                  <a:lnTo>
                    <a:pt x="286" y="42"/>
                  </a:lnTo>
                  <a:lnTo>
                    <a:pt x="280" y="42"/>
                  </a:lnTo>
                  <a:lnTo>
                    <a:pt x="280" y="42"/>
                  </a:lnTo>
                  <a:lnTo>
                    <a:pt x="280" y="42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1991" name="Freeform 7"/>
            <p:cNvSpPr>
              <a:spLocks/>
            </p:cNvSpPr>
            <p:nvPr/>
          </p:nvSpPr>
          <p:spPr bwMode="ltGray">
            <a:xfrm>
              <a:off x="4918" y="3553"/>
              <a:ext cx="314" cy="767"/>
            </a:xfrm>
            <a:custGeom>
              <a:avLst/>
              <a:gdLst/>
              <a:ahLst/>
              <a:cxnLst>
                <a:cxn ang="0">
                  <a:pos x="284" y="6"/>
                </a:cxn>
                <a:cxn ang="0">
                  <a:pos x="278" y="6"/>
                </a:cxn>
                <a:cxn ang="0">
                  <a:pos x="272" y="12"/>
                </a:cxn>
                <a:cxn ang="0">
                  <a:pos x="254" y="18"/>
                </a:cxn>
                <a:cxn ang="0">
                  <a:pos x="230" y="24"/>
                </a:cxn>
                <a:cxn ang="0">
                  <a:pos x="206" y="42"/>
                </a:cxn>
                <a:cxn ang="0">
                  <a:pos x="188" y="48"/>
                </a:cxn>
                <a:cxn ang="0">
                  <a:pos x="176" y="54"/>
                </a:cxn>
                <a:cxn ang="0">
                  <a:pos x="170" y="54"/>
                </a:cxn>
                <a:cxn ang="0">
                  <a:pos x="150" y="169"/>
                </a:cxn>
                <a:cxn ang="0">
                  <a:pos x="110" y="225"/>
                </a:cxn>
                <a:cxn ang="0">
                  <a:pos x="54" y="383"/>
                </a:cxn>
                <a:cxn ang="0">
                  <a:pos x="82" y="555"/>
                </a:cxn>
                <a:cxn ang="0">
                  <a:pos x="40" y="679"/>
                </a:cxn>
                <a:cxn ang="0">
                  <a:pos x="0" y="767"/>
                </a:cxn>
                <a:cxn ang="0">
                  <a:pos x="108" y="767"/>
                </a:cxn>
                <a:cxn ang="0">
                  <a:pos x="120" y="611"/>
                </a:cxn>
                <a:cxn ang="0">
                  <a:pos x="148" y="499"/>
                </a:cxn>
                <a:cxn ang="0">
                  <a:pos x="160" y="367"/>
                </a:cxn>
                <a:cxn ang="0">
                  <a:pos x="218" y="327"/>
                </a:cxn>
                <a:cxn ang="0">
                  <a:pos x="238" y="221"/>
                </a:cxn>
                <a:cxn ang="0">
                  <a:pos x="296" y="135"/>
                </a:cxn>
                <a:cxn ang="0">
                  <a:pos x="314" y="0"/>
                </a:cxn>
                <a:cxn ang="0">
                  <a:pos x="302" y="0"/>
                </a:cxn>
                <a:cxn ang="0">
                  <a:pos x="296" y="0"/>
                </a:cxn>
                <a:cxn ang="0">
                  <a:pos x="290" y="0"/>
                </a:cxn>
                <a:cxn ang="0">
                  <a:pos x="284" y="6"/>
                </a:cxn>
                <a:cxn ang="0">
                  <a:pos x="284" y="6"/>
                </a:cxn>
                <a:cxn ang="0">
                  <a:pos x="284" y="6"/>
                </a:cxn>
                <a:cxn ang="0">
                  <a:pos x="284" y="6"/>
                </a:cxn>
              </a:cxnLst>
              <a:rect l="0" t="0" r="r" b="b"/>
              <a:pathLst>
                <a:path w="314" h="767">
                  <a:moveTo>
                    <a:pt x="284" y="6"/>
                  </a:moveTo>
                  <a:lnTo>
                    <a:pt x="278" y="6"/>
                  </a:lnTo>
                  <a:lnTo>
                    <a:pt x="272" y="12"/>
                  </a:lnTo>
                  <a:lnTo>
                    <a:pt x="254" y="18"/>
                  </a:lnTo>
                  <a:lnTo>
                    <a:pt x="230" y="24"/>
                  </a:lnTo>
                  <a:lnTo>
                    <a:pt x="206" y="42"/>
                  </a:lnTo>
                  <a:lnTo>
                    <a:pt x="188" y="48"/>
                  </a:lnTo>
                  <a:lnTo>
                    <a:pt x="176" y="54"/>
                  </a:lnTo>
                  <a:lnTo>
                    <a:pt x="170" y="54"/>
                  </a:lnTo>
                  <a:lnTo>
                    <a:pt x="150" y="169"/>
                  </a:lnTo>
                  <a:lnTo>
                    <a:pt x="110" y="225"/>
                  </a:lnTo>
                  <a:lnTo>
                    <a:pt x="54" y="383"/>
                  </a:lnTo>
                  <a:lnTo>
                    <a:pt x="82" y="555"/>
                  </a:lnTo>
                  <a:lnTo>
                    <a:pt x="40" y="679"/>
                  </a:lnTo>
                  <a:lnTo>
                    <a:pt x="0" y="767"/>
                  </a:lnTo>
                  <a:lnTo>
                    <a:pt x="108" y="767"/>
                  </a:lnTo>
                  <a:lnTo>
                    <a:pt x="120" y="611"/>
                  </a:lnTo>
                  <a:lnTo>
                    <a:pt x="148" y="499"/>
                  </a:lnTo>
                  <a:lnTo>
                    <a:pt x="160" y="367"/>
                  </a:lnTo>
                  <a:lnTo>
                    <a:pt x="218" y="327"/>
                  </a:lnTo>
                  <a:lnTo>
                    <a:pt x="238" y="221"/>
                  </a:lnTo>
                  <a:lnTo>
                    <a:pt x="296" y="135"/>
                  </a:lnTo>
                  <a:lnTo>
                    <a:pt x="314" y="0"/>
                  </a:lnTo>
                  <a:lnTo>
                    <a:pt x="302" y="0"/>
                  </a:lnTo>
                  <a:lnTo>
                    <a:pt x="296" y="0"/>
                  </a:lnTo>
                  <a:lnTo>
                    <a:pt x="290" y="0"/>
                  </a:lnTo>
                  <a:lnTo>
                    <a:pt x="284" y="6"/>
                  </a:lnTo>
                  <a:lnTo>
                    <a:pt x="284" y="6"/>
                  </a:lnTo>
                  <a:lnTo>
                    <a:pt x="284" y="6"/>
                  </a:lnTo>
                  <a:lnTo>
                    <a:pt x="284" y="6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1992" name="Freeform 8"/>
            <p:cNvSpPr>
              <a:spLocks/>
            </p:cNvSpPr>
            <p:nvPr/>
          </p:nvSpPr>
          <p:spPr bwMode="ltGray">
            <a:xfrm>
              <a:off x="4700" y="3697"/>
              <a:ext cx="275" cy="623"/>
            </a:xfrm>
            <a:custGeom>
              <a:avLst/>
              <a:gdLst/>
              <a:ahLst/>
              <a:cxnLst>
                <a:cxn ang="0">
                  <a:pos x="257" y="12"/>
                </a:cxn>
                <a:cxn ang="0">
                  <a:pos x="239" y="6"/>
                </a:cxn>
                <a:cxn ang="0">
                  <a:pos x="203" y="6"/>
                </a:cxn>
                <a:cxn ang="0">
                  <a:pos x="203" y="6"/>
                </a:cxn>
                <a:cxn ang="0">
                  <a:pos x="197" y="6"/>
                </a:cxn>
                <a:cxn ang="0">
                  <a:pos x="185" y="0"/>
                </a:cxn>
                <a:cxn ang="0">
                  <a:pos x="173" y="0"/>
                </a:cxn>
                <a:cxn ang="0">
                  <a:pos x="166" y="0"/>
                </a:cxn>
                <a:cxn ang="0">
                  <a:pos x="160" y="0"/>
                </a:cxn>
                <a:cxn ang="0">
                  <a:pos x="144" y="117"/>
                </a:cxn>
                <a:cxn ang="0">
                  <a:pos x="128" y="185"/>
                </a:cxn>
                <a:cxn ang="0">
                  <a:pos x="58" y="299"/>
                </a:cxn>
                <a:cxn ang="0">
                  <a:pos x="54" y="441"/>
                </a:cxn>
                <a:cxn ang="0">
                  <a:pos x="24" y="523"/>
                </a:cxn>
                <a:cxn ang="0">
                  <a:pos x="0" y="623"/>
                </a:cxn>
                <a:cxn ang="0">
                  <a:pos x="78" y="623"/>
                </a:cxn>
                <a:cxn ang="0">
                  <a:pos x="92" y="555"/>
                </a:cxn>
                <a:cxn ang="0">
                  <a:pos x="134" y="447"/>
                </a:cxn>
                <a:cxn ang="0">
                  <a:pos x="158" y="315"/>
                </a:cxn>
                <a:cxn ang="0">
                  <a:pos x="184" y="257"/>
                </a:cxn>
                <a:cxn ang="0">
                  <a:pos x="216" y="211"/>
                </a:cxn>
                <a:cxn ang="0">
                  <a:pos x="222" y="145"/>
                </a:cxn>
                <a:cxn ang="0">
                  <a:pos x="240" y="111"/>
                </a:cxn>
                <a:cxn ang="0">
                  <a:pos x="262" y="79"/>
                </a:cxn>
                <a:cxn ang="0">
                  <a:pos x="275" y="6"/>
                </a:cxn>
                <a:cxn ang="0">
                  <a:pos x="263" y="12"/>
                </a:cxn>
                <a:cxn ang="0">
                  <a:pos x="257" y="12"/>
                </a:cxn>
                <a:cxn ang="0">
                  <a:pos x="257" y="12"/>
                </a:cxn>
                <a:cxn ang="0">
                  <a:pos x="257" y="12"/>
                </a:cxn>
              </a:cxnLst>
              <a:rect l="0" t="0" r="r" b="b"/>
              <a:pathLst>
                <a:path w="275" h="623">
                  <a:moveTo>
                    <a:pt x="257" y="12"/>
                  </a:moveTo>
                  <a:lnTo>
                    <a:pt x="239" y="6"/>
                  </a:lnTo>
                  <a:lnTo>
                    <a:pt x="203" y="6"/>
                  </a:lnTo>
                  <a:lnTo>
                    <a:pt x="203" y="6"/>
                  </a:lnTo>
                  <a:lnTo>
                    <a:pt x="197" y="6"/>
                  </a:lnTo>
                  <a:lnTo>
                    <a:pt x="185" y="0"/>
                  </a:lnTo>
                  <a:lnTo>
                    <a:pt x="173" y="0"/>
                  </a:lnTo>
                  <a:lnTo>
                    <a:pt x="166" y="0"/>
                  </a:lnTo>
                  <a:lnTo>
                    <a:pt x="160" y="0"/>
                  </a:lnTo>
                  <a:lnTo>
                    <a:pt x="144" y="117"/>
                  </a:lnTo>
                  <a:lnTo>
                    <a:pt x="128" y="185"/>
                  </a:lnTo>
                  <a:lnTo>
                    <a:pt x="58" y="299"/>
                  </a:lnTo>
                  <a:lnTo>
                    <a:pt x="54" y="441"/>
                  </a:lnTo>
                  <a:lnTo>
                    <a:pt x="24" y="523"/>
                  </a:lnTo>
                  <a:lnTo>
                    <a:pt x="0" y="623"/>
                  </a:lnTo>
                  <a:lnTo>
                    <a:pt x="78" y="623"/>
                  </a:lnTo>
                  <a:lnTo>
                    <a:pt x="92" y="555"/>
                  </a:lnTo>
                  <a:lnTo>
                    <a:pt x="134" y="447"/>
                  </a:lnTo>
                  <a:lnTo>
                    <a:pt x="158" y="315"/>
                  </a:lnTo>
                  <a:lnTo>
                    <a:pt x="184" y="257"/>
                  </a:lnTo>
                  <a:lnTo>
                    <a:pt x="216" y="211"/>
                  </a:lnTo>
                  <a:lnTo>
                    <a:pt x="222" y="145"/>
                  </a:lnTo>
                  <a:lnTo>
                    <a:pt x="240" y="111"/>
                  </a:lnTo>
                  <a:lnTo>
                    <a:pt x="262" y="79"/>
                  </a:lnTo>
                  <a:lnTo>
                    <a:pt x="275" y="6"/>
                  </a:lnTo>
                  <a:lnTo>
                    <a:pt x="263" y="12"/>
                  </a:lnTo>
                  <a:lnTo>
                    <a:pt x="257" y="12"/>
                  </a:lnTo>
                  <a:lnTo>
                    <a:pt x="257" y="12"/>
                  </a:lnTo>
                  <a:lnTo>
                    <a:pt x="257" y="12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1993" name="Freeform 9"/>
            <p:cNvSpPr>
              <a:spLocks/>
            </p:cNvSpPr>
            <p:nvPr/>
          </p:nvSpPr>
          <p:spPr bwMode="ltGray">
            <a:xfrm>
              <a:off x="4522" y="3709"/>
              <a:ext cx="213" cy="611"/>
            </a:xfrm>
            <a:custGeom>
              <a:avLst/>
              <a:gdLst/>
              <a:ahLst/>
              <a:cxnLst>
                <a:cxn ang="0">
                  <a:pos x="171" y="12"/>
                </a:cxn>
                <a:cxn ang="0">
                  <a:pos x="159" y="24"/>
                </a:cxn>
                <a:cxn ang="0">
                  <a:pos x="153" y="36"/>
                </a:cxn>
                <a:cxn ang="0">
                  <a:pos x="128" y="60"/>
                </a:cxn>
                <a:cxn ang="0">
                  <a:pos x="110" y="83"/>
                </a:cxn>
                <a:cxn ang="0">
                  <a:pos x="86" y="119"/>
                </a:cxn>
                <a:cxn ang="0">
                  <a:pos x="68" y="167"/>
                </a:cxn>
                <a:cxn ang="0">
                  <a:pos x="68" y="221"/>
                </a:cxn>
                <a:cxn ang="0">
                  <a:pos x="68" y="227"/>
                </a:cxn>
                <a:cxn ang="0">
                  <a:pos x="68" y="233"/>
                </a:cxn>
                <a:cxn ang="0">
                  <a:pos x="68" y="239"/>
                </a:cxn>
                <a:cxn ang="0">
                  <a:pos x="68" y="245"/>
                </a:cxn>
                <a:cxn ang="0">
                  <a:pos x="68" y="251"/>
                </a:cxn>
                <a:cxn ang="0">
                  <a:pos x="68" y="251"/>
                </a:cxn>
                <a:cxn ang="0">
                  <a:pos x="68" y="257"/>
                </a:cxn>
                <a:cxn ang="0">
                  <a:pos x="68" y="269"/>
                </a:cxn>
                <a:cxn ang="0">
                  <a:pos x="74" y="287"/>
                </a:cxn>
                <a:cxn ang="0">
                  <a:pos x="80" y="305"/>
                </a:cxn>
                <a:cxn ang="0">
                  <a:pos x="86" y="311"/>
                </a:cxn>
                <a:cxn ang="0">
                  <a:pos x="86" y="311"/>
                </a:cxn>
                <a:cxn ang="0">
                  <a:pos x="92" y="317"/>
                </a:cxn>
                <a:cxn ang="0">
                  <a:pos x="92" y="323"/>
                </a:cxn>
                <a:cxn ang="0">
                  <a:pos x="92" y="323"/>
                </a:cxn>
                <a:cxn ang="0">
                  <a:pos x="24" y="437"/>
                </a:cxn>
                <a:cxn ang="0">
                  <a:pos x="18" y="471"/>
                </a:cxn>
                <a:cxn ang="0">
                  <a:pos x="0" y="547"/>
                </a:cxn>
                <a:cxn ang="0">
                  <a:pos x="50" y="611"/>
                </a:cxn>
                <a:cxn ang="0">
                  <a:pos x="114" y="611"/>
                </a:cxn>
                <a:cxn ang="0">
                  <a:pos x="104" y="555"/>
                </a:cxn>
                <a:cxn ang="0">
                  <a:pos x="120" y="515"/>
                </a:cxn>
                <a:cxn ang="0">
                  <a:pos x="150" y="449"/>
                </a:cxn>
                <a:cxn ang="0">
                  <a:pos x="166" y="377"/>
                </a:cxn>
                <a:cxn ang="0">
                  <a:pos x="156" y="295"/>
                </a:cxn>
                <a:cxn ang="0">
                  <a:pos x="170" y="203"/>
                </a:cxn>
                <a:cxn ang="0">
                  <a:pos x="212" y="95"/>
                </a:cxn>
                <a:cxn ang="0">
                  <a:pos x="213" y="0"/>
                </a:cxn>
                <a:cxn ang="0">
                  <a:pos x="207" y="0"/>
                </a:cxn>
                <a:cxn ang="0">
                  <a:pos x="201" y="0"/>
                </a:cxn>
                <a:cxn ang="0">
                  <a:pos x="195" y="0"/>
                </a:cxn>
                <a:cxn ang="0">
                  <a:pos x="189" y="0"/>
                </a:cxn>
                <a:cxn ang="0">
                  <a:pos x="183" y="6"/>
                </a:cxn>
                <a:cxn ang="0">
                  <a:pos x="177" y="6"/>
                </a:cxn>
                <a:cxn ang="0">
                  <a:pos x="171" y="12"/>
                </a:cxn>
                <a:cxn ang="0">
                  <a:pos x="171" y="12"/>
                </a:cxn>
                <a:cxn ang="0">
                  <a:pos x="171" y="12"/>
                </a:cxn>
              </a:cxnLst>
              <a:rect l="0" t="0" r="r" b="b"/>
              <a:pathLst>
                <a:path w="213" h="611">
                  <a:moveTo>
                    <a:pt x="171" y="12"/>
                  </a:moveTo>
                  <a:lnTo>
                    <a:pt x="159" y="24"/>
                  </a:lnTo>
                  <a:lnTo>
                    <a:pt x="153" y="36"/>
                  </a:lnTo>
                  <a:lnTo>
                    <a:pt x="128" y="60"/>
                  </a:lnTo>
                  <a:lnTo>
                    <a:pt x="110" y="83"/>
                  </a:lnTo>
                  <a:lnTo>
                    <a:pt x="86" y="119"/>
                  </a:lnTo>
                  <a:lnTo>
                    <a:pt x="68" y="167"/>
                  </a:lnTo>
                  <a:lnTo>
                    <a:pt x="68" y="221"/>
                  </a:lnTo>
                  <a:lnTo>
                    <a:pt x="68" y="227"/>
                  </a:lnTo>
                  <a:lnTo>
                    <a:pt x="68" y="233"/>
                  </a:lnTo>
                  <a:lnTo>
                    <a:pt x="68" y="239"/>
                  </a:lnTo>
                  <a:lnTo>
                    <a:pt x="68" y="245"/>
                  </a:lnTo>
                  <a:lnTo>
                    <a:pt x="68" y="251"/>
                  </a:lnTo>
                  <a:lnTo>
                    <a:pt x="68" y="251"/>
                  </a:lnTo>
                  <a:lnTo>
                    <a:pt x="68" y="257"/>
                  </a:lnTo>
                  <a:lnTo>
                    <a:pt x="68" y="269"/>
                  </a:lnTo>
                  <a:lnTo>
                    <a:pt x="74" y="287"/>
                  </a:lnTo>
                  <a:lnTo>
                    <a:pt x="80" y="305"/>
                  </a:lnTo>
                  <a:lnTo>
                    <a:pt x="86" y="311"/>
                  </a:lnTo>
                  <a:lnTo>
                    <a:pt x="86" y="311"/>
                  </a:lnTo>
                  <a:lnTo>
                    <a:pt x="92" y="317"/>
                  </a:lnTo>
                  <a:lnTo>
                    <a:pt x="92" y="323"/>
                  </a:lnTo>
                  <a:lnTo>
                    <a:pt x="92" y="323"/>
                  </a:lnTo>
                  <a:lnTo>
                    <a:pt x="24" y="437"/>
                  </a:lnTo>
                  <a:lnTo>
                    <a:pt x="18" y="471"/>
                  </a:lnTo>
                  <a:lnTo>
                    <a:pt x="0" y="547"/>
                  </a:lnTo>
                  <a:lnTo>
                    <a:pt x="50" y="611"/>
                  </a:lnTo>
                  <a:lnTo>
                    <a:pt x="114" y="611"/>
                  </a:lnTo>
                  <a:lnTo>
                    <a:pt x="104" y="555"/>
                  </a:lnTo>
                  <a:lnTo>
                    <a:pt x="120" y="515"/>
                  </a:lnTo>
                  <a:lnTo>
                    <a:pt x="150" y="449"/>
                  </a:lnTo>
                  <a:lnTo>
                    <a:pt x="166" y="377"/>
                  </a:lnTo>
                  <a:lnTo>
                    <a:pt x="156" y="295"/>
                  </a:lnTo>
                  <a:lnTo>
                    <a:pt x="170" y="203"/>
                  </a:lnTo>
                  <a:lnTo>
                    <a:pt x="212" y="95"/>
                  </a:lnTo>
                  <a:lnTo>
                    <a:pt x="213" y="0"/>
                  </a:lnTo>
                  <a:lnTo>
                    <a:pt x="207" y="0"/>
                  </a:lnTo>
                  <a:lnTo>
                    <a:pt x="201" y="0"/>
                  </a:lnTo>
                  <a:lnTo>
                    <a:pt x="195" y="0"/>
                  </a:lnTo>
                  <a:lnTo>
                    <a:pt x="189" y="0"/>
                  </a:lnTo>
                  <a:lnTo>
                    <a:pt x="183" y="6"/>
                  </a:lnTo>
                  <a:lnTo>
                    <a:pt x="177" y="6"/>
                  </a:lnTo>
                  <a:lnTo>
                    <a:pt x="171" y="12"/>
                  </a:lnTo>
                  <a:lnTo>
                    <a:pt x="171" y="12"/>
                  </a:lnTo>
                  <a:lnTo>
                    <a:pt x="171" y="12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1994" name="Freeform 10"/>
            <p:cNvSpPr>
              <a:spLocks/>
            </p:cNvSpPr>
            <p:nvPr/>
          </p:nvSpPr>
          <p:spPr bwMode="ltGray">
            <a:xfrm>
              <a:off x="4292" y="3936"/>
              <a:ext cx="167" cy="384"/>
            </a:xfrm>
            <a:custGeom>
              <a:avLst/>
              <a:gdLst/>
              <a:ahLst/>
              <a:cxnLst>
                <a:cxn ang="0">
                  <a:pos x="149" y="60"/>
                </a:cxn>
                <a:cxn ang="0">
                  <a:pos x="119" y="30"/>
                </a:cxn>
                <a:cxn ang="0">
                  <a:pos x="89" y="12"/>
                </a:cxn>
                <a:cxn ang="0">
                  <a:pos x="59" y="0"/>
                </a:cxn>
                <a:cxn ang="0">
                  <a:pos x="54" y="70"/>
                </a:cxn>
                <a:cxn ang="0">
                  <a:pos x="46" y="112"/>
                </a:cxn>
                <a:cxn ang="0">
                  <a:pos x="52" y="168"/>
                </a:cxn>
                <a:cxn ang="0">
                  <a:pos x="24" y="194"/>
                </a:cxn>
                <a:cxn ang="0">
                  <a:pos x="16" y="258"/>
                </a:cxn>
                <a:cxn ang="0">
                  <a:pos x="2" y="300"/>
                </a:cxn>
                <a:cxn ang="0">
                  <a:pos x="0" y="352"/>
                </a:cxn>
                <a:cxn ang="0">
                  <a:pos x="47" y="384"/>
                </a:cxn>
                <a:cxn ang="0">
                  <a:pos x="149" y="384"/>
                </a:cxn>
                <a:cxn ang="0">
                  <a:pos x="134" y="350"/>
                </a:cxn>
                <a:cxn ang="0">
                  <a:pos x="104" y="324"/>
                </a:cxn>
                <a:cxn ang="0">
                  <a:pos x="138" y="274"/>
                </a:cxn>
                <a:cxn ang="0">
                  <a:pos x="122" y="220"/>
                </a:cxn>
                <a:cxn ang="0">
                  <a:pos x="132" y="186"/>
                </a:cxn>
                <a:cxn ang="0">
                  <a:pos x="140" y="154"/>
                </a:cxn>
                <a:cxn ang="0">
                  <a:pos x="167" y="90"/>
                </a:cxn>
                <a:cxn ang="0">
                  <a:pos x="149" y="60"/>
                </a:cxn>
                <a:cxn ang="0">
                  <a:pos x="149" y="60"/>
                </a:cxn>
                <a:cxn ang="0">
                  <a:pos x="149" y="60"/>
                </a:cxn>
              </a:cxnLst>
              <a:rect l="0" t="0" r="r" b="b"/>
              <a:pathLst>
                <a:path w="167" h="384">
                  <a:moveTo>
                    <a:pt x="149" y="60"/>
                  </a:moveTo>
                  <a:lnTo>
                    <a:pt x="119" y="30"/>
                  </a:lnTo>
                  <a:lnTo>
                    <a:pt x="89" y="12"/>
                  </a:lnTo>
                  <a:lnTo>
                    <a:pt x="59" y="0"/>
                  </a:lnTo>
                  <a:lnTo>
                    <a:pt x="54" y="70"/>
                  </a:lnTo>
                  <a:lnTo>
                    <a:pt x="46" y="112"/>
                  </a:lnTo>
                  <a:lnTo>
                    <a:pt x="52" y="168"/>
                  </a:lnTo>
                  <a:lnTo>
                    <a:pt x="24" y="194"/>
                  </a:lnTo>
                  <a:lnTo>
                    <a:pt x="16" y="258"/>
                  </a:lnTo>
                  <a:lnTo>
                    <a:pt x="2" y="300"/>
                  </a:lnTo>
                  <a:lnTo>
                    <a:pt x="0" y="352"/>
                  </a:lnTo>
                  <a:lnTo>
                    <a:pt x="47" y="384"/>
                  </a:lnTo>
                  <a:lnTo>
                    <a:pt x="149" y="384"/>
                  </a:lnTo>
                  <a:lnTo>
                    <a:pt x="134" y="350"/>
                  </a:lnTo>
                  <a:lnTo>
                    <a:pt x="104" y="324"/>
                  </a:lnTo>
                  <a:lnTo>
                    <a:pt x="138" y="274"/>
                  </a:lnTo>
                  <a:lnTo>
                    <a:pt x="122" y="220"/>
                  </a:lnTo>
                  <a:lnTo>
                    <a:pt x="132" y="186"/>
                  </a:lnTo>
                  <a:lnTo>
                    <a:pt x="140" y="154"/>
                  </a:lnTo>
                  <a:lnTo>
                    <a:pt x="167" y="90"/>
                  </a:lnTo>
                  <a:lnTo>
                    <a:pt x="149" y="60"/>
                  </a:lnTo>
                  <a:lnTo>
                    <a:pt x="149" y="60"/>
                  </a:lnTo>
                  <a:lnTo>
                    <a:pt x="149" y="60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1995" name="Freeform 11"/>
            <p:cNvSpPr>
              <a:spLocks/>
            </p:cNvSpPr>
            <p:nvPr/>
          </p:nvSpPr>
          <p:spPr bwMode="ltGray">
            <a:xfrm>
              <a:off x="4100" y="4020"/>
              <a:ext cx="166" cy="300"/>
            </a:xfrm>
            <a:custGeom>
              <a:avLst/>
              <a:gdLst/>
              <a:ahLst/>
              <a:cxnLst>
                <a:cxn ang="0">
                  <a:pos x="136" y="12"/>
                </a:cxn>
                <a:cxn ang="0">
                  <a:pos x="100" y="0"/>
                </a:cxn>
                <a:cxn ang="0">
                  <a:pos x="78" y="64"/>
                </a:cxn>
                <a:cxn ang="0">
                  <a:pos x="70" y="126"/>
                </a:cxn>
                <a:cxn ang="0">
                  <a:pos x="46" y="184"/>
                </a:cxn>
                <a:cxn ang="0">
                  <a:pos x="58" y="232"/>
                </a:cxn>
                <a:cxn ang="0">
                  <a:pos x="38" y="268"/>
                </a:cxn>
                <a:cxn ang="0">
                  <a:pos x="0" y="300"/>
                </a:cxn>
                <a:cxn ang="0">
                  <a:pos x="160" y="300"/>
                </a:cxn>
                <a:cxn ang="0">
                  <a:pos x="136" y="272"/>
                </a:cxn>
                <a:cxn ang="0">
                  <a:pos x="98" y="234"/>
                </a:cxn>
                <a:cxn ang="0">
                  <a:pos x="130" y="188"/>
                </a:cxn>
                <a:cxn ang="0">
                  <a:pos x="138" y="134"/>
                </a:cxn>
                <a:cxn ang="0">
                  <a:pos x="144" y="94"/>
                </a:cxn>
                <a:cxn ang="0">
                  <a:pos x="164" y="60"/>
                </a:cxn>
                <a:cxn ang="0">
                  <a:pos x="166" y="0"/>
                </a:cxn>
                <a:cxn ang="0">
                  <a:pos x="136" y="12"/>
                </a:cxn>
                <a:cxn ang="0">
                  <a:pos x="136" y="12"/>
                </a:cxn>
                <a:cxn ang="0">
                  <a:pos x="136" y="12"/>
                </a:cxn>
              </a:cxnLst>
              <a:rect l="0" t="0" r="r" b="b"/>
              <a:pathLst>
                <a:path w="166" h="300">
                  <a:moveTo>
                    <a:pt x="136" y="12"/>
                  </a:moveTo>
                  <a:lnTo>
                    <a:pt x="100" y="0"/>
                  </a:lnTo>
                  <a:lnTo>
                    <a:pt x="78" y="64"/>
                  </a:lnTo>
                  <a:lnTo>
                    <a:pt x="70" y="126"/>
                  </a:lnTo>
                  <a:lnTo>
                    <a:pt x="46" y="184"/>
                  </a:lnTo>
                  <a:lnTo>
                    <a:pt x="58" y="232"/>
                  </a:lnTo>
                  <a:lnTo>
                    <a:pt x="38" y="268"/>
                  </a:lnTo>
                  <a:lnTo>
                    <a:pt x="0" y="300"/>
                  </a:lnTo>
                  <a:lnTo>
                    <a:pt x="160" y="300"/>
                  </a:lnTo>
                  <a:lnTo>
                    <a:pt x="136" y="272"/>
                  </a:lnTo>
                  <a:lnTo>
                    <a:pt x="98" y="234"/>
                  </a:lnTo>
                  <a:lnTo>
                    <a:pt x="130" y="188"/>
                  </a:lnTo>
                  <a:lnTo>
                    <a:pt x="138" y="134"/>
                  </a:lnTo>
                  <a:lnTo>
                    <a:pt x="144" y="94"/>
                  </a:lnTo>
                  <a:lnTo>
                    <a:pt x="164" y="60"/>
                  </a:lnTo>
                  <a:lnTo>
                    <a:pt x="166" y="0"/>
                  </a:lnTo>
                  <a:lnTo>
                    <a:pt x="136" y="12"/>
                  </a:lnTo>
                  <a:lnTo>
                    <a:pt x="136" y="12"/>
                  </a:lnTo>
                  <a:lnTo>
                    <a:pt x="136" y="12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1996" name="Freeform 12"/>
            <p:cNvSpPr>
              <a:spLocks/>
            </p:cNvSpPr>
            <p:nvPr/>
          </p:nvSpPr>
          <p:spPr bwMode="ltGray">
            <a:xfrm>
              <a:off x="3910" y="4038"/>
              <a:ext cx="237" cy="282"/>
            </a:xfrm>
            <a:custGeom>
              <a:avLst/>
              <a:gdLst/>
              <a:ahLst/>
              <a:cxnLst>
                <a:cxn ang="0">
                  <a:pos x="201" y="0"/>
                </a:cxn>
                <a:cxn ang="0">
                  <a:pos x="183" y="0"/>
                </a:cxn>
                <a:cxn ang="0">
                  <a:pos x="158" y="50"/>
                </a:cxn>
                <a:cxn ang="0">
                  <a:pos x="148" y="92"/>
                </a:cxn>
                <a:cxn ang="0">
                  <a:pos x="120" y="144"/>
                </a:cxn>
                <a:cxn ang="0">
                  <a:pos x="82" y="182"/>
                </a:cxn>
                <a:cxn ang="0">
                  <a:pos x="60" y="232"/>
                </a:cxn>
                <a:cxn ang="0">
                  <a:pos x="0" y="282"/>
                </a:cxn>
                <a:cxn ang="0">
                  <a:pos x="128" y="282"/>
                </a:cxn>
                <a:cxn ang="0">
                  <a:pos x="154" y="254"/>
                </a:cxn>
                <a:cxn ang="0">
                  <a:pos x="158" y="196"/>
                </a:cxn>
                <a:cxn ang="0">
                  <a:pos x="188" y="148"/>
                </a:cxn>
                <a:cxn ang="0">
                  <a:pos x="196" y="70"/>
                </a:cxn>
                <a:cxn ang="0">
                  <a:pos x="237" y="0"/>
                </a:cxn>
                <a:cxn ang="0">
                  <a:pos x="201" y="0"/>
                </a:cxn>
                <a:cxn ang="0">
                  <a:pos x="201" y="0"/>
                </a:cxn>
                <a:cxn ang="0">
                  <a:pos x="201" y="0"/>
                </a:cxn>
              </a:cxnLst>
              <a:rect l="0" t="0" r="r" b="b"/>
              <a:pathLst>
                <a:path w="237" h="282">
                  <a:moveTo>
                    <a:pt x="201" y="0"/>
                  </a:moveTo>
                  <a:lnTo>
                    <a:pt x="183" y="0"/>
                  </a:lnTo>
                  <a:lnTo>
                    <a:pt x="158" y="50"/>
                  </a:lnTo>
                  <a:lnTo>
                    <a:pt x="148" y="92"/>
                  </a:lnTo>
                  <a:lnTo>
                    <a:pt x="120" y="144"/>
                  </a:lnTo>
                  <a:lnTo>
                    <a:pt x="82" y="182"/>
                  </a:lnTo>
                  <a:lnTo>
                    <a:pt x="60" y="232"/>
                  </a:lnTo>
                  <a:lnTo>
                    <a:pt x="0" y="282"/>
                  </a:lnTo>
                  <a:lnTo>
                    <a:pt x="128" y="282"/>
                  </a:lnTo>
                  <a:lnTo>
                    <a:pt x="154" y="254"/>
                  </a:lnTo>
                  <a:lnTo>
                    <a:pt x="158" y="196"/>
                  </a:lnTo>
                  <a:lnTo>
                    <a:pt x="188" y="148"/>
                  </a:lnTo>
                  <a:lnTo>
                    <a:pt x="196" y="70"/>
                  </a:lnTo>
                  <a:lnTo>
                    <a:pt x="237" y="0"/>
                  </a:lnTo>
                  <a:lnTo>
                    <a:pt x="201" y="0"/>
                  </a:lnTo>
                  <a:lnTo>
                    <a:pt x="201" y="0"/>
                  </a:lnTo>
                  <a:lnTo>
                    <a:pt x="201" y="0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1997" name="Freeform 13"/>
            <p:cNvSpPr>
              <a:spLocks/>
            </p:cNvSpPr>
            <p:nvPr/>
          </p:nvSpPr>
          <p:spPr bwMode="ltGray">
            <a:xfrm>
              <a:off x="3674" y="4086"/>
              <a:ext cx="196" cy="234"/>
            </a:xfrm>
            <a:custGeom>
              <a:avLst/>
              <a:gdLst/>
              <a:ahLst/>
              <a:cxnLst>
                <a:cxn ang="0">
                  <a:pos x="167" y="54"/>
                </a:cxn>
                <a:cxn ang="0">
                  <a:pos x="113" y="24"/>
                </a:cxn>
                <a:cxn ang="0">
                  <a:pos x="83" y="0"/>
                </a:cxn>
                <a:cxn ang="0">
                  <a:pos x="80" y="62"/>
                </a:cxn>
                <a:cxn ang="0">
                  <a:pos x="58" y="100"/>
                </a:cxn>
                <a:cxn ang="0">
                  <a:pos x="54" y="160"/>
                </a:cxn>
                <a:cxn ang="0">
                  <a:pos x="36" y="202"/>
                </a:cxn>
                <a:cxn ang="0">
                  <a:pos x="0" y="234"/>
                </a:cxn>
                <a:cxn ang="0">
                  <a:pos x="146" y="234"/>
                </a:cxn>
                <a:cxn ang="0">
                  <a:pos x="170" y="198"/>
                </a:cxn>
                <a:cxn ang="0">
                  <a:pos x="158" y="138"/>
                </a:cxn>
                <a:cxn ang="0">
                  <a:pos x="196" y="100"/>
                </a:cxn>
                <a:cxn ang="0">
                  <a:pos x="191" y="54"/>
                </a:cxn>
                <a:cxn ang="0">
                  <a:pos x="167" y="54"/>
                </a:cxn>
                <a:cxn ang="0">
                  <a:pos x="167" y="54"/>
                </a:cxn>
                <a:cxn ang="0">
                  <a:pos x="167" y="54"/>
                </a:cxn>
              </a:cxnLst>
              <a:rect l="0" t="0" r="r" b="b"/>
              <a:pathLst>
                <a:path w="196" h="234">
                  <a:moveTo>
                    <a:pt x="167" y="54"/>
                  </a:moveTo>
                  <a:lnTo>
                    <a:pt x="113" y="24"/>
                  </a:lnTo>
                  <a:lnTo>
                    <a:pt x="83" y="0"/>
                  </a:lnTo>
                  <a:lnTo>
                    <a:pt x="80" y="62"/>
                  </a:lnTo>
                  <a:lnTo>
                    <a:pt x="58" y="100"/>
                  </a:lnTo>
                  <a:lnTo>
                    <a:pt x="54" y="160"/>
                  </a:lnTo>
                  <a:lnTo>
                    <a:pt x="36" y="202"/>
                  </a:lnTo>
                  <a:lnTo>
                    <a:pt x="0" y="234"/>
                  </a:lnTo>
                  <a:lnTo>
                    <a:pt x="146" y="234"/>
                  </a:lnTo>
                  <a:lnTo>
                    <a:pt x="170" y="198"/>
                  </a:lnTo>
                  <a:lnTo>
                    <a:pt x="158" y="138"/>
                  </a:lnTo>
                  <a:lnTo>
                    <a:pt x="196" y="100"/>
                  </a:lnTo>
                  <a:lnTo>
                    <a:pt x="191" y="54"/>
                  </a:lnTo>
                  <a:lnTo>
                    <a:pt x="167" y="54"/>
                  </a:lnTo>
                  <a:lnTo>
                    <a:pt x="167" y="54"/>
                  </a:lnTo>
                  <a:lnTo>
                    <a:pt x="167" y="54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1998" name="Freeform 14"/>
            <p:cNvSpPr>
              <a:spLocks/>
            </p:cNvSpPr>
            <p:nvPr/>
          </p:nvSpPr>
          <p:spPr bwMode="ltGray">
            <a:xfrm>
              <a:off x="3476" y="4068"/>
              <a:ext cx="190" cy="252"/>
            </a:xfrm>
            <a:custGeom>
              <a:avLst/>
              <a:gdLst/>
              <a:ahLst/>
              <a:cxnLst>
                <a:cxn ang="0">
                  <a:pos x="190" y="0"/>
                </a:cxn>
                <a:cxn ang="0">
                  <a:pos x="166" y="0"/>
                </a:cxn>
                <a:cxn ang="0">
                  <a:pos x="158" y="38"/>
                </a:cxn>
                <a:cxn ang="0">
                  <a:pos x="138" y="120"/>
                </a:cxn>
                <a:cxn ang="0">
                  <a:pos x="94" y="180"/>
                </a:cxn>
                <a:cxn ang="0">
                  <a:pos x="62" y="234"/>
                </a:cxn>
                <a:cxn ang="0">
                  <a:pos x="0" y="252"/>
                </a:cxn>
                <a:cxn ang="0">
                  <a:pos x="128" y="252"/>
                </a:cxn>
                <a:cxn ang="0">
                  <a:pos x="142" y="188"/>
                </a:cxn>
                <a:cxn ang="0">
                  <a:pos x="186" y="90"/>
                </a:cxn>
                <a:cxn ang="0">
                  <a:pos x="190" y="38"/>
                </a:cxn>
                <a:cxn ang="0">
                  <a:pos x="190" y="0"/>
                </a:cxn>
                <a:cxn ang="0">
                  <a:pos x="190" y="0"/>
                </a:cxn>
                <a:cxn ang="0">
                  <a:pos x="190" y="0"/>
                </a:cxn>
                <a:cxn ang="0">
                  <a:pos x="190" y="0"/>
                </a:cxn>
              </a:cxnLst>
              <a:rect l="0" t="0" r="r" b="b"/>
              <a:pathLst>
                <a:path w="190" h="252">
                  <a:moveTo>
                    <a:pt x="190" y="0"/>
                  </a:moveTo>
                  <a:lnTo>
                    <a:pt x="166" y="0"/>
                  </a:lnTo>
                  <a:lnTo>
                    <a:pt x="158" y="38"/>
                  </a:lnTo>
                  <a:lnTo>
                    <a:pt x="138" y="120"/>
                  </a:lnTo>
                  <a:lnTo>
                    <a:pt x="94" y="180"/>
                  </a:lnTo>
                  <a:lnTo>
                    <a:pt x="62" y="234"/>
                  </a:lnTo>
                  <a:lnTo>
                    <a:pt x="0" y="252"/>
                  </a:lnTo>
                  <a:lnTo>
                    <a:pt x="128" y="252"/>
                  </a:lnTo>
                  <a:lnTo>
                    <a:pt x="142" y="188"/>
                  </a:lnTo>
                  <a:lnTo>
                    <a:pt x="186" y="90"/>
                  </a:lnTo>
                  <a:lnTo>
                    <a:pt x="190" y="38"/>
                  </a:lnTo>
                  <a:lnTo>
                    <a:pt x="190" y="0"/>
                  </a:lnTo>
                  <a:lnTo>
                    <a:pt x="190" y="0"/>
                  </a:lnTo>
                  <a:lnTo>
                    <a:pt x="190" y="0"/>
                  </a:lnTo>
                  <a:lnTo>
                    <a:pt x="190" y="0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1999" name="Freeform 15"/>
            <p:cNvSpPr>
              <a:spLocks/>
            </p:cNvSpPr>
            <p:nvPr/>
          </p:nvSpPr>
          <p:spPr bwMode="ltGray">
            <a:xfrm>
              <a:off x="3170" y="4188"/>
              <a:ext cx="230" cy="132"/>
            </a:xfrm>
            <a:custGeom>
              <a:avLst/>
              <a:gdLst/>
              <a:ahLst/>
              <a:cxnLst>
                <a:cxn ang="0">
                  <a:pos x="197" y="0"/>
                </a:cxn>
                <a:cxn ang="0">
                  <a:pos x="191" y="0"/>
                </a:cxn>
                <a:cxn ang="0">
                  <a:pos x="185" y="0"/>
                </a:cxn>
                <a:cxn ang="0">
                  <a:pos x="173" y="0"/>
                </a:cxn>
                <a:cxn ang="0">
                  <a:pos x="161" y="0"/>
                </a:cxn>
                <a:cxn ang="0">
                  <a:pos x="155" y="0"/>
                </a:cxn>
                <a:cxn ang="0">
                  <a:pos x="138" y="6"/>
                </a:cxn>
                <a:cxn ang="0">
                  <a:pos x="132" y="6"/>
                </a:cxn>
                <a:cxn ang="0">
                  <a:pos x="35" y="18"/>
                </a:cxn>
                <a:cxn ang="0">
                  <a:pos x="11" y="30"/>
                </a:cxn>
                <a:cxn ang="0">
                  <a:pos x="23" y="54"/>
                </a:cxn>
                <a:cxn ang="0">
                  <a:pos x="0" y="100"/>
                </a:cxn>
                <a:cxn ang="0">
                  <a:pos x="0" y="132"/>
                </a:cxn>
                <a:cxn ang="0">
                  <a:pos x="162" y="132"/>
                </a:cxn>
                <a:cxn ang="0">
                  <a:pos x="204" y="88"/>
                </a:cxn>
                <a:cxn ang="0">
                  <a:pos x="230" y="46"/>
                </a:cxn>
                <a:cxn ang="0">
                  <a:pos x="214" y="24"/>
                </a:cxn>
                <a:cxn ang="0">
                  <a:pos x="215" y="0"/>
                </a:cxn>
                <a:cxn ang="0">
                  <a:pos x="209" y="0"/>
                </a:cxn>
                <a:cxn ang="0">
                  <a:pos x="203" y="0"/>
                </a:cxn>
                <a:cxn ang="0">
                  <a:pos x="203" y="0"/>
                </a:cxn>
                <a:cxn ang="0">
                  <a:pos x="197" y="0"/>
                </a:cxn>
                <a:cxn ang="0">
                  <a:pos x="197" y="0"/>
                </a:cxn>
                <a:cxn ang="0">
                  <a:pos x="197" y="0"/>
                </a:cxn>
              </a:cxnLst>
              <a:rect l="0" t="0" r="r" b="b"/>
              <a:pathLst>
                <a:path w="230" h="132">
                  <a:moveTo>
                    <a:pt x="197" y="0"/>
                  </a:moveTo>
                  <a:lnTo>
                    <a:pt x="191" y="0"/>
                  </a:lnTo>
                  <a:lnTo>
                    <a:pt x="185" y="0"/>
                  </a:lnTo>
                  <a:lnTo>
                    <a:pt x="173" y="0"/>
                  </a:lnTo>
                  <a:lnTo>
                    <a:pt x="161" y="0"/>
                  </a:lnTo>
                  <a:lnTo>
                    <a:pt x="155" y="0"/>
                  </a:lnTo>
                  <a:lnTo>
                    <a:pt x="138" y="6"/>
                  </a:lnTo>
                  <a:lnTo>
                    <a:pt x="132" y="6"/>
                  </a:lnTo>
                  <a:lnTo>
                    <a:pt x="35" y="18"/>
                  </a:lnTo>
                  <a:lnTo>
                    <a:pt x="11" y="30"/>
                  </a:lnTo>
                  <a:lnTo>
                    <a:pt x="23" y="54"/>
                  </a:lnTo>
                  <a:lnTo>
                    <a:pt x="0" y="100"/>
                  </a:lnTo>
                  <a:lnTo>
                    <a:pt x="0" y="132"/>
                  </a:lnTo>
                  <a:lnTo>
                    <a:pt x="162" y="132"/>
                  </a:lnTo>
                  <a:lnTo>
                    <a:pt x="204" y="88"/>
                  </a:lnTo>
                  <a:lnTo>
                    <a:pt x="230" y="46"/>
                  </a:lnTo>
                  <a:lnTo>
                    <a:pt x="214" y="24"/>
                  </a:lnTo>
                  <a:lnTo>
                    <a:pt x="215" y="0"/>
                  </a:lnTo>
                  <a:lnTo>
                    <a:pt x="209" y="0"/>
                  </a:lnTo>
                  <a:lnTo>
                    <a:pt x="203" y="0"/>
                  </a:lnTo>
                  <a:lnTo>
                    <a:pt x="203" y="0"/>
                  </a:lnTo>
                  <a:lnTo>
                    <a:pt x="197" y="0"/>
                  </a:lnTo>
                  <a:lnTo>
                    <a:pt x="197" y="0"/>
                  </a:lnTo>
                  <a:lnTo>
                    <a:pt x="197" y="0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2000" name="Freeform 16"/>
            <p:cNvSpPr>
              <a:spLocks/>
            </p:cNvSpPr>
            <p:nvPr/>
          </p:nvSpPr>
          <p:spPr bwMode="ltGray">
            <a:xfrm>
              <a:off x="3044" y="4218"/>
              <a:ext cx="89" cy="102"/>
            </a:xfrm>
            <a:custGeom>
              <a:avLst/>
              <a:gdLst/>
              <a:ahLst/>
              <a:cxnLst>
                <a:cxn ang="0">
                  <a:pos x="71" y="0"/>
                </a:cxn>
                <a:cxn ang="0">
                  <a:pos x="66" y="48"/>
                </a:cxn>
                <a:cxn ang="0">
                  <a:pos x="30" y="72"/>
                </a:cxn>
                <a:cxn ang="0">
                  <a:pos x="0" y="102"/>
                </a:cxn>
                <a:cxn ang="0">
                  <a:pos x="66" y="102"/>
                </a:cxn>
                <a:cxn ang="0">
                  <a:pos x="88" y="56"/>
                </a:cxn>
                <a:cxn ang="0">
                  <a:pos x="89" y="6"/>
                </a:cxn>
                <a:cxn ang="0">
                  <a:pos x="71" y="0"/>
                </a:cxn>
                <a:cxn ang="0">
                  <a:pos x="71" y="0"/>
                </a:cxn>
                <a:cxn ang="0">
                  <a:pos x="71" y="0"/>
                </a:cxn>
              </a:cxnLst>
              <a:rect l="0" t="0" r="r" b="b"/>
              <a:pathLst>
                <a:path w="89" h="102">
                  <a:moveTo>
                    <a:pt x="71" y="0"/>
                  </a:moveTo>
                  <a:lnTo>
                    <a:pt x="66" y="48"/>
                  </a:lnTo>
                  <a:lnTo>
                    <a:pt x="30" y="72"/>
                  </a:lnTo>
                  <a:lnTo>
                    <a:pt x="0" y="102"/>
                  </a:lnTo>
                  <a:lnTo>
                    <a:pt x="66" y="102"/>
                  </a:lnTo>
                  <a:lnTo>
                    <a:pt x="88" y="56"/>
                  </a:lnTo>
                  <a:lnTo>
                    <a:pt x="89" y="6"/>
                  </a:lnTo>
                  <a:lnTo>
                    <a:pt x="71" y="0"/>
                  </a:lnTo>
                  <a:lnTo>
                    <a:pt x="71" y="0"/>
                  </a:lnTo>
                  <a:lnTo>
                    <a:pt x="71" y="0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2001" name="Freeform 17"/>
            <p:cNvSpPr>
              <a:spLocks/>
            </p:cNvSpPr>
            <p:nvPr/>
          </p:nvSpPr>
          <p:spPr bwMode="ltGray">
            <a:xfrm>
              <a:off x="5482" y="3367"/>
              <a:ext cx="278" cy="953"/>
            </a:xfrm>
            <a:custGeom>
              <a:avLst/>
              <a:gdLst/>
              <a:ahLst/>
              <a:cxnLst>
                <a:cxn ang="0">
                  <a:pos x="278" y="24"/>
                </a:cxn>
                <a:cxn ang="0">
                  <a:pos x="272" y="24"/>
                </a:cxn>
                <a:cxn ang="0">
                  <a:pos x="272" y="18"/>
                </a:cxn>
                <a:cxn ang="0">
                  <a:pos x="266" y="18"/>
                </a:cxn>
                <a:cxn ang="0">
                  <a:pos x="254" y="12"/>
                </a:cxn>
                <a:cxn ang="0">
                  <a:pos x="236" y="6"/>
                </a:cxn>
                <a:cxn ang="0">
                  <a:pos x="212" y="0"/>
                </a:cxn>
                <a:cxn ang="0">
                  <a:pos x="206" y="6"/>
                </a:cxn>
                <a:cxn ang="0">
                  <a:pos x="198" y="129"/>
                </a:cxn>
                <a:cxn ang="0">
                  <a:pos x="184" y="209"/>
                </a:cxn>
                <a:cxn ang="0">
                  <a:pos x="182" y="249"/>
                </a:cxn>
                <a:cxn ang="0">
                  <a:pos x="200" y="339"/>
                </a:cxn>
                <a:cxn ang="0">
                  <a:pos x="186" y="481"/>
                </a:cxn>
                <a:cxn ang="0">
                  <a:pos x="176" y="521"/>
                </a:cxn>
                <a:cxn ang="0">
                  <a:pos x="156" y="601"/>
                </a:cxn>
                <a:cxn ang="0">
                  <a:pos x="172" y="681"/>
                </a:cxn>
                <a:cxn ang="0">
                  <a:pos x="138" y="765"/>
                </a:cxn>
                <a:cxn ang="0">
                  <a:pos x="96" y="847"/>
                </a:cxn>
                <a:cxn ang="0">
                  <a:pos x="50" y="899"/>
                </a:cxn>
                <a:cxn ang="0">
                  <a:pos x="0" y="953"/>
                </a:cxn>
                <a:cxn ang="0">
                  <a:pos x="278" y="953"/>
                </a:cxn>
                <a:cxn ang="0">
                  <a:pos x="278" y="24"/>
                </a:cxn>
                <a:cxn ang="0">
                  <a:pos x="278" y="24"/>
                </a:cxn>
                <a:cxn ang="0">
                  <a:pos x="278" y="24"/>
                </a:cxn>
              </a:cxnLst>
              <a:rect l="0" t="0" r="r" b="b"/>
              <a:pathLst>
                <a:path w="278" h="953">
                  <a:moveTo>
                    <a:pt x="278" y="24"/>
                  </a:moveTo>
                  <a:lnTo>
                    <a:pt x="272" y="24"/>
                  </a:lnTo>
                  <a:lnTo>
                    <a:pt x="272" y="18"/>
                  </a:lnTo>
                  <a:lnTo>
                    <a:pt x="266" y="18"/>
                  </a:lnTo>
                  <a:lnTo>
                    <a:pt x="254" y="12"/>
                  </a:lnTo>
                  <a:lnTo>
                    <a:pt x="236" y="6"/>
                  </a:lnTo>
                  <a:lnTo>
                    <a:pt x="212" y="0"/>
                  </a:lnTo>
                  <a:lnTo>
                    <a:pt x="206" y="6"/>
                  </a:lnTo>
                  <a:lnTo>
                    <a:pt x="198" y="129"/>
                  </a:lnTo>
                  <a:lnTo>
                    <a:pt x="184" y="209"/>
                  </a:lnTo>
                  <a:lnTo>
                    <a:pt x="182" y="249"/>
                  </a:lnTo>
                  <a:lnTo>
                    <a:pt x="200" y="339"/>
                  </a:lnTo>
                  <a:lnTo>
                    <a:pt x="186" y="481"/>
                  </a:lnTo>
                  <a:lnTo>
                    <a:pt x="176" y="521"/>
                  </a:lnTo>
                  <a:lnTo>
                    <a:pt x="156" y="601"/>
                  </a:lnTo>
                  <a:lnTo>
                    <a:pt x="172" y="681"/>
                  </a:lnTo>
                  <a:lnTo>
                    <a:pt x="138" y="765"/>
                  </a:lnTo>
                  <a:lnTo>
                    <a:pt x="96" y="847"/>
                  </a:lnTo>
                  <a:lnTo>
                    <a:pt x="50" y="899"/>
                  </a:lnTo>
                  <a:lnTo>
                    <a:pt x="0" y="953"/>
                  </a:lnTo>
                  <a:lnTo>
                    <a:pt x="278" y="953"/>
                  </a:lnTo>
                  <a:lnTo>
                    <a:pt x="278" y="24"/>
                  </a:lnTo>
                  <a:lnTo>
                    <a:pt x="278" y="24"/>
                  </a:lnTo>
                  <a:lnTo>
                    <a:pt x="278" y="24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42002" name="Rectangle 18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600200"/>
            <a:ext cx="7772400" cy="1828800"/>
          </a:xfrm>
        </p:spPr>
        <p:txBody>
          <a:bodyPr anchor="b"/>
          <a:lstStyle>
            <a:lvl1pPr>
              <a:defRPr sz="57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42003" name="Rectangle 19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7338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 sz="3600"/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2004" name="Rectangle 20"/>
          <p:cNvSpPr>
            <a:spLocks noGrp="1" noChangeArrowheads="1"/>
          </p:cNvSpPr>
          <p:nvPr>
            <p:ph type="dt" sz="quarter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2005" name="Rectangle 21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2006" name="Rectangle 22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96C6240B-C25C-4CED-B0E7-A19C934A9A58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heel spokes="8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6DE1A16-CAAE-40AF-9EE1-FC5FFD19CCD3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heel spokes="8"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C6E9F64-CF1B-4D2A-9199-4A1107521820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heel spokes="8"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2A30F1A-CB4A-4DB9-9BBB-C0E54F3731F7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heel spokes="8"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EE5DD1E-D83B-429F-AB5D-24DEC877BFD5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heel spokes="8"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825303C-C617-48F8-BF29-B0095D5771DF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heel spokes="8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3D40741-2A55-4DF5-A119-86F7E3A1F13A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heel spokes="8"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BBC19D5-7C08-4FE1-8509-2F239FEB5F2B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heel spokes="8"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3B34B7F-1587-43BB-A1AE-3241C496C657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heel spokes="8"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01D15CD-FC0C-473E-9EF1-4C2DD2E796DD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heel spokes="8"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44B233C-939D-4719-A15C-A598805AEFD6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heel spokes="8"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B99D32E-039B-4AD0-B7CB-A27FDD51DDA9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heel spokes="8"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457200" y="277813"/>
            <a:ext cx="8229600" cy="585311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457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6553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A7834D4E-1C19-4294-B71C-F754F542603F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heel spokes="8"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1682" name="Group 2"/>
          <p:cNvGrpSpPr>
            <a:grpSpLocks/>
          </p:cNvGrpSpPr>
          <p:nvPr/>
        </p:nvGrpSpPr>
        <p:grpSpPr bwMode="auto">
          <a:xfrm>
            <a:off x="2084388" y="296863"/>
            <a:ext cx="6823075" cy="5353050"/>
            <a:chOff x="1313" y="187"/>
            <a:chExt cx="4298" cy="3372"/>
          </a:xfrm>
        </p:grpSpPr>
        <p:grpSp>
          <p:nvGrpSpPr>
            <p:cNvPr id="71683" name="Group 3"/>
            <p:cNvGrpSpPr>
              <a:grpSpLocks/>
            </p:cNvGrpSpPr>
            <p:nvPr/>
          </p:nvGrpSpPr>
          <p:grpSpPr bwMode="auto">
            <a:xfrm>
              <a:off x="2194" y="601"/>
              <a:ext cx="596" cy="447"/>
              <a:chOff x="0" y="0"/>
              <a:chExt cx="768" cy="576"/>
            </a:xfrm>
          </p:grpSpPr>
          <p:sp>
            <p:nvSpPr>
              <p:cNvPr id="71684" name="Oval 4"/>
              <p:cNvSpPr>
                <a:spLocks noChangeArrowheads="1"/>
              </p:cNvSpPr>
              <p:nvPr/>
            </p:nvSpPr>
            <p:spPr bwMode="hidden">
              <a:xfrm>
                <a:off x="0" y="0"/>
                <a:ext cx="768" cy="576"/>
              </a:xfrm>
              <a:prstGeom prst="ellipse">
                <a:avLst/>
              </a:pr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71685" name="Oval 5"/>
              <p:cNvSpPr>
                <a:spLocks noChangeArrowheads="1"/>
              </p:cNvSpPr>
              <p:nvPr/>
            </p:nvSpPr>
            <p:spPr bwMode="hidden">
              <a:xfrm>
                <a:off x="276" y="252"/>
                <a:ext cx="185" cy="108"/>
              </a:xfrm>
              <a:prstGeom prst="ellipse">
                <a:avLst/>
              </a:prstGeom>
              <a:gradFill rotWithShape="0">
                <a:gsLst>
                  <a:gs pos="0">
                    <a:schemeClr val="accent1"/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</p:grpSp>
        <p:grpSp>
          <p:nvGrpSpPr>
            <p:cNvPr id="71686" name="Group 6"/>
            <p:cNvGrpSpPr>
              <a:grpSpLocks/>
            </p:cNvGrpSpPr>
            <p:nvPr/>
          </p:nvGrpSpPr>
          <p:grpSpPr bwMode="auto">
            <a:xfrm>
              <a:off x="1313" y="187"/>
              <a:ext cx="4298" cy="3372"/>
              <a:chOff x="0" y="0"/>
              <a:chExt cx="5533" cy="4341"/>
            </a:xfrm>
          </p:grpSpPr>
          <p:grpSp>
            <p:nvGrpSpPr>
              <p:cNvPr id="71687" name="Group 7"/>
              <p:cNvGrpSpPr>
                <a:grpSpLocks/>
              </p:cNvGrpSpPr>
              <p:nvPr/>
            </p:nvGrpSpPr>
            <p:grpSpPr bwMode="auto">
              <a:xfrm>
                <a:off x="0" y="0"/>
                <a:ext cx="5470" cy="4341"/>
                <a:chOff x="0" y="0"/>
                <a:chExt cx="5470" cy="4341"/>
              </a:xfrm>
            </p:grpSpPr>
            <p:grpSp>
              <p:nvGrpSpPr>
                <p:cNvPr id="71688" name="Group 8"/>
                <p:cNvGrpSpPr>
                  <a:grpSpLocks/>
                </p:cNvGrpSpPr>
                <p:nvPr/>
              </p:nvGrpSpPr>
              <p:grpSpPr bwMode="auto">
                <a:xfrm>
                  <a:off x="1339" y="786"/>
                  <a:ext cx="2919" cy="2151"/>
                  <a:chOff x="1265" y="814"/>
                  <a:chExt cx="2919" cy="2151"/>
                </a:xfrm>
              </p:grpSpPr>
              <p:sp>
                <p:nvSpPr>
                  <p:cNvPr id="71689" name="Oval 9"/>
                  <p:cNvSpPr>
                    <a:spLocks noChangeArrowheads="1"/>
                  </p:cNvSpPr>
                  <p:nvPr/>
                </p:nvSpPr>
                <p:spPr bwMode="hidden">
                  <a:xfrm>
                    <a:off x="1265" y="814"/>
                    <a:ext cx="2919" cy="2151"/>
                  </a:xfrm>
                  <a:prstGeom prst="ellipse">
                    <a:avLst/>
                  </a:prstGeom>
                  <a:gradFill rotWithShape="0">
                    <a:gsLst>
                      <a:gs pos="0">
                        <a:schemeClr val="bg2"/>
                      </a:gs>
                      <a:gs pos="100000">
                        <a:schemeClr val="bg1"/>
                      </a:gs>
                    </a:gsLst>
                    <a:path path="shape">
                      <a:fillToRect l="50000" t="50000" r="50000" b="50000"/>
                    </a:path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71690" name="Oval 10"/>
                  <p:cNvSpPr>
                    <a:spLocks noChangeArrowheads="1"/>
                  </p:cNvSpPr>
                  <p:nvPr/>
                </p:nvSpPr>
                <p:spPr bwMode="hidden">
                  <a:xfrm>
                    <a:off x="2380" y="1601"/>
                    <a:ext cx="579" cy="406"/>
                  </a:xfrm>
                  <a:prstGeom prst="ellipse">
                    <a:avLst/>
                  </a:pr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bg2"/>
                      </a:gs>
                    </a:gsLst>
                    <a:path path="shape">
                      <a:fillToRect l="50000" t="50000" r="50000" b="50000"/>
                    </a:path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71691" name="Group 11"/>
                <p:cNvGrpSpPr>
                  <a:grpSpLocks/>
                </p:cNvGrpSpPr>
                <p:nvPr/>
              </p:nvGrpSpPr>
              <p:grpSpPr bwMode="auto">
                <a:xfrm>
                  <a:off x="0" y="0"/>
                  <a:ext cx="5470" cy="4341"/>
                  <a:chOff x="0" y="0"/>
                  <a:chExt cx="5470" cy="4341"/>
                </a:xfrm>
              </p:grpSpPr>
              <p:grpSp>
                <p:nvGrpSpPr>
                  <p:cNvPr id="71692" name="Group 12"/>
                  <p:cNvGrpSpPr>
                    <a:grpSpLocks/>
                  </p:cNvGrpSpPr>
                  <p:nvPr/>
                </p:nvGrpSpPr>
                <p:grpSpPr bwMode="auto">
                  <a:xfrm>
                    <a:off x="3545" y="1502"/>
                    <a:ext cx="1258" cy="2327"/>
                    <a:chOff x="3471" y="1530"/>
                    <a:chExt cx="1258" cy="2327"/>
                  </a:xfrm>
                </p:grpSpPr>
                <p:sp>
                  <p:nvSpPr>
                    <p:cNvPr id="71693" name="Freeform 13"/>
                    <p:cNvSpPr>
                      <a:spLocks/>
                    </p:cNvSpPr>
                    <p:nvPr/>
                  </p:nvSpPr>
                  <p:spPr bwMode="hidden">
                    <a:xfrm rot="2711884">
                      <a:off x="2765" y="2236"/>
                      <a:ext cx="1724" cy="312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71694" name="Freeform 14"/>
                    <p:cNvSpPr>
                      <a:spLocks/>
                    </p:cNvSpPr>
                    <p:nvPr/>
                  </p:nvSpPr>
                  <p:spPr bwMode="hidden">
                    <a:xfrm rot="2711884">
                      <a:off x="4021" y="3150"/>
                      <a:ext cx="925" cy="490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</p:grpSp>
              <p:grpSp>
                <p:nvGrpSpPr>
                  <p:cNvPr id="71695" name="Group 15"/>
                  <p:cNvGrpSpPr>
                    <a:grpSpLocks/>
                  </p:cNvGrpSpPr>
                  <p:nvPr/>
                </p:nvGrpSpPr>
                <p:grpSpPr bwMode="auto">
                  <a:xfrm>
                    <a:off x="2938" y="1991"/>
                    <a:ext cx="2463" cy="1332"/>
                    <a:chOff x="2864" y="2019"/>
                    <a:chExt cx="2463" cy="1332"/>
                  </a:xfrm>
                </p:grpSpPr>
                <p:sp>
                  <p:nvSpPr>
                    <p:cNvPr id="71696" name="Freeform 16"/>
                    <p:cNvSpPr>
                      <a:spLocks/>
                    </p:cNvSpPr>
                    <p:nvPr/>
                  </p:nvSpPr>
                  <p:spPr bwMode="hidden">
                    <a:xfrm rot="2104081">
                      <a:off x="2864" y="2019"/>
                      <a:ext cx="1814" cy="347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71697" name="Freeform 17"/>
                    <p:cNvSpPr>
                      <a:spLocks/>
                    </p:cNvSpPr>
                    <p:nvPr/>
                  </p:nvSpPr>
                  <p:spPr bwMode="hidden">
                    <a:xfrm rot="2104081">
                      <a:off x="4353" y="2806"/>
                      <a:ext cx="974" cy="545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</p:grpSp>
              <p:grpSp>
                <p:nvGrpSpPr>
                  <p:cNvPr id="71698" name="Group 18"/>
                  <p:cNvGrpSpPr>
                    <a:grpSpLocks/>
                  </p:cNvGrpSpPr>
                  <p:nvPr/>
                </p:nvGrpSpPr>
                <p:grpSpPr bwMode="auto">
                  <a:xfrm>
                    <a:off x="2971" y="1804"/>
                    <a:ext cx="2477" cy="1064"/>
                    <a:chOff x="2897" y="1832"/>
                    <a:chExt cx="2477" cy="1064"/>
                  </a:xfrm>
                </p:grpSpPr>
                <p:sp>
                  <p:nvSpPr>
                    <p:cNvPr id="71699" name="Freeform 19"/>
                    <p:cNvSpPr>
                      <a:spLocks/>
                    </p:cNvSpPr>
                    <p:nvPr/>
                  </p:nvSpPr>
                  <p:spPr bwMode="hidden">
                    <a:xfrm rot="1582915">
                      <a:off x="2897" y="1832"/>
                      <a:ext cx="1736" cy="304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71700" name="Freeform 20"/>
                    <p:cNvSpPr>
                      <a:spLocks/>
                    </p:cNvSpPr>
                    <p:nvPr/>
                  </p:nvSpPr>
                  <p:spPr bwMode="hidden">
                    <a:xfrm rot="1582915">
                      <a:off x="4442" y="2420"/>
                      <a:ext cx="932" cy="476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</p:grpSp>
              <p:grpSp>
                <p:nvGrpSpPr>
                  <p:cNvPr id="71701" name="Group 21"/>
                  <p:cNvGrpSpPr>
                    <a:grpSpLocks/>
                  </p:cNvGrpSpPr>
                  <p:nvPr/>
                </p:nvGrpSpPr>
                <p:grpSpPr bwMode="auto">
                  <a:xfrm>
                    <a:off x="2998" y="1608"/>
                    <a:ext cx="2472" cy="927"/>
                    <a:chOff x="2924" y="1636"/>
                    <a:chExt cx="2472" cy="927"/>
                  </a:xfrm>
                </p:grpSpPr>
                <p:sp>
                  <p:nvSpPr>
                    <p:cNvPr id="71702" name="Freeform 22"/>
                    <p:cNvSpPr>
                      <a:spLocks/>
                    </p:cNvSpPr>
                    <p:nvPr/>
                  </p:nvSpPr>
                  <p:spPr bwMode="hidden">
                    <a:xfrm rot="1080363">
                      <a:off x="2924" y="1636"/>
                      <a:ext cx="1677" cy="335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71703" name="Freeform 23"/>
                    <p:cNvSpPr>
                      <a:spLocks/>
                    </p:cNvSpPr>
                    <p:nvPr/>
                  </p:nvSpPr>
                  <p:spPr bwMode="hidden">
                    <a:xfrm rot="1080363">
                      <a:off x="4495" y="2037"/>
                      <a:ext cx="901" cy="526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</p:grpSp>
              <p:grpSp>
                <p:nvGrpSpPr>
                  <p:cNvPr id="71704" name="Group 24"/>
                  <p:cNvGrpSpPr>
                    <a:grpSpLocks/>
                  </p:cNvGrpSpPr>
                  <p:nvPr/>
                </p:nvGrpSpPr>
                <p:grpSpPr bwMode="auto">
                  <a:xfrm>
                    <a:off x="3032" y="1386"/>
                    <a:ext cx="2342" cy="657"/>
                    <a:chOff x="2958" y="1414"/>
                    <a:chExt cx="2342" cy="657"/>
                  </a:xfrm>
                </p:grpSpPr>
                <p:sp>
                  <p:nvSpPr>
                    <p:cNvPr id="71705" name="Freeform 25"/>
                    <p:cNvSpPr>
                      <a:spLocks/>
                    </p:cNvSpPr>
                    <p:nvPr/>
                  </p:nvSpPr>
                  <p:spPr bwMode="hidden">
                    <a:xfrm rot="463793">
                      <a:off x="2958" y="1414"/>
                      <a:ext cx="1545" cy="312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71706" name="Freeform 26"/>
                    <p:cNvSpPr>
                      <a:spLocks/>
                    </p:cNvSpPr>
                    <p:nvPr/>
                  </p:nvSpPr>
                  <p:spPr bwMode="hidden">
                    <a:xfrm rot="463793">
                      <a:off x="4470" y="1582"/>
                      <a:ext cx="830" cy="489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</p:grpSp>
              <p:grpSp>
                <p:nvGrpSpPr>
                  <p:cNvPr id="71707" name="Group 27"/>
                  <p:cNvGrpSpPr>
                    <a:grpSpLocks/>
                  </p:cNvGrpSpPr>
                  <p:nvPr/>
                </p:nvGrpSpPr>
                <p:grpSpPr bwMode="auto">
                  <a:xfrm>
                    <a:off x="3057" y="1241"/>
                    <a:ext cx="2150" cy="343"/>
                    <a:chOff x="2983" y="1269"/>
                    <a:chExt cx="2150" cy="343"/>
                  </a:xfrm>
                </p:grpSpPr>
                <p:sp>
                  <p:nvSpPr>
                    <p:cNvPr id="71708" name="Freeform 28"/>
                    <p:cNvSpPr>
                      <a:spLocks/>
                    </p:cNvSpPr>
                    <p:nvPr/>
                  </p:nvSpPr>
                  <p:spPr bwMode="hidden">
                    <a:xfrm rot="-84182">
                      <a:off x="2983" y="1289"/>
                      <a:ext cx="1404" cy="219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71709" name="Freeform 29"/>
                    <p:cNvSpPr>
                      <a:spLocks/>
                    </p:cNvSpPr>
                    <p:nvPr/>
                  </p:nvSpPr>
                  <p:spPr bwMode="hidden">
                    <a:xfrm rot="-84182">
                      <a:off x="4379" y="1269"/>
                      <a:ext cx="754" cy="343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</p:grpSp>
              <p:grpSp>
                <p:nvGrpSpPr>
                  <p:cNvPr id="71710" name="Group 30"/>
                  <p:cNvGrpSpPr>
                    <a:grpSpLocks/>
                  </p:cNvGrpSpPr>
                  <p:nvPr/>
                </p:nvGrpSpPr>
                <p:grpSpPr bwMode="auto">
                  <a:xfrm>
                    <a:off x="3012" y="889"/>
                    <a:ext cx="1879" cy="427"/>
                    <a:chOff x="2938" y="917"/>
                    <a:chExt cx="1879" cy="427"/>
                  </a:xfrm>
                </p:grpSpPr>
                <p:sp>
                  <p:nvSpPr>
                    <p:cNvPr id="71711" name="Freeform 31"/>
                    <p:cNvSpPr>
                      <a:spLocks/>
                    </p:cNvSpPr>
                    <p:nvPr/>
                  </p:nvSpPr>
                  <p:spPr bwMode="hidden">
                    <a:xfrm rot="-802576">
                      <a:off x="2938" y="1129"/>
                      <a:ext cx="1233" cy="215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71712" name="Freeform 32"/>
                    <p:cNvSpPr>
                      <a:spLocks/>
                    </p:cNvSpPr>
                    <p:nvPr/>
                  </p:nvSpPr>
                  <p:spPr bwMode="hidden">
                    <a:xfrm rot="-802576">
                      <a:off x="4155" y="917"/>
                      <a:ext cx="662" cy="338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</p:grpSp>
              <p:grpSp>
                <p:nvGrpSpPr>
                  <p:cNvPr id="71713" name="Group 33"/>
                  <p:cNvGrpSpPr>
                    <a:grpSpLocks/>
                  </p:cNvGrpSpPr>
                  <p:nvPr/>
                </p:nvGrpSpPr>
                <p:grpSpPr bwMode="auto">
                  <a:xfrm>
                    <a:off x="711" y="1625"/>
                    <a:ext cx="1257" cy="2326"/>
                    <a:chOff x="637" y="1653"/>
                    <a:chExt cx="1257" cy="2326"/>
                  </a:xfrm>
                </p:grpSpPr>
                <p:sp>
                  <p:nvSpPr>
                    <p:cNvPr id="71714" name="Freeform 34"/>
                    <p:cNvSpPr>
                      <a:spLocks/>
                    </p:cNvSpPr>
                    <p:nvPr/>
                  </p:nvSpPr>
                  <p:spPr bwMode="hidden">
                    <a:xfrm rot="18888116" flipH="1">
                      <a:off x="876" y="2359"/>
                      <a:ext cx="1724" cy="312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71715" name="Freeform 35"/>
                    <p:cNvSpPr>
                      <a:spLocks/>
                    </p:cNvSpPr>
                    <p:nvPr/>
                  </p:nvSpPr>
                  <p:spPr bwMode="hidden">
                    <a:xfrm rot="18888116" flipH="1">
                      <a:off x="419" y="3272"/>
                      <a:ext cx="925" cy="490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</p:grpSp>
              <p:grpSp>
                <p:nvGrpSpPr>
                  <p:cNvPr id="71716" name="Group 36"/>
                  <p:cNvGrpSpPr>
                    <a:grpSpLocks/>
                  </p:cNvGrpSpPr>
                  <p:nvPr/>
                </p:nvGrpSpPr>
                <p:grpSpPr bwMode="auto">
                  <a:xfrm>
                    <a:off x="69" y="2168"/>
                    <a:ext cx="2463" cy="1332"/>
                    <a:chOff x="-5" y="2196"/>
                    <a:chExt cx="2463" cy="1332"/>
                  </a:xfrm>
                </p:grpSpPr>
                <p:sp>
                  <p:nvSpPr>
                    <p:cNvPr id="71717" name="Freeform 37"/>
                    <p:cNvSpPr>
                      <a:spLocks/>
                    </p:cNvSpPr>
                    <p:nvPr/>
                  </p:nvSpPr>
                  <p:spPr bwMode="hidden">
                    <a:xfrm rot="19495919" flipH="1">
                      <a:off x="644" y="2196"/>
                      <a:ext cx="1814" cy="347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71718" name="Freeform 38"/>
                    <p:cNvSpPr>
                      <a:spLocks/>
                    </p:cNvSpPr>
                    <p:nvPr/>
                  </p:nvSpPr>
                  <p:spPr bwMode="hidden">
                    <a:xfrm rot="19495919" flipH="1">
                      <a:off x="-5" y="2983"/>
                      <a:ext cx="974" cy="545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</p:grpSp>
              <p:grpSp>
                <p:nvGrpSpPr>
                  <p:cNvPr id="71719" name="Group 39"/>
                  <p:cNvGrpSpPr>
                    <a:grpSpLocks/>
                  </p:cNvGrpSpPr>
                  <p:nvPr/>
                </p:nvGrpSpPr>
                <p:grpSpPr bwMode="auto">
                  <a:xfrm>
                    <a:off x="22" y="1981"/>
                    <a:ext cx="2477" cy="1064"/>
                    <a:chOff x="-52" y="2009"/>
                    <a:chExt cx="2477" cy="1064"/>
                  </a:xfrm>
                </p:grpSpPr>
                <p:sp>
                  <p:nvSpPr>
                    <p:cNvPr id="71720" name="Freeform 40"/>
                    <p:cNvSpPr>
                      <a:spLocks/>
                    </p:cNvSpPr>
                    <p:nvPr/>
                  </p:nvSpPr>
                  <p:spPr bwMode="hidden">
                    <a:xfrm rot="20017085" flipH="1">
                      <a:off x="689" y="2009"/>
                      <a:ext cx="1736" cy="304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71721" name="Freeform 41"/>
                    <p:cNvSpPr>
                      <a:spLocks/>
                    </p:cNvSpPr>
                    <p:nvPr/>
                  </p:nvSpPr>
                  <p:spPr bwMode="hidden">
                    <a:xfrm rot="20017085" flipH="1">
                      <a:off x="-52" y="2597"/>
                      <a:ext cx="932" cy="476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bg1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</p:grpSp>
              <p:grpSp>
                <p:nvGrpSpPr>
                  <p:cNvPr id="71722" name="Group 42"/>
                  <p:cNvGrpSpPr>
                    <a:grpSpLocks/>
                  </p:cNvGrpSpPr>
                  <p:nvPr/>
                </p:nvGrpSpPr>
                <p:grpSpPr bwMode="auto">
                  <a:xfrm>
                    <a:off x="0" y="1785"/>
                    <a:ext cx="2472" cy="927"/>
                    <a:chOff x="-74" y="1813"/>
                    <a:chExt cx="2472" cy="927"/>
                  </a:xfrm>
                </p:grpSpPr>
                <p:sp>
                  <p:nvSpPr>
                    <p:cNvPr id="71723" name="Freeform 43"/>
                    <p:cNvSpPr>
                      <a:spLocks/>
                    </p:cNvSpPr>
                    <p:nvPr/>
                  </p:nvSpPr>
                  <p:spPr bwMode="hidden">
                    <a:xfrm rot="20519637" flipH="1">
                      <a:off x="721" y="1813"/>
                      <a:ext cx="1677" cy="335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71724" name="Freeform 44"/>
                    <p:cNvSpPr>
                      <a:spLocks/>
                    </p:cNvSpPr>
                    <p:nvPr/>
                  </p:nvSpPr>
                  <p:spPr bwMode="hidden">
                    <a:xfrm rot="20519637" flipH="1">
                      <a:off x="-74" y="2214"/>
                      <a:ext cx="901" cy="526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bg1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</p:grpSp>
              <p:grpSp>
                <p:nvGrpSpPr>
                  <p:cNvPr id="71725" name="Group 45"/>
                  <p:cNvGrpSpPr>
                    <a:grpSpLocks/>
                  </p:cNvGrpSpPr>
                  <p:nvPr/>
                </p:nvGrpSpPr>
                <p:grpSpPr bwMode="auto">
                  <a:xfrm>
                    <a:off x="96" y="1563"/>
                    <a:ext cx="2342" cy="657"/>
                    <a:chOff x="22" y="1591"/>
                    <a:chExt cx="2342" cy="657"/>
                  </a:xfrm>
                </p:grpSpPr>
                <p:sp>
                  <p:nvSpPr>
                    <p:cNvPr id="71726" name="Freeform 46"/>
                    <p:cNvSpPr>
                      <a:spLocks/>
                    </p:cNvSpPr>
                    <p:nvPr/>
                  </p:nvSpPr>
                  <p:spPr bwMode="hidden">
                    <a:xfrm rot="21136207" flipH="1">
                      <a:off x="819" y="1591"/>
                      <a:ext cx="1545" cy="312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71727" name="Freeform 47"/>
                    <p:cNvSpPr>
                      <a:spLocks/>
                    </p:cNvSpPr>
                    <p:nvPr/>
                  </p:nvSpPr>
                  <p:spPr bwMode="hidden">
                    <a:xfrm rot="21136207" flipH="1">
                      <a:off x="22" y="1759"/>
                      <a:ext cx="830" cy="489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bg1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</p:grpSp>
              <p:grpSp>
                <p:nvGrpSpPr>
                  <p:cNvPr id="71728" name="Group 48"/>
                  <p:cNvGrpSpPr>
                    <a:grpSpLocks/>
                  </p:cNvGrpSpPr>
                  <p:nvPr/>
                </p:nvGrpSpPr>
                <p:grpSpPr bwMode="auto">
                  <a:xfrm>
                    <a:off x="263" y="1418"/>
                    <a:ext cx="2150" cy="343"/>
                    <a:chOff x="189" y="1446"/>
                    <a:chExt cx="2150" cy="343"/>
                  </a:xfrm>
                </p:grpSpPr>
                <p:sp>
                  <p:nvSpPr>
                    <p:cNvPr id="71729" name="Freeform 49"/>
                    <p:cNvSpPr>
                      <a:spLocks/>
                    </p:cNvSpPr>
                    <p:nvPr/>
                  </p:nvSpPr>
                  <p:spPr bwMode="hidden">
                    <a:xfrm rot="84182" flipH="1">
                      <a:off x="935" y="1466"/>
                      <a:ext cx="1404" cy="219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71730" name="Freeform 50"/>
                    <p:cNvSpPr>
                      <a:spLocks/>
                    </p:cNvSpPr>
                    <p:nvPr/>
                  </p:nvSpPr>
                  <p:spPr bwMode="hidden">
                    <a:xfrm rot="84182" flipH="1">
                      <a:off x="189" y="1446"/>
                      <a:ext cx="754" cy="343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bg1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</p:grpSp>
              <p:grpSp>
                <p:nvGrpSpPr>
                  <p:cNvPr id="71731" name="Group 51"/>
                  <p:cNvGrpSpPr>
                    <a:grpSpLocks/>
                  </p:cNvGrpSpPr>
                  <p:nvPr/>
                </p:nvGrpSpPr>
                <p:grpSpPr bwMode="auto">
                  <a:xfrm>
                    <a:off x="579" y="1066"/>
                    <a:ext cx="1879" cy="427"/>
                    <a:chOff x="505" y="1094"/>
                    <a:chExt cx="1879" cy="427"/>
                  </a:xfrm>
                </p:grpSpPr>
                <p:sp>
                  <p:nvSpPr>
                    <p:cNvPr id="71732" name="Freeform 52"/>
                    <p:cNvSpPr>
                      <a:spLocks/>
                    </p:cNvSpPr>
                    <p:nvPr/>
                  </p:nvSpPr>
                  <p:spPr bwMode="hidden">
                    <a:xfrm rot="802576" flipH="1">
                      <a:off x="1151" y="1306"/>
                      <a:ext cx="1233" cy="215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71733" name="Freeform 53"/>
                    <p:cNvSpPr>
                      <a:spLocks/>
                    </p:cNvSpPr>
                    <p:nvPr/>
                  </p:nvSpPr>
                  <p:spPr bwMode="hidden">
                    <a:xfrm rot="802576" flipH="1">
                      <a:off x="505" y="1094"/>
                      <a:ext cx="662" cy="338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bg1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</p:grpSp>
              <p:grpSp>
                <p:nvGrpSpPr>
                  <p:cNvPr id="71734" name="Group 54"/>
                  <p:cNvGrpSpPr>
                    <a:grpSpLocks/>
                  </p:cNvGrpSpPr>
                  <p:nvPr/>
                </p:nvGrpSpPr>
                <p:grpSpPr bwMode="auto">
                  <a:xfrm>
                    <a:off x="690" y="871"/>
                    <a:ext cx="1850" cy="554"/>
                    <a:chOff x="616" y="899"/>
                    <a:chExt cx="1850" cy="554"/>
                  </a:xfrm>
                </p:grpSpPr>
                <p:sp>
                  <p:nvSpPr>
                    <p:cNvPr id="71735" name="Freeform 55"/>
                    <p:cNvSpPr>
                      <a:spLocks/>
                    </p:cNvSpPr>
                    <p:nvPr/>
                  </p:nvSpPr>
                  <p:spPr bwMode="hidden">
                    <a:xfrm rot="1277471" flipH="1">
                      <a:off x="1233" y="1238"/>
                      <a:ext cx="1233" cy="215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71736" name="Freeform 56"/>
                    <p:cNvSpPr>
                      <a:spLocks/>
                    </p:cNvSpPr>
                    <p:nvPr/>
                  </p:nvSpPr>
                  <p:spPr bwMode="hidden">
                    <a:xfrm rot="1277471" flipH="1">
                      <a:off x="616" y="899"/>
                      <a:ext cx="662" cy="338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bg1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</p:grpSp>
              <p:grpSp>
                <p:nvGrpSpPr>
                  <p:cNvPr id="71737" name="Group 57"/>
                  <p:cNvGrpSpPr>
                    <a:grpSpLocks/>
                  </p:cNvGrpSpPr>
                  <p:nvPr/>
                </p:nvGrpSpPr>
                <p:grpSpPr bwMode="auto">
                  <a:xfrm>
                    <a:off x="911" y="589"/>
                    <a:ext cx="1767" cy="743"/>
                    <a:chOff x="911" y="589"/>
                    <a:chExt cx="1767" cy="743"/>
                  </a:xfrm>
                </p:grpSpPr>
                <p:sp>
                  <p:nvSpPr>
                    <p:cNvPr id="71738" name="Freeform 58"/>
                    <p:cNvSpPr>
                      <a:spLocks/>
                    </p:cNvSpPr>
                    <p:nvPr/>
                  </p:nvSpPr>
                  <p:spPr bwMode="hidden">
                    <a:xfrm rot="2028410" flipH="1">
                      <a:off x="1445" y="1117"/>
                      <a:ext cx="1233" cy="215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71739" name="Freeform 59"/>
                    <p:cNvSpPr>
                      <a:spLocks/>
                    </p:cNvSpPr>
                    <p:nvPr/>
                  </p:nvSpPr>
                  <p:spPr bwMode="hidden">
                    <a:xfrm rot="2028410" flipH="1">
                      <a:off x="911" y="589"/>
                      <a:ext cx="662" cy="338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bg1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</p:grpSp>
              <p:grpSp>
                <p:nvGrpSpPr>
                  <p:cNvPr id="71740" name="Group 60"/>
                  <p:cNvGrpSpPr>
                    <a:grpSpLocks/>
                  </p:cNvGrpSpPr>
                  <p:nvPr/>
                </p:nvGrpSpPr>
                <p:grpSpPr bwMode="auto">
                  <a:xfrm>
                    <a:off x="1120" y="300"/>
                    <a:ext cx="1693" cy="892"/>
                    <a:chOff x="1120" y="300"/>
                    <a:chExt cx="1693" cy="892"/>
                  </a:xfrm>
                </p:grpSpPr>
                <p:sp>
                  <p:nvSpPr>
                    <p:cNvPr id="71741" name="Freeform 61"/>
                    <p:cNvSpPr>
                      <a:spLocks/>
                    </p:cNvSpPr>
                    <p:nvPr/>
                  </p:nvSpPr>
                  <p:spPr bwMode="hidden">
                    <a:xfrm rot="2664424" flipH="1">
                      <a:off x="1562" y="977"/>
                      <a:ext cx="1251" cy="215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71742" name="Freeform 62"/>
                    <p:cNvSpPr>
                      <a:spLocks/>
                    </p:cNvSpPr>
                    <p:nvPr/>
                  </p:nvSpPr>
                  <p:spPr bwMode="hidden">
                    <a:xfrm rot="2664424" flipH="1">
                      <a:off x="1120" y="300"/>
                      <a:ext cx="672" cy="338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bg1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</p:grpSp>
              <p:grpSp>
                <p:nvGrpSpPr>
                  <p:cNvPr id="71743" name="Group 63"/>
                  <p:cNvGrpSpPr>
                    <a:grpSpLocks/>
                  </p:cNvGrpSpPr>
                  <p:nvPr/>
                </p:nvGrpSpPr>
                <p:grpSpPr bwMode="auto">
                  <a:xfrm>
                    <a:off x="1707" y="76"/>
                    <a:ext cx="778" cy="1512"/>
                    <a:chOff x="1633" y="104"/>
                    <a:chExt cx="778" cy="1512"/>
                  </a:xfrm>
                </p:grpSpPr>
                <p:sp>
                  <p:nvSpPr>
                    <p:cNvPr id="71744" name="Freeform 64"/>
                    <p:cNvSpPr>
                      <a:spLocks/>
                    </p:cNvSpPr>
                    <p:nvPr/>
                  </p:nvSpPr>
                  <p:spPr bwMode="hidden">
                    <a:xfrm rot="3473776" flipH="1">
                      <a:off x="1754" y="958"/>
                      <a:ext cx="1100" cy="215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71745" name="Freeform 65"/>
                    <p:cNvSpPr>
                      <a:spLocks/>
                    </p:cNvSpPr>
                    <p:nvPr/>
                  </p:nvSpPr>
                  <p:spPr bwMode="hidden">
                    <a:xfrm rot="3473776" flipH="1">
                      <a:off x="1506" y="231"/>
                      <a:ext cx="591" cy="338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bg1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</p:grpSp>
              <p:grpSp>
                <p:nvGrpSpPr>
                  <p:cNvPr id="71746" name="Group 66"/>
                  <p:cNvGrpSpPr>
                    <a:grpSpLocks/>
                  </p:cNvGrpSpPr>
                  <p:nvPr/>
                </p:nvGrpSpPr>
                <p:grpSpPr bwMode="auto">
                  <a:xfrm>
                    <a:off x="2009" y="0"/>
                    <a:ext cx="634" cy="1534"/>
                    <a:chOff x="1935" y="28"/>
                    <a:chExt cx="634" cy="1534"/>
                  </a:xfrm>
                </p:grpSpPr>
                <p:sp>
                  <p:nvSpPr>
                    <p:cNvPr id="71747" name="Freeform 67"/>
                    <p:cNvSpPr>
                      <a:spLocks/>
                    </p:cNvSpPr>
                    <p:nvPr/>
                  </p:nvSpPr>
                  <p:spPr bwMode="hidden">
                    <a:xfrm rot="4126480" flipH="1">
                      <a:off x="1931" y="924"/>
                      <a:ext cx="1061" cy="215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71748" name="Freeform 68"/>
                    <p:cNvSpPr>
                      <a:spLocks/>
                    </p:cNvSpPr>
                    <p:nvPr/>
                  </p:nvSpPr>
                  <p:spPr bwMode="hidden">
                    <a:xfrm rot="4126480" flipH="1">
                      <a:off x="1819" y="144"/>
                      <a:ext cx="570" cy="338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bg1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</p:grpSp>
              <p:grpSp>
                <p:nvGrpSpPr>
                  <p:cNvPr id="71749" name="Group 69"/>
                  <p:cNvGrpSpPr>
                    <a:grpSpLocks/>
                  </p:cNvGrpSpPr>
                  <p:nvPr/>
                </p:nvGrpSpPr>
                <p:grpSpPr bwMode="auto">
                  <a:xfrm>
                    <a:off x="2896" y="644"/>
                    <a:ext cx="1845" cy="566"/>
                    <a:chOff x="2822" y="672"/>
                    <a:chExt cx="1845" cy="566"/>
                  </a:xfrm>
                </p:grpSpPr>
                <p:sp>
                  <p:nvSpPr>
                    <p:cNvPr id="71750" name="Freeform 70"/>
                    <p:cNvSpPr>
                      <a:spLocks/>
                    </p:cNvSpPr>
                    <p:nvPr/>
                  </p:nvSpPr>
                  <p:spPr bwMode="hidden">
                    <a:xfrm rot="-1325434">
                      <a:off x="2822" y="1023"/>
                      <a:ext cx="1233" cy="215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71751" name="Freeform 71"/>
                    <p:cNvSpPr>
                      <a:spLocks/>
                    </p:cNvSpPr>
                    <p:nvPr/>
                  </p:nvSpPr>
                  <p:spPr bwMode="hidden">
                    <a:xfrm rot="-1325434">
                      <a:off x="4005" y="672"/>
                      <a:ext cx="662" cy="338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</p:grpSp>
              <p:grpSp>
                <p:nvGrpSpPr>
                  <p:cNvPr id="71752" name="Group 72"/>
                  <p:cNvGrpSpPr>
                    <a:grpSpLocks/>
                  </p:cNvGrpSpPr>
                  <p:nvPr/>
                </p:nvGrpSpPr>
                <p:grpSpPr bwMode="auto">
                  <a:xfrm>
                    <a:off x="2757" y="417"/>
                    <a:ext cx="1781" cy="717"/>
                    <a:chOff x="2683" y="445"/>
                    <a:chExt cx="1781" cy="717"/>
                  </a:xfrm>
                </p:grpSpPr>
                <p:sp>
                  <p:nvSpPr>
                    <p:cNvPr id="71753" name="Freeform 73"/>
                    <p:cNvSpPr>
                      <a:spLocks/>
                    </p:cNvSpPr>
                    <p:nvPr/>
                  </p:nvSpPr>
                  <p:spPr bwMode="hidden">
                    <a:xfrm rot="-1921064">
                      <a:off x="2683" y="947"/>
                      <a:ext cx="1233" cy="215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71754" name="Freeform 74"/>
                    <p:cNvSpPr>
                      <a:spLocks/>
                    </p:cNvSpPr>
                    <p:nvPr/>
                  </p:nvSpPr>
                  <p:spPr bwMode="hidden">
                    <a:xfrm rot="-1921064">
                      <a:off x="3802" y="445"/>
                      <a:ext cx="662" cy="338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</p:grpSp>
              <p:sp>
                <p:nvSpPr>
                  <p:cNvPr id="71755" name="Freeform 75"/>
                  <p:cNvSpPr>
                    <a:spLocks/>
                  </p:cNvSpPr>
                  <p:nvPr/>
                </p:nvSpPr>
                <p:spPr bwMode="hidden">
                  <a:xfrm rot="4578755" flipH="1">
                    <a:off x="2175" y="949"/>
                    <a:ext cx="1027" cy="145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71756" name="Freeform 76"/>
                  <p:cNvSpPr>
                    <a:spLocks/>
                  </p:cNvSpPr>
                  <p:nvPr/>
                </p:nvSpPr>
                <p:spPr bwMode="hidden">
                  <a:xfrm rot="4578755" flipH="1">
                    <a:off x="2199" y="196"/>
                    <a:ext cx="552" cy="229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grpSp>
                <p:nvGrpSpPr>
                  <p:cNvPr id="71757" name="Group 77"/>
                  <p:cNvGrpSpPr>
                    <a:grpSpLocks/>
                  </p:cNvGrpSpPr>
                  <p:nvPr/>
                </p:nvGrpSpPr>
                <p:grpSpPr bwMode="auto">
                  <a:xfrm>
                    <a:off x="2874" y="13"/>
                    <a:ext cx="640" cy="1520"/>
                    <a:chOff x="2800" y="41"/>
                    <a:chExt cx="640" cy="1520"/>
                  </a:xfrm>
                </p:grpSpPr>
                <p:sp>
                  <p:nvSpPr>
                    <p:cNvPr id="71758" name="Freeform 78"/>
                    <p:cNvSpPr>
                      <a:spLocks/>
                    </p:cNvSpPr>
                    <p:nvPr/>
                  </p:nvSpPr>
                  <p:spPr bwMode="hidden">
                    <a:xfrm rot="-3857755">
                      <a:off x="2361" y="938"/>
                      <a:ext cx="1062" cy="184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71759" name="Freeform 79"/>
                    <p:cNvSpPr>
                      <a:spLocks/>
                    </p:cNvSpPr>
                    <p:nvPr/>
                  </p:nvSpPr>
                  <p:spPr bwMode="hidden">
                    <a:xfrm rot="-3857755">
                      <a:off x="3011" y="181"/>
                      <a:ext cx="570" cy="289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</p:grpSp>
              <p:grpSp>
                <p:nvGrpSpPr>
                  <p:cNvPr id="71760" name="Group 80"/>
                  <p:cNvGrpSpPr>
                    <a:grpSpLocks/>
                  </p:cNvGrpSpPr>
                  <p:nvPr/>
                </p:nvGrpSpPr>
                <p:grpSpPr bwMode="auto">
                  <a:xfrm>
                    <a:off x="3008" y="135"/>
                    <a:ext cx="1017" cy="1464"/>
                    <a:chOff x="2934" y="163"/>
                    <a:chExt cx="1017" cy="1464"/>
                  </a:xfrm>
                </p:grpSpPr>
                <p:sp>
                  <p:nvSpPr>
                    <p:cNvPr id="71761" name="Freeform 81"/>
                    <p:cNvSpPr>
                      <a:spLocks/>
                    </p:cNvSpPr>
                    <p:nvPr/>
                  </p:nvSpPr>
                  <p:spPr bwMode="hidden">
                    <a:xfrm rot="-2777260">
                      <a:off x="2491" y="915"/>
                      <a:ext cx="1155" cy="270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71762" name="Freeform 82"/>
                    <p:cNvSpPr>
                      <a:spLocks/>
                    </p:cNvSpPr>
                    <p:nvPr/>
                  </p:nvSpPr>
                  <p:spPr bwMode="hidden">
                    <a:xfrm rot="-2777260">
                      <a:off x="3430" y="261"/>
                      <a:ext cx="620" cy="423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</p:grpSp>
              <p:grpSp>
                <p:nvGrpSpPr>
                  <p:cNvPr id="71763" name="Group 83"/>
                  <p:cNvGrpSpPr>
                    <a:grpSpLocks/>
                  </p:cNvGrpSpPr>
                  <p:nvPr/>
                </p:nvGrpSpPr>
                <p:grpSpPr bwMode="auto">
                  <a:xfrm>
                    <a:off x="2804" y="4"/>
                    <a:ext cx="243" cy="1448"/>
                    <a:chOff x="2730" y="32"/>
                    <a:chExt cx="243" cy="1448"/>
                  </a:xfrm>
                </p:grpSpPr>
                <p:sp>
                  <p:nvSpPr>
                    <p:cNvPr id="71764" name="Freeform 84"/>
                    <p:cNvSpPr>
                      <a:spLocks/>
                    </p:cNvSpPr>
                    <p:nvPr/>
                  </p:nvSpPr>
                  <p:spPr bwMode="hidden">
                    <a:xfrm rot="-4903748">
                      <a:off x="2296" y="960"/>
                      <a:ext cx="954" cy="86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71765" name="Freeform 85"/>
                    <p:cNvSpPr>
                      <a:spLocks/>
                    </p:cNvSpPr>
                    <p:nvPr/>
                  </p:nvSpPr>
                  <p:spPr bwMode="hidden">
                    <a:xfrm rot="-4903748">
                      <a:off x="2650" y="220"/>
                      <a:ext cx="512" cy="135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</p:grpSp>
              <p:grpSp>
                <p:nvGrpSpPr>
                  <p:cNvPr id="71766" name="Group 86"/>
                  <p:cNvGrpSpPr>
                    <a:grpSpLocks/>
                  </p:cNvGrpSpPr>
                  <p:nvPr/>
                </p:nvGrpSpPr>
                <p:grpSpPr bwMode="auto">
                  <a:xfrm>
                    <a:off x="1017" y="1741"/>
                    <a:ext cx="1085" cy="2450"/>
                    <a:chOff x="943" y="1769"/>
                    <a:chExt cx="1085" cy="2450"/>
                  </a:xfrm>
                </p:grpSpPr>
                <p:sp>
                  <p:nvSpPr>
                    <p:cNvPr id="71767" name="Freeform 87"/>
                    <p:cNvSpPr>
                      <a:spLocks/>
                    </p:cNvSpPr>
                    <p:nvPr/>
                  </p:nvSpPr>
                  <p:spPr bwMode="hidden">
                    <a:xfrm rot="18335692" flipH="1">
                      <a:off x="1010" y="2475"/>
                      <a:ext cx="1724" cy="312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71768" name="Freeform 88"/>
                    <p:cNvSpPr>
                      <a:spLocks/>
                    </p:cNvSpPr>
                    <p:nvPr/>
                  </p:nvSpPr>
                  <p:spPr bwMode="hidden">
                    <a:xfrm rot="18335692" flipH="1">
                      <a:off x="725" y="3512"/>
                      <a:ext cx="925" cy="490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</p:grpSp>
              <p:grpSp>
                <p:nvGrpSpPr>
                  <p:cNvPr id="71769" name="Group 89"/>
                  <p:cNvGrpSpPr>
                    <a:grpSpLocks/>
                  </p:cNvGrpSpPr>
                  <p:nvPr/>
                </p:nvGrpSpPr>
                <p:grpSpPr bwMode="auto">
                  <a:xfrm>
                    <a:off x="1529" y="1908"/>
                    <a:ext cx="766" cy="2373"/>
                    <a:chOff x="1455" y="1936"/>
                    <a:chExt cx="766" cy="2373"/>
                  </a:xfrm>
                </p:grpSpPr>
                <p:sp>
                  <p:nvSpPr>
                    <p:cNvPr id="71770" name="Freeform 90"/>
                    <p:cNvSpPr>
                      <a:spLocks/>
                    </p:cNvSpPr>
                    <p:nvPr/>
                  </p:nvSpPr>
                  <p:spPr bwMode="hidden">
                    <a:xfrm rot="17542885" flipH="1">
                      <a:off x="1267" y="2578"/>
                      <a:ext cx="1595" cy="312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71771" name="Freeform 91"/>
                    <p:cNvSpPr>
                      <a:spLocks/>
                    </p:cNvSpPr>
                    <p:nvPr/>
                  </p:nvSpPr>
                  <p:spPr bwMode="hidden">
                    <a:xfrm rot="17542885" flipH="1">
                      <a:off x="1272" y="3636"/>
                      <a:ext cx="856" cy="490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</p:grpSp>
              <p:grpSp>
                <p:nvGrpSpPr>
                  <p:cNvPr id="71772" name="Group 92"/>
                  <p:cNvGrpSpPr>
                    <a:grpSpLocks/>
                  </p:cNvGrpSpPr>
                  <p:nvPr/>
                </p:nvGrpSpPr>
                <p:grpSpPr bwMode="auto">
                  <a:xfrm rot="88588">
                    <a:off x="2061" y="1962"/>
                    <a:ext cx="459" cy="2329"/>
                    <a:chOff x="1956" y="1990"/>
                    <a:chExt cx="492" cy="2604"/>
                  </a:xfrm>
                </p:grpSpPr>
                <p:sp>
                  <p:nvSpPr>
                    <p:cNvPr id="71773" name="Freeform 93"/>
                    <p:cNvSpPr>
                      <a:spLocks/>
                    </p:cNvSpPr>
                    <p:nvPr/>
                  </p:nvSpPr>
                  <p:spPr bwMode="hidden">
                    <a:xfrm rot="16782062" flipH="1">
                      <a:off x="1442" y="2695"/>
                      <a:ext cx="1711" cy="301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71774" name="Freeform 94"/>
                    <p:cNvSpPr>
                      <a:spLocks/>
                    </p:cNvSpPr>
                    <p:nvPr/>
                  </p:nvSpPr>
                  <p:spPr bwMode="hidden">
                    <a:xfrm rot="16782062" flipH="1">
                      <a:off x="1734" y="3898"/>
                      <a:ext cx="918" cy="473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</p:grpSp>
              <p:grpSp>
                <p:nvGrpSpPr>
                  <p:cNvPr id="71775" name="Group 95"/>
                  <p:cNvGrpSpPr>
                    <a:grpSpLocks/>
                  </p:cNvGrpSpPr>
                  <p:nvPr/>
                </p:nvGrpSpPr>
                <p:grpSpPr bwMode="auto">
                  <a:xfrm>
                    <a:off x="3408" y="1689"/>
                    <a:ext cx="1125" cy="2426"/>
                    <a:chOff x="3334" y="1717"/>
                    <a:chExt cx="1125" cy="2426"/>
                  </a:xfrm>
                </p:grpSpPr>
                <p:sp>
                  <p:nvSpPr>
                    <p:cNvPr id="71776" name="Freeform 96"/>
                    <p:cNvSpPr>
                      <a:spLocks/>
                    </p:cNvSpPr>
                    <p:nvPr/>
                  </p:nvSpPr>
                  <p:spPr bwMode="hidden">
                    <a:xfrm rot="3144576">
                      <a:off x="2628" y="2423"/>
                      <a:ext cx="1724" cy="312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71777" name="Freeform 97"/>
                    <p:cNvSpPr>
                      <a:spLocks/>
                    </p:cNvSpPr>
                    <p:nvPr/>
                  </p:nvSpPr>
                  <p:spPr bwMode="hidden">
                    <a:xfrm rot="3144576">
                      <a:off x="3751" y="3436"/>
                      <a:ext cx="925" cy="490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</p:grpSp>
              <p:grpSp>
                <p:nvGrpSpPr>
                  <p:cNvPr id="71778" name="Group 98"/>
                  <p:cNvGrpSpPr>
                    <a:grpSpLocks/>
                  </p:cNvGrpSpPr>
                  <p:nvPr/>
                </p:nvGrpSpPr>
                <p:grpSpPr bwMode="auto">
                  <a:xfrm>
                    <a:off x="3255" y="1838"/>
                    <a:ext cx="883" cy="2426"/>
                    <a:chOff x="3181" y="1866"/>
                    <a:chExt cx="883" cy="2426"/>
                  </a:xfrm>
                </p:grpSpPr>
                <p:sp>
                  <p:nvSpPr>
                    <p:cNvPr id="71779" name="Freeform 99"/>
                    <p:cNvSpPr>
                      <a:spLocks/>
                    </p:cNvSpPr>
                    <p:nvPr/>
                  </p:nvSpPr>
                  <p:spPr bwMode="hidden">
                    <a:xfrm rot="3745735">
                      <a:off x="2506" y="2541"/>
                      <a:ext cx="1650" cy="299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71780" name="Freeform 100"/>
                    <p:cNvSpPr>
                      <a:spLocks/>
                    </p:cNvSpPr>
                    <p:nvPr/>
                  </p:nvSpPr>
                  <p:spPr bwMode="hidden">
                    <a:xfrm rot="3745735">
                      <a:off x="3387" y="3615"/>
                      <a:ext cx="885" cy="469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</p:grpSp>
              <p:grpSp>
                <p:nvGrpSpPr>
                  <p:cNvPr id="71781" name="Group 101"/>
                  <p:cNvGrpSpPr>
                    <a:grpSpLocks/>
                  </p:cNvGrpSpPr>
                  <p:nvPr/>
                </p:nvGrpSpPr>
                <p:grpSpPr bwMode="auto">
                  <a:xfrm>
                    <a:off x="3080" y="1955"/>
                    <a:ext cx="619" cy="2386"/>
                    <a:chOff x="3006" y="1983"/>
                    <a:chExt cx="619" cy="2386"/>
                  </a:xfrm>
                </p:grpSpPr>
                <p:sp>
                  <p:nvSpPr>
                    <p:cNvPr id="71782" name="Freeform 102"/>
                    <p:cNvSpPr>
                      <a:spLocks/>
                    </p:cNvSpPr>
                    <p:nvPr/>
                  </p:nvSpPr>
                  <p:spPr bwMode="hidden">
                    <a:xfrm rot="4286818">
                      <a:off x="2328" y="2661"/>
                      <a:ext cx="1601" cy="246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71783" name="Freeform 103"/>
                    <p:cNvSpPr>
                      <a:spLocks/>
                    </p:cNvSpPr>
                    <p:nvPr/>
                  </p:nvSpPr>
                  <p:spPr bwMode="hidden">
                    <a:xfrm rot="4286818">
                      <a:off x="3002" y="3747"/>
                      <a:ext cx="859" cy="386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</p:grpSp>
              <p:grpSp>
                <p:nvGrpSpPr>
                  <p:cNvPr id="71784" name="Group 104"/>
                  <p:cNvGrpSpPr>
                    <a:grpSpLocks/>
                  </p:cNvGrpSpPr>
                  <p:nvPr/>
                </p:nvGrpSpPr>
                <p:grpSpPr bwMode="auto">
                  <a:xfrm>
                    <a:off x="2893" y="2073"/>
                    <a:ext cx="405" cy="2219"/>
                    <a:chOff x="2819" y="2101"/>
                    <a:chExt cx="405" cy="2219"/>
                  </a:xfrm>
                </p:grpSpPr>
                <p:sp>
                  <p:nvSpPr>
                    <p:cNvPr id="71785" name="Freeform 105"/>
                    <p:cNvSpPr>
                      <a:spLocks/>
                    </p:cNvSpPr>
                    <p:nvPr/>
                  </p:nvSpPr>
                  <p:spPr bwMode="hidden">
                    <a:xfrm rot="4898956">
                      <a:off x="2206" y="2714"/>
                      <a:ext cx="1471" cy="246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71786" name="Freeform 106"/>
                    <p:cNvSpPr>
                      <a:spLocks/>
                    </p:cNvSpPr>
                    <p:nvPr/>
                  </p:nvSpPr>
                  <p:spPr bwMode="hidden">
                    <a:xfrm rot="4898956">
                      <a:off x="2636" y="3732"/>
                      <a:ext cx="790" cy="386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</p:grpSp>
              <p:grpSp>
                <p:nvGrpSpPr>
                  <p:cNvPr id="71787" name="Group 107"/>
                  <p:cNvGrpSpPr>
                    <a:grpSpLocks/>
                  </p:cNvGrpSpPr>
                  <p:nvPr/>
                </p:nvGrpSpPr>
                <p:grpSpPr bwMode="auto">
                  <a:xfrm>
                    <a:off x="2372" y="2107"/>
                    <a:ext cx="426" cy="2185"/>
                    <a:chOff x="2287" y="2135"/>
                    <a:chExt cx="426" cy="2185"/>
                  </a:xfrm>
                </p:grpSpPr>
                <p:sp>
                  <p:nvSpPr>
                    <p:cNvPr id="71788" name="Freeform 108"/>
                    <p:cNvSpPr>
                      <a:spLocks/>
                    </p:cNvSpPr>
                    <p:nvPr/>
                  </p:nvSpPr>
                  <p:spPr bwMode="hidden">
                    <a:xfrm rot="5755659">
                      <a:off x="1900" y="2760"/>
                      <a:ext cx="1437" cy="188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540000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71789" name="Freeform 109"/>
                    <p:cNvSpPr>
                      <a:spLocks/>
                    </p:cNvSpPr>
                    <p:nvPr/>
                  </p:nvSpPr>
                  <p:spPr bwMode="hidden">
                    <a:xfrm rot="5755659">
                      <a:off x="2049" y="3787"/>
                      <a:ext cx="771" cy="295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</p:grpSp>
            </p:grpSp>
          </p:grpSp>
          <p:grpSp>
            <p:nvGrpSpPr>
              <p:cNvPr id="71790" name="Group 110"/>
              <p:cNvGrpSpPr>
                <a:grpSpLocks/>
              </p:cNvGrpSpPr>
              <p:nvPr/>
            </p:nvGrpSpPr>
            <p:grpSpPr bwMode="auto">
              <a:xfrm>
                <a:off x="74" y="313"/>
                <a:ext cx="5459" cy="3667"/>
                <a:chOff x="74" y="313"/>
                <a:chExt cx="5459" cy="3667"/>
              </a:xfrm>
            </p:grpSpPr>
            <p:grpSp>
              <p:nvGrpSpPr>
                <p:cNvPr id="71791" name="Group 111"/>
                <p:cNvGrpSpPr>
                  <a:grpSpLocks/>
                </p:cNvGrpSpPr>
                <p:nvPr/>
              </p:nvGrpSpPr>
              <p:grpSpPr bwMode="auto">
                <a:xfrm>
                  <a:off x="74" y="313"/>
                  <a:ext cx="5459" cy="3667"/>
                  <a:chOff x="74" y="313"/>
                  <a:chExt cx="5459" cy="3667"/>
                </a:xfrm>
              </p:grpSpPr>
              <p:sp>
                <p:nvSpPr>
                  <p:cNvPr id="71792" name="Arc 112"/>
                  <p:cNvSpPr>
                    <a:spLocks/>
                  </p:cNvSpPr>
                  <p:nvPr/>
                </p:nvSpPr>
                <p:spPr bwMode="hidden">
                  <a:xfrm flipV="1">
                    <a:off x="2966" y="456"/>
                    <a:ext cx="2567" cy="2046"/>
                  </a:xfrm>
                  <a:custGeom>
                    <a:avLst/>
                    <a:gdLst>
                      <a:gd name="G0" fmla="+- 17826 0 0"/>
                      <a:gd name="G1" fmla="+- 0 0 0"/>
                      <a:gd name="G2" fmla="+- 21600 0 0"/>
                      <a:gd name="T0" fmla="*/ 36729 w 36729"/>
                      <a:gd name="T1" fmla="*/ 10451 h 21600"/>
                      <a:gd name="T2" fmla="*/ 0 w 36729"/>
                      <a:gd name="T3" fmla="*/ 12197 h 21600"/>
                      <a:gd name="T4" fmla="*/ 17826 w 36729"/>
                      <a:gd name="T5" fmla="*/ 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36729" h="21600" fill="none" extrusionOk="0">
                        <a:moveTo>
                          <a:pt x="36729" y="10451"/>
                        </a:moveTo>
                        <a:cubicBezTo>
                          <a:pt x="32926" y="17330"/>
                          <a:pt x="25686" y="21599"/>
                          <a:pt x="17826" y="21600"/>
                        </a:cubicBezTo>
                        <a:cubicBezTo>
                          <a:pt x="10696" y="21600"/>
                          <a:pt x="4025" y="18081"/>
                          <a:pt x="-1" y="12197"/>
                        </a:cubicBezTo>
                      </a:path>
                      <a:path w="36729" h="21600" stroke="0" extrusionOk="0">
                        <a:moveTo>
                          <a:pt x="36729" y="10451"/>
                        </a:moveTo>
                        <a:cubicBezTo>
                          <a:pt x="32926" y="17330"/>
                          <a:pt x="25686" y="21599"/>
                          <a:pt x="17826" y="21600"/>
                        </a:cubicBezTo>
                        <a:cubicBezTo>
                          <a:pt x="10696" y="21600"/>
                          <a:pt x="4025" y="18081"/>
                          <a:pt x="-1" y="12197"/>
                        </a:cubicBezTo>
                        <a:lnTo>
                          <a:pt x="17826" y="0"/>
                        </a:lnTo>
                        <a:close/>
                      </a:path>
                    </a:pathLst>
                  </a:custGeom>
                  <a:noFill/>
                  <a:ln w="9525">
                    <a:solidFill>
                      <a:schemeClr val="accent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71793" name="Arc 113"/>
                  <p:cNvSpPr>
                    <a:spLocks/>
                  </p:cNvSpPr>
                  <p:nvPr/>
                </p:nvSpPr>
                <p:spPr bwMode="hidden">
                  <a:xfrm flipH="1">
                    <a:off x="388" y="1601"/>
                    <a:ext cx="2016" cy="2379"/>
                  </a:xfrm>
                  <a:custGeom>
                    <a:avLst/>
                    <a:gdLst>
                      <a:gd name="G0" fmla="+- 8873 0 0"/>
                      <a:gd name="G1" fmla="+- 21600 0 0"/>
                      <a:gd name="G2" fmla="+- 21600 0 0"/>
                      <a:gd name="T0" fmla="*/ 0 w 30473"/>
                      <a:gd name="T1" fmla="*/ 1907 h 22305"/>
                      <a:gd name="T2" fmla="*/ 30462 w 30473"/>
                      <a:gd name="T3" fmla="*/ 22305 h 22305"/>
                      <a:gd name="T4" fmla="*/ 8873 w 30473"/>
                      <a:gd name="T5" fmla="*/ 21600 h 2230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30473" h="22305" fill="none" extrusionOk="0">
                        <a:moveTo>
                          <a:pt x="-1" y="1906"/>
                        </a:moveTo>
                        <a:cubicBezTo>
                          <a:pt x="2789" y="649"/>
                          <a:pt x="5813" y="-1"/>
                          <a:pt x="8873" y="0"/>
                        </a:cubicBezTo>
                        <a:cubicBezTo>
                          <a:pt x="20802" y="0"/>
                          <a:pt x="30473" y="9670"/>
                          <a:pt x="30473" y="21600"/>
                        </a:cubicBezTo>
                        <a:cubicBezTo>
                          <a:pt x="30473" y="21835"/>
                          <a:pt x="30469" y="22070"/>
                          <a:pt x="30461" y="22304"/>
                        </a:cubicBezTo>
                      </a:path>
                      <a:path w="30473" h="22305" stroke="0" extrusionOk="0">
                        <a:moveTo>
                          <a:pt x="-1" y="1906"/>
                        </a:moveTo>
                        <a:cubicBezTo>
                          <a:pt x="2789" y="649"/>
                          <a:pt x="5813" y="-1"/>
                          <a:pt x="8873" y="0"/>
                        </a:cubicBezTo>
                        <a:cubicBezTo>
                          <a:pt x="20802" y="0"/>
                          <a:pt x="30473" y="9670"/>
                          <a:pt x="30473" y="21600"/>
                        </a:cubicBezTo>
                        <a:cubicBezTo>
                          <a:pt x="30473" y="21835"/>
                          <a:pt x="30469" y="22070"/>
                          <a:pt x="30461" y="22304"/>
                        </a:cubicBezTo>
                        <a:lnTo>
                          <a:pt x="8873" y="21600"/>
                        </a:lnTo>
                        <a:close/>
                      </a:path>
                    </a:pathLst>
                  </a:custGeom>
                  <a:noFill/>
                  <a:ln w="9525">
                    <a:solidFill>
                      <a:schemeClr val="folHlink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71794" name="Arc 114"/>
                  <p:cNvSpPr>
                    <a:spLocks/>
                  </p:cNvSpPr>
                  <p:nvPr/>
                </p:nvSpPr>
                <p:spPr bwMode="hidden">
                  <a:xfrm>
                    <a:off x="3029" y="1181"/>
                    <a:ext cx="1426" cy="2379"/>
                  </a:xfrm>
                  <a:custGeom>
                    <a:avLst/>
                    <a:gdLst>
                      <a:gd name="G0" fmla="+- 13212 0 0"/>
                      <a:gd name="G1" fmla="+- 21600 0 0"/>
                      <a:gd name="G2" fmla="+- 21600 0 0"/>
                      <a:gd name="T0" fmla="*/ 0 w 34812"/>
                      <a:gd name="T1" fmla="*/ 4512 h 22305"/>
                      <a:gd name="T2" fmla="*/ 34801 w 34812"/>
                      <a:gd name="T3" fmla="*/ 22305 h 22305"/>
                      <a:gd name="T4" fmla="*/ 13212 w 34812"/>
                      <a:gd name="T5" fmla="*/ 21600 h 2230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34812" h="22305" fill="none" extrusionOk="0">
                        <a:moveTo>
                          <a:pt x="-1" y="4511"/>
                        </a:moveTo>
                        <a:cubicBezTo>
                          <a:pt x="3783" y="1586"/>
                          <a:pt x="8429" y="-1"/>
                          <a:pt x="13212" y="0"/>
                        </a:cubicBezTo>
                        <a:cubicBezTo>
                          <a:pt x="25141" y="0"/>
                          <a:pt x="34812" y="9670"/>
                          <a:pt x="34812" y="21600"/>
                        </a:cubicBezTo>
                        <a:cubicBezTo>
                          <a:pt x="34812" y="21835"/>
                          <a:pt x="34808" y="22070"/>
                          <a:pt x="34800" y="22304"/>
                        </a:cubicBezTo>
                      </a:path>
                      <a:path w="34812" h="22305" stroke="0" extrusionOk="0">
                        <a:moveTo>
                          <a:pt x="-1" y="4511"/>
                        </a:moveTo>
                        <a:cubicBezTo>
                          <a:pt x="3783" y="1586"/>
                          <a:pt x="8429" y="-1"/>
                          <a:pt x="13212" y="0"/>
                        </a:cubicBezTo>
                        <a:cubicBezTo>
                          <a:pt x="25141" y="0"/>
                          <a:pt x="34812" y="9670"/>
                          <a:pt x="34812" y="21600"/>
                        </a:cubicBezTo>
                        <a:cubicBezTo>
                          <a:pt x="34812" y="21835"/>
                          <a:pt x="34808" y="22070"/>
                          <a:pt x="34800" y="22304"/>
                        </a:cubicBezTo>
                        <a:lnTo>
                          <a:pt x="13212" y="21600"/>
                        </a:lnTo>
                        <a:close/>
                      </a:path>
                    </a:pathLst>
                  </a:custGeom>
                  <a:noFill/>
                  <a:ln w="9525">
                    <a:solidFill>
                      <a:schemeClr val="accent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71795" name="Arc 115"/>
                  <p:cNvSpPr>
                    <a:spLocks/>
                  </p:cNvSpPr>
                  <p:nvPr/>
                </p:nvSpPr>
                <p:spPr bwMode="hidden">
                  <a:xfrm flipH="1">
                    <a:off x="74" y="813"/>
                    <a:ext cx="2540" cy="2379"/>
                  </a:xfrm>
                  <a:custGeom>
                    <a:avLst/>
                    <a:gdLst>
                      <a:gd name="G0" fmla="+- 15230 0 0"/>
                      <a:gd name="G1" fmla="+- 21600 0 0"/>
                      <a:gd name="G2" fmla="+- 21600 0 0"/>
                      <a:gd name="T0" fmla="*/ 0 w 36830"/>
                      <a:gd name="T1" fmla="*/ 6283 h 22305"/>
                      <a:gd name="T2" fmla="*/ 36819 w 36830"/>
                      <a:gd name="T3" fmla="*/ 22305 h 22305"/>
                      <a:gd name="T4" fmla="*/ 15230 w 36830"/>
                      <a:gd name="T5" fmla="*/ 21600 h 2230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36830" h="22305" fill="none" extrusionOk="0">
                        <a:moveTo>
                          <a:pt x="0" y="6283"/>
                        </a:moveTo>
                        <a:cubicBezTo>
                          <a:pt x="4047" y="2258"/>
                          <a:pt x="9522" y="-1"/>
                          <a:pt x="15230" y="0"/>
                        </a:cubicBezTo>
                        <a:cubicBezTo>
                          <a:pt x="27159" y="0"/>
                          <a:pt x="36830" y="9670"/>
                          <a:pt x="36830" y="21600"/>
                        </a:cubicBezTo>
                        <a:cubicBezTo>
                          <a:pt x="36830" y="21835"/>
                          <a:pt x="36826" y="22070"/>
                          <a:pt x="36818" y="22304"/>
                        </a:cubicBezTo>
                      </a:path>
                      <a:path w="36830" h="22305" stroke="0" extrusionOk="0">
                        <a:moveTo>
                          <a:pt x="0" y="6283"/>
                        </a:moveTo>
                        <a:cubicBezTo>
                          <a:pt x="4047" y="2258"/>
                          <a:pt x="9522" y="-1"/>
                          <a:pt x="15230" y="0"/>
                        </a:cubicBezTo>
                        <a:cubicBezTo>
                          <a:pt x="27159" y="0"/>
                          <a:pt x="36830" y="9670"/>
                          <a:pt x="36830" y="21600"/>
                        </a:cubicBezTo>
                        <a:cubicBezTo>
                          <a:pt x="36830" y="21835"/>
                          <a:pt x="36826" y="22070"/>
                          <a:pt x="36818" y="22304"/>
                        </a:cubicBezTo>
                        <a:lnTo>
                          <a:pt x="15230" y="21600"/>
                        </a:lnTo>
                        <a:close/>
                      </a:path>
                    </a:pathLst>
                  </a:custGeom>
                  <a:noFill/>
                  <a:ln w="9525">
                    <a:solidFill>
                      <a:schemeClr val="folHlink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71796" name="Arc 116"/>
                  <p:cNvSpPr>
                    <a:spLocks/>
                  </p:cNvSpPr>
                  <p:nvPr/>
                </p:nvSpPr>
                <p:spPr bwMode="hidden">
                  <a:xfrm flipH="1">
                    <a:off x="790" y="313"/>
                    <a:ext cx="1850" cy="2304"/>
                  </a:xfrm>
                  <a:custGeom>
                    <a:avLst/>
                    <a:gdLst>
                      <a:gd name="G0" fmla="+- 18231 0 0"/>
                      <a:gd name="G1" fmla="+- 21600 0 0"/>
                      <a:gd name="G2" fmla="+- 21600 0 0"/>
                      <a:gd name="T0" fmla="*/ 0 w 31881"/>
                      <a:gd name="T1" fmla="*/ 10016 h 21600"/>
                      <a:gd name="T2" fmla="*/ 31881 w 31881"/>
                      <a:gd name="T3" fmla="*/ 4860 h 21600"/>
                      <a:gd name="T4" fmla="*/ 18231 w 31881"/>
                      <a:gd name="T5" fmla="*/ 2160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31881" h="21600" fill="none" extrusionOk="0">
                        <a:moveTo>
                          <a:pt x="-1" y="10015"/>
                        </a:moveTo>
                        <a:cubicBezTo>
                          <a:pt x="3963" y="3778"/>
                          <a:pt x="10840" y="-1"/>
                          <a:pt x="18231" y="0"/>
                        </a:cubicBezTo>
                        <a:cubicBezTo>
                          <a:pt x="23204" y="0"/>
                          <a:pt x="28026" y="1716"/>
                          <a:pt x="31881" y="4859"/>
                        </a:cubicBezTo>
                      </a:path>
                      <a:path w="31881" h="21600" stroke="0" extrusionOk="0">
                        <a:moveTo>
                          <a:pt x="-1" y="10015"/>
                        </a:moveTo>
                        <a:cubicBezTo>
                          <a:pt x="3963" y="3778"/>
                          <a:pt x="10840" y="-1"/>
                          <a:pt x="18231" y="0"/>
                        </a:cubicBezTo>
                        <a:cubicBezTo>
                          <a:pt x="23204" y="0"/>
                          <a:pt x="28026" y="1716"/>
                          <a:pt x="31881" y="4859"/>
                        </a:cubicBezTo>
                        <a:lnTo>
                          <a:pt x="18231" y="21600"/>
                        </a:lnTo>
                        <a:close/>
                      </a:path>
                    </a:pathLst>
                  </a:custGeom>
                  <a:noFill/>
                  <a:ln w="9525">
                    <a:solidFill>
                      <a:schemeClr val="accent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71797" name="Arc 117"/>
                  <p:cNvSpPr>
                    <a:spLocks/>
                  </p:cNvSpPr>
                  <p:nvPr/>
                </p:nvSpPr>
                <p:spPr bwMode="hidden">
                  <a:xfrm>
                    <a:off x="2763" y="1281"/>
                    <a:ext cx="764" cy="2304"/>
                  </a:xfrm>
                  <a:custGeom>
                    <a:avLst/>
                    <a:gdLst>
                      <a:gd name="G0" fmla="+- 13212 0 0"/>
                      <a:gd name="G1" fmla="+- 21600 0 0"/>
                      <a:gd name="G2" fmla="+- 21600 0 0"/>
                      <a:gd name="T0" fmla="*/ 0 w 31146"/>
                      <a:gd name="T1" fmla="*/ 4512 h 21600"/>
                      <a:gd name="T2" fmla="*/ 31146 w 31146"/>
                      <a:gd name="T3" fmla="*/ 9561 h 21600"/>
                      <a:gd name="T4" fmla="*/ 13212 w 31146"/>
                      <a:gd name="T5" fmla="*/ 2160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31146" h="21600" fill="none" extrusionOk="0">
                        <a:moveTo>
                          <a:pt x="-1" y="4511"/>
                        </a:moveTo>
                        <a:cubicBezTo>
                          <a:pt x="3783" y="1586"/>
                          <a:pt x="8429" y="-1"/>
                          <a:pt x="13212" y="0"/>
                        </a:cubicBezTo>
                        <a:cubicBezTo>
                          <a:pt x="20409" y="0"/>
                          <a:pt x="27134" y="3585"/>
                          <a:pt x="31145" y="9561"/>
                        </a:cubicBezTo>
                      </a:path>
                      <a:path w="31146" h="21600" stroke="0" extrusionOk="0">
                        <a:moveTo>
                          <a:pt x="-1" y="4511"/>
                        </a:moveTo>
                        <a:cubicBezTo>
                          <a:pt x="3783" y="1586"/>
                          <a:pt x="8429" y="-1"/>
                          <a:pt x="13212" y="0"/>
                        </a:cubicBezTo>
                        <a:cubicBezTo>
                          <a:pt x="20409" y="0"/>
                          <a:pt x="27134" y="3585"/>
                          <a:pt x="31145" y="9561"/>
                        </a:cubicBezTo>
                        <a:lnTo>
                          <a:pt x="13212" y="21600"/>
                        </a:lnTo>
                        <a:close/>
                      </a:path>
                    </a:pathLst>
                  </a:custGeom>
                  <a:noFill/>
                  <a:ln w="9525">
                    <a:solidFill>
                      <a:schemeClr val="accent2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71798" name="Freeform 118"/>
                  <p:cNvSpPr>
                    <a:spLocks/>
                  </p:cNvSpPr>
                  <p:nvPr/>
                </p:nvSpPr>
                <p:spPr bwMode="hidden">
                  <a:xfrm flipH="1">
                    <a:off x="1800" y="438"/>
                    <a:ext cx="418" cy="1524"/>
                  </a:xfrm>
                  <a:custGeom>
                    <a:avLst/>
                    <a:gdLst/>
                    <a:ahLst/>
                    <a:cxnLst>
                      <a:cxn ang="0">
                        <a:pos x="0" y="64"/>
                      </a:cxn>
                      <a:cxn ang="0">
                        <a:pos x="240" y="16"/>
                      </a:cxn>
                      <a:cxn ang="0">
                        <a:pos x="96" y="160"/>
                      </a:cxn>
                      <a:cxn ang="0">
                        <a:pos x="336" y="160"/>
                      </a:cxn>
                      <a:cxn ang="0">
                        <a:pos x="192" y="304"/>
                      </a:cxn>
                      <a:cxn ang="0">
                        <a:pos x="384" y="352"/>
                      </a:cxn>
                      <a:cxn ang="0">
                        <a:pos x="288" y="448"/>
                      </a:cxn>
                      <a:cxn ang="0">
                        <a:pos x="480" y="496"/>
                      </a:cxn>
                      <a:cxn ang="0">
                        <a:pos x="384" y="592"/>
                      </a:cxn>
                      <a:cxn ang="0">
                        <a:pos x="528" y="640"/>
                      </a:cxn>
                      <a:cxn ang="0">
                        <a:pos x="480" y="736"/>
                      </a:cxn>
                      <a:cxn ang="0">
                        <a:pos x="576" y="832"/>
                      </a:cxn>
                      <a:cxn ang="0">
                        <a:pos x="576" y="928"/>
                      </a:cxn>
                      <a:cxn ang="0">
                        <a:pos x="672" y="1072"/>
                      </a:cxn>
                      <a:cxn ang="0">
                        <a:pos x="624" y="1216"/>
                      </a:cxn>
                      <a:cxn ang="0">
                        <a:pos x="720" y="1312"/>
                      </a:cxn>
                      <a:cxn ang="0">
                        <a:pos x="672" y="1456"/>
                      </a:cxn>
                      <a:cxn ang="0">
                        <a:pos x="720" y="1600"/>
                      </a:cxn>
                      <a:cxn ang="0">
                        <a:pos x="672" y="1696"/>
                      </a:cxn>
                      <a:cxn ang="0">
                        <a:pos x="768" y="1840"/>
                      </a:cxn>
                      <a:cxn ang="0">
                        <a:pos x="720" y="1984"/>
                      </a:cxn>
                      <a:cxn ang="0">
                        <a:pos x="768" y="2176"/>
                      </a:cxn>
                      <a:cxn ang="0">
                        <a:pos x="720" y="2224"/>
                      </a:cxn>
                      <a:cxn ang="0">
                        <a:pos x="768" y="2368"/>
                      </a:cxn>
                    </a:cxnLst>
                    <a:rect l="0" t="0" r="r" b="b"/>
                    <a:pathLst>
                      <a:path w="776" h="2368">
                        <a:moveTo>
                          <a:pt x="0" y="64"/>
                        </a:moveTo>
                        <a:cubicBezTo>
                          <a:pt x="112" y="32"/>
                          <a:pt x="224" y="0"/>
                          <a:pt x="240" y="16"/>
                        </a:cubicBezTo>
                        <a:cubicBezTo>
                          <a:pt x="256" y="32"/>
                          <a:pt x="80" y="136"/>
                          <a:pt x="96" y="160"/>
                        </a:cubicBezTo>
                        <a:cubicBezTo>
                          <a:pt x="112" y="184"/>
                          <a:pt x="320" y="136"/>
                          <a:pt x="336" y="160"/>
                        </a:cubicBezTo>
                        <a:cubicBezTo>
                          <a:pt x="352" y="184"/>
                          <a:pt x="184" y="272"/>
                          <a:pt x="192" y="304"/>
                        </a:cubicBezTo>
                        <a:cubicBezTo>
                          <a:pt x="200" y="336"/>
                          <a:pt x="368" y="328"/>
                          <a:pt x="384" y="352"/>
                        </a:cubicBezTo>
                        <a:cubicBezTo>
                          <a:pt x="400" y="376"/>
                          <a:pt x="272" y="424"/>
                          <a:pt x="288" y="448"/>
                        </a:cubicBezTo>
                        <a:cubicBezTo>
                          <a:pt x="304" y="472"/>
                          <a:pt x="464" y="472"/>
                          <a:pt x="480" y="496"/>
                        </a:cubicBezTo>
                        <a:cubicBezTo>
                          <a:pt x="496" y="520"/>
                          <a:pt x="376" y="568"/>
                          <a:pt x="384" y="592"/>
                        </a:cubicBezTo>
                        <a:cubicBezTo>
                          <a:pt x="392" y="616"/>
                          <a:pt x="512" y="616"/>
                          <a:pt x="528" y="640"/>
                        </a:cubicBezTo>
                        <a:cubicBezTo>
                          <a:pt x="544" y="664"/>
                          <a:pt x="472" y="704"/>
                          <a:pt x="480" y="736"/>
                        </a:cubicBezTo>
                        <a:cubicBezTo>
                          <a:pt x="488" y="768"/>
                          <a:pt x="560" y="800"/>
                          <a:pt x="576" y="832"/>
                        </a:cubicBezTo>
                        <a:cubicBezTo>
                          <a:pt x="592" y="864"/>
                          <a:pt x="560" y="888"/>
                          <a:pt x="576" y="928"/>
                        </a:cubicBezTo>
                        <a:cubicBezTo>
                          <a:pt x="592" y="968"/>
                          <a:pt x="664" y="1024"/>
                          <a:pt x="672" y="1072"/>
                        </a:cubicBezTo>
                        <a:cubicBezTo>
                          <a:pt x="680" y="1120"/>
                          <a:pt x="616" y="1176"/>
                          <a:pt x="624" y="1216"/>
                        </a:cubicBezTo>
                        <a:cubicBezTo>
                          <a:pt x="632" y="1256"/>
                          <a:pt x="712" y="1272"/>
                          <a:pt x="720" y="1312"/>
                        </a:cubicBezTo>
                        <a:cubicBezTo>
                          <a:pt x="728" y="1352"/>
                          <a:pt x="672" y="1408"/>
                          <a:pt x="672" y="1456"/>
                        </a:cubicBezTo>
                        <a:cubicBezTo>
                          <a:pt x="672" y="1504"/>
                          <a:pt x="720" y="1560"/>
                          <a:pt x="720" y="1600"/>
                        </a:cubicBezTo>
                        <a:cubicBezTo>
                          <a:pt x="720" y="1640"/>
                          <a:pt x="664" y="1656"/>
                          <a:pt x="672" y="1696"/>
                        </a:cubicBezTo>
                        <a:cubicBezTo>
                          <a:pt x="680" y="1736"/>
                          <a:pt x="760" y="1792"/>
                          <a:pt x="768" y="1840"/>
                        </a:cubicBezTo>
                        <a:cubicBezTo>
                          <a:pt x="776" y="1888"/>
                          <a:pt x="720" y="1928"/>
                          <a:pt x="720" y="1984"/>
                        </a:cubicBezTo>
                        <a:cubicBezTo>
                          <a:pt x="720" y="2040"/>
                          <a:pt x="768" y="2136"/>
                          <a:pt x="768" y="2176"/>
                        </a:cubicBezTo>
                        <a:cubicBezTo>
                          <a:pt x="768" y="2216"/>
                          <a:pt x="720" y="2192"/>
                          <a:pt x="720" y="2224"/>
                        </a:cubicBezTo>
                        <a:cubicBezTo>
                          <a:pt x="720" y="2256"/>
                          <a:pt x="744" y="2312"/>
                          <a:pt x="768" y="2368"/>
                        </a:cubicBezTo>
                      </a:path>
                    </a:pathLst>
                  </a:custGeom>
                  <a:noFill/>
                  <a:ln w="9525">
                    <a:solidFill>
                      <a:schemeClr val="folHlink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</p:grpSp>
            <p:sp>
              <p:nvSpPr>
                <p:cNvPr id="71799" name="Freeform 119"/>
                <p:cNvSpPr>
                  <a:spLocks/>
                </p:cNvSpPr>
                <p:nvPr/>
              </p:nvSpPr>
              <p:spPr bwMode="hidden">
                <a:xfrm rot="20253369">
                  <a:off x="3280" y="1529"/>
                  <a:ext cx="442" cy="837"/>
                </a:xfrm>
                <a:custGeom>
                  <a:avLst/>
                  <a:gdLst/>
                  <a:ahLst/>
                  <a:cxnLst>
                    <a:cxn ang="0">
                      <a:pos x="0" y="64"/>
                    </a:cxn>
                    <a:cxn ang="0">
                      <a:pos x="240" y="16"/>
                    </a:cxn>
                    <a:cxn ang="0">
                      <a:pos x="96" y="160"/>
                    </a:cxn>
                    <a:cxn ang="0">
                      <a:pos x="336" y="160"/>
                    </a:cxn>
                    <a:cxn ang="0">
                      <a:pos x="192" y="304"/>
                    </a:cxn>
                    <a:cxn ang="0">
                      <a:pos x="384" y="352"/>
                    </a:cxn>
                    <a:cxn ang="0">
                      <a:pos x="288" y="448"/>
                    </a:cxn>
                    <a:cxn ang="0">
                      <a:pos x="480" y="496"/>
                    </a:cxn>
                    <a:cxn ang="0">
                      <a:pos x="384" y="592"/>
                    </a:cxn>
                    <a:cxn ang="0">
                      <a:pos x="528" y="640"/>
                    </a:cxn>
                    <a:cxn ang="0">
                      <a:pos x="480" y="736"/>
                    </a:cxn>
                    <a:cxn ang="0">
                      <a:pos x="576" y="832"/>
                    </a:cxn>
                    <a:cxn ang="0">
                      <a:pos x="576" y="928"/>
                    </a:cxn>
                    <a:cxn ang="0">
                      <a:pos x="672" y="1072"/>
                    </a:cxn>
                    <a:cxn ang="0">
                      <a:pos x="624" y="1216"/>
                    </a:cxn>
                    <a:cxn ang="0">
                      <a:pos x="720" y="1312"/>
                    </a:cxn>
                    <a:cxn ang="0">
                      <a:pos x="672" y="1456"/>
                    </a:cxn>
                    <a:cxn ang="0">
                      <a:pos x="720" y="1600"/>
                    </a:cxn>
                    <a:cxn ang="0">
                      <a:pos x="672" y="1696"/>
                    </a:cxn>
                    <a:cxn ang="0">
                      <a:pos x="768" y="1840"/>
                    </a:cxn>
                    <a:cxn ang="0">
                      <a:pos x="720" y="1984"/>
                    </a:cxn>
                    <a:cxn ang="0">
                      <a:pos x="768" y="2176"/>
                    </a:cxn>
                    <a:cxn ang="0">
                      <a:pos x="720" y="2224"/>
                    </a:cxn>
                    <a:cxn ang="0">
                      <a:pos x="768" y="2368"/>
                    </a:cxn>
                  </a:cxnLst>
                  <a:rect l="0" t="0" r="r" b="b"/>
                  <a:pathLst>
                    <a:path w="776" h="2368">
                      <a:moveTo>
                        <a:pt x="0" y="64"/>
                      </a:moveTo>
                      <a:cubicBezTo>
                        <a:pt x="112" y="32"/>
                        <a:pt x="224" y="0"/>
                        <a:pt x="240" y="16"/>
                      </a:cubicBezTo>
                      <a:cubicBezTo>
                        <a:pt x="256" y="32"/>
                        <a:pt x="80" y="136"/>
                        <a:pt x="96" y="160"/>
                      </a:cubicBezTo>
                      <a:cubicBezTo>
                        <a:pt x="112" y="184"/>
                        <a:pt x="320" y="136"/>
                        <a:pt x="336" y="160"/>
                      </a:cubicBezTo>
                      <a:cubicBezTo>
                        <a:pt x="352" y="184"/>
                        <a:pt x="184" y="272"/>
                        <a:pt x="192" y="304"/>
                      </a:cubicBezTo>
                      <a:cubicBezTo>
                        <a:pt x="200" y="336"/>
                        <a:pt x="368" y="328"/>
                        <a:pt x="384" y="352"/>
                      </a:cubicBezTo>
                      <a:cubicBezTo>
                        <a:pt x="400" y="376"/>
                        <a:pt x="272" y="424"/>
                        <a:pt x="288" y="448"/>
                      </a:cubicBezTo>
                      <a:cubicBezTo>
                        <a:pt x="304" y="472"/>
                        <a:pt x="464" y="472"/>
                        <a:pt x="480" y="496"/>
                      </a:cubicBezTo>
                      <a:cubicBezTo>
                        <a:pt x="496" y="520"/>
                        <a:pt x="376" y="568"/>
                        <a:pt x="384" y="592"/>
                      </a:cubicBezTo>
                      <a:cubicBezTo>
                        <a:pt x="392" y="616"/>
                        <a:pt x="512" y="616"/>
                        <a:pt x="528" y="640"/>
                      </a:cubicBezTo>
                      <a:cubicBezTo>
                        <a:pt x="544" y="664"/>
                        <a:pt x="472" y="704"/>
                        <a:pt x="480" y="736"/>
                      </a:cubicBezTo>
                      <a:cubicBezTo>
                        <a:pt x="488" y="768"/>
                        <a:pt x="560" y="800"/>
                        <a:pt x="576" y="832"/>
                      </a:cubicBezTo>
                      <a:cubicBezTo>
                        <a:pt x="592" y="864"/>
                        <a:pt x="560" y="888"/>
                        <a:pt x="576" y="928"/>
                      </a:cubicBezTo>
                      <a:cubicBezTo>
                        <a:pt x="592" y="968"/>
                        <a:pt x="664" y="1024"/>
                        <a:pt x="672" y="1072"/>
                      </a:cubicBezTo>
                      <a:cubicBezTo>
                        <a:pt x="680" y="1120"/>
                        <a:pt x="616" y="1176"/>
                        <a:pt x="624" y="1216"/>
                      </a:cubicBezTo>
                      <a:cubicBezTo>
                        <a:pt x="632" y="1256"/>
                        <a:pt x="712" y="1272"/>
                        <a:pt x="720" y="1312"/>
                      </a:cubicBezTo>
                      <a:cubicBezTo>
                        <a:pt x="728" y="1352"/>
                        <a:pt x="672" y="1408"/>
                        <a:pt x="672" y="1456"/>
                      </a:cubicBezTo>
                      <a:cubicBezTo>
                        <a:pt x="672" y="1504"/>
                        <a:pt x="720" y="1560"/>
                        <a:pt x="720" y="1600"/>
                      </a:cubicBezTo>
                      <a:cubicBezTo>
                        <a:pt x="720" y="1640"/>
                        <a:pt x="664" y="1656"/>
                        <a:pt x="672" y="1696"/>
                      </a:cubicBezTo>
                      <a:cubicBezTo>
                        <a:pt x="680" y="1736"/>
                        <a:pt x="760" y="1792"/>
                        <a:pt x="768" y="1840"/>
                      </a:cubicBezTo>
                      <a:cubicBezTo>
                        <a:pt x="776" y="1888"/>
                        <a:pt x="720" y="1928"/>
                        <a:pt x="720" y="1984"/>
                      </a:cubicBezTo>
                      <a:cubicBezTo>
                        <a:pt x="720" y="2040"/>
                        <a:pt x="768" y="2136"/>
                        <a:pt x="768" y="2176"/>
                      </a:cubicBezTo>
                      <a:cubicBezTo>
                        <a:pt x="768" y="2216"/>
                        <a:pt x="720" y="2192"/>
                        <a:pt x="720" y="2224"/>
                      </a:cubicBezTo>
                      <a:cubicBezTo>
                        <a:pt x="720" y="2256"/>
                        <a:pt x="744" y="2312"/>
                        <a:pt x="768" y="2368"/>
                      </a:cubicBezTo>
                    </a:path>
                  </a:pathLst>
                </a:custGeom>
                <a:noFill/>
                <a:ln w="9525">
                  <a:solidFill>
                    <a:schemeClr val="accent2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</p:grpSp>
        </p:grpSp>
        <p:grpSp>
          <p:nvGrpSpPr>
            <p:cNvPr id="71800" name="Group 120"/>
            <p:cNvGrpSpPr>
              <a:grpSpLocks/>
            </p:cNvGrpSpPr>
            <p:nvPr/>
          </p:nvGrpSpPr>
          <p:grpSpPr bwMode="auto">
            <a:xfrm>
              <a:off x="1476" y="449"/>
              <a:ext cx="4038" cy="2966"/>
              <a:chOff x="210" y="337"/>
              <a:chExt cx="5198" cy="3818"/>
            </a:xfrm>
          </p:grpSpPr>
          <p:sp>
            <p:nvSpPr>
              <p:cNvPr id="71801" name="Freeform 121"/>
              <p:cNvSpPr>
                <a:spLocks/>
              </p:cNvSpPr>
              <p:nvPr/>
            </p:nvSpPr>
            <p:spPr bwMode="hidden">
              <a:xfrm flipH="1">
                <a:off x="1934" y="2382"/>
                <a:ext cx="485" cy="1479"/>
              </a:xfrm>
              <a:custGeom>
                <a:avLst/>
                <a:gdLst/>
                <a:ahLst/>
                <a:cxnLst>
                  <a:cxn ang="0">
                    <a:pos x="0" y="64"/>
                  </a:cxn>
                  <a:cxn ang="0">
                    <a:pos x="240" y="16"/>
                  </a:cxn>
                  <a:cxn ang="0">
                    <a:pos x="96" y="160"/>
                  </a:cxn>
                  <a:cxn ang="0">
                    <a:pos x="336" y="160"/>
                  </a:cxn>
                  <a:cxn ang="0">
                    <a:pos x="192" y="304"/>
                  </a:cxn>
                  <a:cxn ang="0">
                    <a:pos x="384" y="352"/>
                  </a:cxn>
                  <a:cxn ang="0">
                    <a:pos x="288" y="448"/>
                  </a:cxn>
                  <a:cxn ang="0">
                    <a:pos x="480" y="496"/>
                  </a:cxn>
                  <a:cxn ang="0">
                    <a:pos x="384" y="592"/>
                  </a:cxn>
                  <a:cxn ang="0">
                    <a:pos x="528" y="640"/>
                  </a:cxn>
                  <a:cxn ang="0">
                    <a:pos x="480" y="736"/>
                  </a:cxn>
                  <a:cxn ang="0">
                    <a:pos x="576" y="832"/>
                  </a:cxn>
                  <a:cxn ang="0">
                    <a:pos x="576" y="928"/>
                  </a:cxn>
                  <a:cxn ang="0">
                    <a:pos x="672" y="1072"/>
                  </a:cxn>
                  <a:cxn ang="0">
                    <a:pos x="624" y="1216"/>
                  </a:cxn>
                  <a:cxn ang="0">
                    <a:pos x="720" y="1312"/>
                  </a:cxn>
                  <a:cxn ang="0">
                    <a:pos x="672" y="1456"/>
                  </a:cxn>
                  <a:cxn ang="0">
                    <a:pos x="720" y="1600"/>
                  </a:cxn>
                  <a:cxn ang="0">
                    <a:pos x="672" y="1696"/>
                  </a:cxn>
                  <a:cxn ang="0">
                    <a:pos x="768" y="1840"/>
                  </a:cxn>
                  <a:cxn ang="0">
                    <a:pos x="720" y="1984"/>
                  </a:cxn>
                  <a:cxn ang="0">
                    <a:pos x="768" y="2176"/>
                  </a:cxn>
                  <a:cxn ang="0">
                    <a:pos x="720" y="2224"/>
                  </a:cxn>
                  <a:cxn ang="0">
                    <a:pos x="768" y="2368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71802" name="Arc 122"/>
              <p:cNvSpPr>
                <a:spLocks/>
              </p:cNvSpPr>
              <p:nvPr/>
            </p:nvSpPr>
            <p:spPr bwMode="hidden">
              <a:xfrm flipH="1">
                <a:off x="1054" y="1851"/>
                <a:ext cx="2122" cy="2304"/>
              </a:xfrm>
              <a:custGeom>
                <a:avLst/>
                <a:gdLst>
                  <a:gd name="G0" fmla="+- 0 0 0"/>
                  <a:gd name="G1" fmla="+- 20897 0 0"/>
                  <a:gd name="G2" fmla="+- 21600 0 0"/>
                  <a:gd name="T0" fmla="*/ 5467 w 21600"/>
                  <a:gd name="T1" fmla="*/ 0 h 21602"/>
                  <a:gd name="T2" fmla="*/ 21589 w 21600"/>
                  <a:gd name="T3" fmla="*/ 21602 h 21602"/>
                  <a:gd name="T4" fmla="*/ 0 w 21600"/>
                  <a:gd name="T5" fmla="*/ 20897 h 216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21602" fill="none" extrusionOk="0">
                    <a:moveTo>
                      <a:pt x="5466" y="0"/>
                    </a:moveTo>
                    <a:cubicBezTo>
                      <a:pt x="14970" y="2486"/>
                      <a:pt x="21600" y="11073"/>
                      <a:pt x="21600" y="20897"/>
                    </a:cubicBezTo>
                    <a:cubicBezTo>
                      <a:pt x="21600" y="21132"/>
                      <a:pt x="21596" y="21367"/>
                      <a:pt x="21588" y="21601"/>
                    </a:cubicBezTo>
                  </a:path>
                  <a:path w="21600" h="21602" stroke="0" extrusionOk="0">
                    <a:moveTo>
                      <a:pt x="5466" y="0"/>
                    </a:moveTo>
                    <a:cubicBezTo>
                      <a:pt x="14970" y="2486"/>
                      <a:pt x="21600" y="11073"/>
                      <a:pt x="21600" y="20897"/>
                    </a:cubicBezTo>
                    <a:cubicBezTo>
                      <a:pt x="21600" y="21132"/>
                      <a:pt x="21596" y="21367"/>
                      <a:pt x="21588" y="21601"/>
                    </a:cubicBezTo>
                    <a:lnTo>
                      <a:pt x="0" y="20897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71803" name="Arc 123"/>
              <p:cNvSpPr>
                <a:spLocks/>
              </p:cNvSpPr>
              <p:nvPr/>
            </p:nvSpPr>
            <p:spPr bwMode="hidden">
              <a:xfrm flipH="1">
                <a:off x="1266" y="1480"/>
                <a:ext cx="1244" cy="2379"/>
              </a:xfrm>
              <a:custGeom>
                <a:avLst/>
                <a:gdLst>
                  <a:gd name="G0" fmla="+- 7340 0 0"/>
                  <a:gd name="G1" fmla="+- 21600 0 0"/>
                  <a:gd name="G2" fmla="+- 21600 0 0"/>
                  <a:gd name="T0" fmla="*/ 0 w 28940"/>
                  <a:gd name="T1" fmla="*/ 1285 h 22305"/>
                  <a:gd name="T2" fmla="*/ 28929 w 28940"/>
                  <a:gd name="T3" fmla="*/ 22305 h 22305"/>
                  <a:gd name="T4" fmla="*/ 7340 w 28940"/>
                  <a:gd name="T5" fmla="*/ 21600 h 223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8940" h="22305" fill="none" extrusionOk="0">
                    <a:moveTo>
                      <a:pt x="0" y="1285"/>
                    </a:moveTo>
                    <a:cubicBezTo>
                      <a:pt x="2353" y="434"/>
                      <a:pt x="4837" y="-1"/>
                      <a:pt x="7340" y="0"/>
                    </a:cubicBezTo>
                    <a:cubicBezTo>
                      <a:pt x="19269" y="0"/>
                      <a:pt x="28940" y="9670"/>
                      <a:pt x="28940" y="21600"/>
                    </a:cubicBezTo>
                    <a:cubicBezTo>
                      <a:pt x="28940" y="21835"/>
                      <a:pt x="28936" y="22070"/>
                      <a:pt x="28928" y="22304"/>
                    </a:cubicBezTo>
                  </a:path>
                  <a:path w="28940" h="22305" stroke="0" extrusionOk="0">
                    <a:moveTo>
                      <a:pt x="0" y="1285"/>
                    </a:moveTo>
                    <a:cubicBezTo>
                      <a:pt x="2353" y="434"/>
                      <a:pt x="4837" y="-1"/>
                      <a:pt x="7340" y="0"/>
                    </a:cubicBezTo>
                    <a:cubicBezTo>
                      <a:pt x="19269" y="0"/>
                      <a:pt x="28940" y="9670"/>
                      <a:pt x="28940" y="21600"/>
                    </a:cubicBezTo>
                    <a:cubicBezTo>
                      <a:pt x="28940" y="21835"/>
                      <a:pt x="28936" y="22070"/>
                      <a:pt x="28928" y="22304"/>
                    </a:cubicBezTo>
                    <a:lnTo>
                      <a:pt x="7340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71804" name="Arc 124"/>
              <p:cNvSpPr>
                <a:spLocks/>
              </p:cNvSpPr>
              <p:nvPr/>
            </p:nvSpPr>
            <p:spPr bwMode="hidden">
              <a:xfrm flipH="1">
                <a:off x="210" y="1168"/>
                <a:ext cx="2376" cy="2379"/>
              </a:xfrm>
              <a:custGeom>
                <a:avLst/>
                <a:gdLst>
                  <a:gd name="G0" fmla="+- 12855 0 0"/>
                  <a:gd name="G1" fmla="+- 21600 0 0"/>
                  <a:gd name="G2" fmla="+- 21600 0 0"/>
                  <a:gd name="T0" fmla="*/ 0 w 34455"/>
                  <a:gd name="T1" fmla="*/ 4241 h 22305"/>
                  <a:gd name="T2" fmla="*/ 34444 w 34455"/>
                  <a:gd name="T3" fmla="*/ 22305 h 22305"/>
                  <a:gd name="T4" fmla="*/ 12855 w 34455"/>
                  <a:gd name="T5" fmla="*/ 21600 h 223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4455" h="22305" fill="none" extrusionOk="0">
                    <a:moveTo>
                      <a:pt x="0" y="4241"/>
                    </a:moveTo>
                    <a:cubicBezTo>
                      <a:pt x="3720" y="1486"/>
                      <a:pt x="8226" y="-1"/>
                      <a:pt x="12855" y="0"/>
                    </a:cubicBezTo>
                    <a:cubicBezTo>
                      <a:pt x="24784" y="0"/>
                      <a:pt x="34455" y="9670"/>
                      <a:pt x="34455" y="21600"/>
                    </a:cubicBezTo>
                    <a:cubicBezTo>
                      <a:pt x="34455" y="21835"/>
                      <a:pt x="34451" y="22070"/>
                      <a:pt x="34443" y="22304"/>
                    </a:cubicBezTo>
                  </a:path>
                  <a:path w="34455" h="22305" stroke="0" extrusionOk="0">
                    <a:moveTo>
                      <a:pt x="0" y="4241"/>
                    </a:moveTo>
                    <a:cubicBezTo>
                      <a:pt x="3720" y="1486"/>
                      <a:pt x="8226" y="-1"/>
                      <a:pt x="12855" y="0"/>
                    </a:cubicBezTo>
                    <a:cubicBezTo>
                      <a:pt x="24784" y="0"/>
                      <a:pt x="34455" y="9670"/>
                      <a:pt x="34455" y="21600"/>
                    </a:cubicBezTo>
                    <a:cubicBezTo>
                      <a:pt x="34455" y="21835"/>
                      <a:pt x="34451" y="22070"/>
                      <a:pt x="34443" y="22304"/>
                    </a:cubicBezTo>
                    <a:lnTo>
                      <a:pt x="12855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71805" name="Arc 125"/>
              <p:cNvSpPr>
                <a:spLocks/>
              </p:cNvSpPr>
              <p:nvPr/>
            </p:nvSpPr>
            <p:spPr bwMode="hidden">
              <a:xfrm>
                <a:off x="2840" y="1503"/>
                <a:ext cx="381" cy="2379"/>
              </a:xfrm>
              <a:custGeom>
                <a:avLst/>
                <a:gdLst>
                  <a:gd name="G0" fmla="+- 13212 0 0"/>
                  <a:gd name="G1" fmla="+- 21600 0 0"/>
                  <a:gd name="G2" fmla="+- 21600 0 0"/>
                  <a:gd name="T0" fmla="*/ 0 w 34812"/>
                  <a:gd name="T1" fmla="*/ 4512 h 22305"/>
                  <a:gd name="T2" fmla="*/ 34801 w 34812"/>
                  <a:gd name="T3" fmla="*/ 22305 h 22305"/>
                  <a:gd name="T4" fmla="*/ 13212 w 34812"/>
                  <a:gd name="T5" fmla="*/ 21600 h 223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4812" h="22305" fill="none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</a:path>
                  <a:path w="34812" h="22305" stroke="0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  <a:lnTo>
                      <a:pt x="13212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71806" name="Arc 126"/>
              <p:cNvSpPr>
                <a:spLocks/>
              </p:cNvSpPr>
              <p:nvPr/>
            </p:nvSpPr>
            <p:spPr bwMode="hidden">
              <a:xfrm>
                <a:off x="2940" y="1492"/>
                <a:ext cx="1004" cy="2379"/>
              </a:xfrm>
              <a:custGeom>
                <a:avLst/>
                <a:gdLst>
                  <a:gd name="G0" fmla="+- 13212 0 0"/>
                  <a:gd name="G1" fmla="+- 21600 0 0"/>
                  <a:gd name="G2" fmla="+- 21600 0 0"/>
                  <a:gd name="T0" fmla="*/ 0 w 34812"/>
                  <a:gd name="T1" fmla="*/ 4512 h 22305"/>
                  <a:gd name="T2" fmla="*/ 34801 w 34812"/>
                  <a:gd name="T3" fmla="*/ 22305 h 22305"/>
                  <a:gd name="T4" fmla="*/ 13212 w 34812"/>
                  <a:gd name="T5" fmla="*/ 21600 h 223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4812" h="22305" fill="none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</a:path>
                  <a:path w="34812" h="22305" stroke="0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  <a:lnTo>
                      <a:pt x="13212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71807" name="Freeform 127"/>
              <p:cNvSpPr>
                <a:spLocks/>
              </p:cNvSpPr>
              <p:nvPr/>
            </p:nvSpPr>
            <p:spPr bwMode="hidden">
              <a:xfrm>
                <a:off x="3301" y="2635"/>
                <a:ext cx="485" cy="1479"/>
              </a:xfrm>
              <a:custGeom>
                <a:avLst/>
                <a:gdLst/>
                <a:ahLst/>
                <a:cxnLst>
                  <a:cxn ang="0">
                    <a:pos x="0" y="64"/>
                  </a:cxn>
                  <a:cxn ang="0">
                    <a:pos x="240" y="16"/>
                  </a:cxn>
                  <a:cxn ang="0">
                    <a:pos x="96" y="160"/>
                  </a:cxn>
                  <a:cxn ang="0">
                    <a:pos x="336" y="160"/>
                  </a:cxn>
                  <a:cxn ang="0">
                    <a:pos x="192" y="304"/>
                  </a:cxn>
                  <a:cxn ang="0">
                    <a:pos x="384" y="352"/>
                  </a:cxn>
                  <a:cxn ang="0">
                    <a:pos x="288" y="448"/>
                  </a:cxn>
                  <a:cxn ang="0">
                    <a:pos x="480" y="496"/>
                  </a:cxn>
                  <a:cxn ang="0">
                    <a:pos x="384" y="592"/>
                  </a:cxn>
                  <a:cxn ang="0">
                    <a:pos x="528" y="640"/>
                  </a:cxn>
                  <a:cxn ang="0">
                    <a:pos x="480" y="736"/>
                  </a:cxn>
                  <a:cxn ang="0">
                    <a:pos x="576" y="832"/>
                  </a:cxn>
                  <a:cxn ang="0">
                    <a:pos x="576" y="928"/>
                  </a:cxn>
                  <a:cxn ang="0">
                    <a:pos x="672" y="1072"/>
                  </a:cxn>
                  <a:cxn ang="0">
                    <a:pos x="624" y="1216"/>
                  </a:cxn>
                  <a:cxn ang="0">
                    <a:pos x="720" y="1312"/>
                  </a:cxn>
                  <a:cxn ang="0">
                    <a:pos x="672" y="1456"/>
                  </a:cxn>
                  <a:cxn ang="0">
                    <a:pos x="720" y="1600"/>
                  </a:cxn>
                  <a:cxn ang="0">
                    <a:pos x="672" y="1696"/>
                  </a:cxn>
                  <a:cxn ang="0">
                    <a:pos x="768" y="1840"/>
                  </a:cxn>
                  <a:cxn ang="0">
                    <a:pos x="720" y="1984"/>
                  </a:cxn>
                  <a:cxn ang="0">
                    <a:pos x="768" y="2176"/>
                  </a:cxn>
                  <a:cxn ang="0">
                    <a:pos x="720" y="2224"/>
                  </a:cxn>
                  <a:cxn ang="0">
                    <a:pos x="768" y="2368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71808" name="Freeform 128"/>
              <p:cNvSpPr>
                <a:spLocks/>
              </p:cNvSpPr>
              <p:nvPr/>
            </p:nvSpPr>
            <p:spPr bwMode="hidden">
              <a:xfrm rot="19660755" flipV="1">
                <a:off x="2546" y="2150"/>
                <a:ext cx="442" cy="837"/>
              </a:xfrm>
              <a:custGeom>
                <a:avLst/>
                <a:gdLst/>
                <a:ahLst/>
                <a:cxnLst>
                  <a:cxn ang="0">
                    <a:pos x="0" y="64"/>
                  </a:cxn>
                  <a:cxn ang="0">
                    <a:pos x="240" y="16"/>
                  </a:cxn>
                  <a:cxn ang="0">
                    <a:pos x="96" y="160"/>
                  </a:cxn>
                  <a:cxn ang="0">
                    <a:pos x="336" y="160"/>
                  </a:cxn>
                  <a:cxn ang="0">
                    <a:pos x="192" y="304"/>
                  </a:cxn>
                  <a:cxn ang="0">
                    <a:pos x="384" y="352"/>
                  </a:cxn>
                  <a:cxn ang="0">
                    <a:pos x="288" y="448"/>
                  </a:cxn>
                  <a:cxn ang="0">
                    <a:pos x="480" y="496"/>
                  </a:cxn>
                  <a:cxn ang="0">
                    <a:pos x="384" y="592"/>
                  </a:cxn>
                  <a:cxn ang="0">
                    <a:pos x="528" y="640"/>
                  </a:cxn>
                  <a:cxn ang="0">
                    <a:pos x="480" y="736"/>
                  </a:cxn>
                  <a:cxn ang="0">
                    <a:pos x="576" y="832"/>
                  </a:cxn>
                  <a:cxn ang="0">
                    <a:pos x="576" y="928"/>
                  </a:cxn>
                  <a:cxn ang="0">
                    <a:pos x="672" y="1072"/>
                  </a:cxn>
                  <a:cxn ang="0">
                    <a:pos x="624" y="1216"/>
                  </a:cxn>
                  <a:cxn ang="0">
                    <a:pos x="720" y="1312"/>
                  </a:cxn>
                  <a:cxn ang="0">
                    <a:pos x="672" y="1456"/>
                  </a:cxn>
                  <a:cxn ang="0">
                    <a:pos x="720" y="1600"/>
                  </a:cxn>
                  <a:cxn ang="0">
                    <a:pos x="672" y="1696"/>
                  </a:cxn>
                  <a:cxn ang="0">
                    <a:pos x="768" y="1840"/>
                  </a:cxn>
                  <a:cxn ang="0">
                    <a:pos x="720" y="1984"/>
                  </a:cxn>
                  <a:cxn ang="0">
                    <a:pos x="768" y="2176"/>
                  </a:cxn>
                  <a:cxn ang="0">
                    <a:pos x="720" y="2224"/>
                  </a:cxn>
                  <a:cxn ang="0">
                    <a:pos x="768" y="2368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71809" name="Freeform 129"/>
              <p:cNvSpPr>
                <a:spLocks/>
              </p:cNvSpPr>
              <p:nvPr/>
            </p:nvSpPr>
            <p:spPr bwMode="hidden">
              <a:xfrm flipH="1">
                <a:off x="489" y="2504"/>
                <a:ext cx="1085" cy="1524"/>
              </a:xfrm>
              <a:custGeom>
                <a:avLst/>
                <a:gdLst/>
                <a:ahLst/>
                <a:cxnLst>
                  <a:cxn ang="0">
                    <a:pos x="0" y="64"/>
                  </a:cxn>
                  <a:cxn ang="0">
                    <a:pos x="240" y="16"/>
                  </a:cxn>
                  <a:cxn ang="0">
                    <a:pos x="96" y="160"/>
                  </a:cxn>
                  <a:cxn ang="0">
                    <a:pos x="336" y="160"/>
                  </a:cxn>
                  <a:cxn ang="0">
                    <a:pos x="192" y="304"/>
                  </a:cxn>
                  <a:cxn ang="0">
                    <a:pos x="384" y="352"/>
                  </a:cxn>
                  <a:cxn ang="0">
                    <a:pos x="288" y="448"/>
                  </a:cxn>
                  <a:cxn ang="0">
                    <a:pos x="480" y="496"/>
                  </a:cxn>
                  <a:cxn ang="0">
                    <a:pos x="384" y="592"/>
                  </a:cxn>
                  <a:cxn ang="0">
                    <a:pos x="528" y="640"/>
                  </a:cxn>
                  <a:cxn ang="0">
                    <a:pos x="480" y="736"/>
                  </a:cxn>
                  <a:cxn ang="0">
                    <a:pos x="576" y="832"/>
                  </a:cxn>
                  <a:cxn ang="0">
                    <a:pos x="576" y="928"/>
                  </a:cxn>
                  <a:cxn ang="0">
                    <a:pos x="672" y="1072"/>
                  </a:cxn>
                  <a:cxn ang="0">
                    <a:pos x="624" y="1216"/>
                  </a:cxn>
                  <a:cxn ang="0">
                    <a:pos x="720" y="1312"/>
                  </a:cxn>
                  <a:cxn ang="0">
                    <a:pos x="672" y="1456"/>
                  </a:cxn>
                  <a:cxn ang="0">
                    <a:pos x="720" y="1600"/>
                  </a:cxn>
                  <a:cxn ang="0">
                    <a:pos x="672" y="1696"/>
                  </a:cxn>
                  <a:cxn ang="0">
                    <a:pos x="768" y="1840"/>
                  </a:cxn>
                  <a:cxn ang="0">
                    <a:pos x="720" y="1984"/>
                  </a:cxn>
                  <a:cxn ang="0">
                    <a:pos x="768" y="2176"/>
                  </a:cxn>
                  <a:cxn ang="0">
                    <a:pos x="720" y="2224"/>
                  </a:cxn>
                  <a:cxn ang="0">
                    <a:pos x="768" y="2368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71810" name="Freeform 130"/>
              <p:cNvSpPr>
                <a:spLocks/>
              </p:cNvSpPr>
              <p:nvPr/>
            </p:nvSpPr>
            <p:spPr bwMode="hidden">
              <a:xfrm flipH="1">
                <a:off x="1000" y="893"/>
                <a:ext cx="696" cy="1524"/>
              </a:xfrm>
              <a:custGeom>
                <a:avLst/>
                <a:gdLst/>
                <a:ahLst/>
                <a:cxnLst>
                  <a:cxn ang="0">
                    <a:pos x="0" y="64"/>
                  </a:cxn>
                  <a:cxn ang="0">
                    <a:pos x="240" y="16"/>
                  </a:cxn>
                  <a:cxn ang="0">
                    <a:pos x="96" y="160"/>
                  </a:cxn>
                  <a:cxn ang="0">
                    <a:pos x="336" y="160"/>
                  </a:cxn>
                  <a:cxn ang="0">
                    <a:pos x="192" y="304"/>
                  </a:cxn>
                  <a:cxn ang="0">
                    <a:pos x="384" y="352"/>
                  </a:cxn>
                  <a:cxn ang="0">
                    <a:pos x="288" y="448"/>
                  </a:cxn>
                  <a:cxn ang="0">
                    <a:pos x="480" y="496"/>
                  </a:cxn>
                  <a:cxn ang="0">
                    <a:pos x="384" y="592"/>
                  </a:cxn>
                  <a:cxn ang="0">
                    <a:pos x="528" y="640"/>
                  </a:cxn>
                  <a:cxn ang="0">
                    <a:pos x="480" y="736"/>
                  </a:cxn>
                  <a:cxn ang="0">
                    <a:pos x="576" y="832"/>
                  </a:cxn>
                  <a:cxn ang="0">
                    <a:pos x="576" y="928"/>
                  </a:cxn>
                  <a:cxn ang="0">
                    <a:pos x="672" y="1072"/>
                  </a:cxn>
                  <a:cxn ang="0">
                    <a:pos x="624" y="1216"/>
                  </a:cxn>
                  <a:cxn ang="0">
                    <a:pos x="720" y="1312"/>
                  </a:cxn>
                  <a:cxn ang="0">
                    <a:pos x="672" y="1456"/>
                  </a:cxn>
                  <a:cxn ang="0">
                    <a:pos x="720" y="1600"/>
                  </a:cxn>
                  <a:cxn ang="0">
                    <a:pos x="672" y="1696"/>
                  </a:cxn>
                  <a:cxn ang="0">
                    <a:pos x="768" y="1840"/>
                  </a:cxn>
                  <a:cxn ang="0">
                    <a:pos x="720" y="1984"/>
                  </a:cxn>
                  <a:cxn ang="0">
                    <a:pos x="768" y="2176"/>
                  </a:cxn>
                  <a:cxn ang="0">
                    <a:pos x="720" y="2224"/>
                  </a:cxn>
                  <a:cxn ang="0">
                    <a:pos x="768" y="2368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71811" name="Freeform 131"/>
              <p:cNvSpPr>
                <a:spLocks/>
              </p:cNvSpPr>
              <p:nvPr/>
            </p:nvSpPr>
            <p:spPr bwMode="hidden">
              <a:xfrm>
                <a:off x="4401" y="2280"/>
                <a:ext cx="1007" cy="1601"/>
              </a:xfrm>
              <a:custGeom>
                <a:avLst/>
                <a:gdLst/>
                <a:ahLst/>
                <a:cxnLst>
                  <a:cxn ang="0">
                    <a:pos x="0" y="64"/>
                  </a:cxn>
                  <a:cxn ang="0">
                    <a:pos x="240" y="16"/>
                  </a:cxn>
                  <a:cxn ang="0">
                    <a:pos x="96" y="160"/>
                  </a:cxn>
                  <a:cxn ang="0">
                    <a:pos x="336" y="160"/>
                  </a:cxn>
                  <a:cxn ang="0">
                    <a:pos x="192" y="304"/>
                  </a:cxn>
                  <a:cxn ang="0">
                    <a:pos x="384" y="352"/>
                  </a:cxn>
                  <a:cxn ang="0">
                    <a:pos x="288" y="448"/>
                  </a:cxn>
                  <a:cxn ang="0">
                    <a:pos x="480" y="496"/>
                  </a:cxn>
                  <a:cxn ang="0">
                    <a:pos x="384" y="592"/>
                  </a:cxn>
                  <a:cxn ang="0">
                    <a:pos x="528" y="640"/>
                  </a:cxn>
                  <a:cxn ang="0">
                    <a:pos x="480" y="736"/>
                  </a:cxn>
                  <a:cxn ang="0">
                    <a:pos x="576" y="832"/>
                  </a:cxn>
                  <a:cxn ang="0">
                    <a:pos x="576" y="928"/>
                  </a:cxn>
                  <a:cxn ang="0">
                    <a:pos x="672" y="1072"/>
                  </a:cxn>
                  <a:cxn ang="0">
                    <a:pos x="624" y="1216"/>
                  </a:cxn>
                  <a:cxn ang="0">
                    <a:pos x="720" y="1312"/>
                  </a:cxn>
                  <a:cxn ang="0">
                    <a:pos x="672" y="1456"/>
                  </a:cxn>
                  <a:cxn ang="0">
                    <a:pos x="720" y="1600"/>
                  </a:cxn>
                  <a:cxn ang="0">
                    <a:pos x="672" y="1696"/>
                  </a:cxn>
                  <a:cxn ang="0">
                    <a:pos x="768" y="1840"/>
                  </a:cxn>
                  <a:cxn ang="0">
                    <a:pos x="720" y="1984"/>
                  </a:cxn>
                  <a:cxn ang="0">
                    <a:pos x="768" y="2176"/>
                  </a:cxn>
                  <a:cxn ang="0">
                    <a:pos x="720" y="2224"/>
                  </a:cxn>
                  <a:cxn ang="0">
                    <a:pos x="768" y="2368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71812" name="Freeform 132"/>
              <p:cNvSpPr>
                <a:spLocks/>
              </p:cNvSpPr>
              <p:nvPr/>
            </p:nvSpPr>
            <p:spPr bwMode="hidden">
              <a:xfrm>
                <a:off x="3878" y="1470"/>
                <a:ext cx="1518" cy="1067"/>
              </a:xfrm>
              <a:custGeom>
                <a:avLst/>
                <a:gdLst/>
                <a:ahLst/>
                <a:cxnLst>
                  <a:cxn ang="0">
                    <a:pos x="0" y="64"/>
                  </a:cxn>
                  <a:cxn ang="0">
                    <a:pos x="240" y="16"/>
                  </a:cxn>
                  <a:cxn ang="0">
                    <a:pos x="96" y="160"/>
                  </a:cxn>
                  <a:cxn ang="0">
                    <a:pos x="336" y="160"/>
                  </a:cxn>
                  <a:cxn ang="0">
                    <a:pos x="192" y="304"/>
                  </a:cxn>
                  <a:cxn ang="0">
                    <a:pos x="384" y="352"/>
                  </a:cxn>
                  <a:cxn ang="0">
                    <a:pos x="288" y="448"/>
                  </a:cxn>
                  <a:cxn ang="0">
                    <a:pos x="480" y="496"/>
                  </a:cxn>
                  <a:cxn ang="0">
                    <a:pos x="384" y="592"/>
                  </a:cxn>
                  <a:cxn ang="0">
                    <a:pos x="528" y="640"/>
                  </a:cxn>
                  <a:cxn ang="0">
                    <a:pos x="480" y="736"/>
                  </a:cxn>
                  <a:cxn ang="0">
                    <a:pos x="576" y="832"/>
                  </a:cxn>
                  <a:cxn ang="0">
                    <a:pos x="576" y="928"/>
                  </a:cxn>
                  <a:cxn ang="0">
                    <a:pos x="672" y="1072"/>
                  </a:cxn>
                  <a:cxn ang="0">
                    <a:pos x="624" y="1216"/>
                  </a:cxn>
                  <a:cxn ang="0">
                    <a:pos x="720" y="1312"/>
                  </a:cxn>
                  <a:cxn ang="0">
                    <a:pos x="672" y="1456"/>
                  </a:cxn>
                  <a:cxn ang="0">
                    <a:pos x="720" y="1600"/>
                  </a:cxn>
                  <a:cxn ang="0">
                    <a:pos x="672" y="1696"/>
                  </a:cxn>
                  <a:cxn ang="0">
                    <a:pos x="768" y="1840"/>
                  </a:cxn>
                  <a:cxn ang="0">
                    <a:pos x="720" y="1984"/>
                  </a:cxn>
                  <a:cxn ang="0">
                    <a:pos x="768" y="2176"/>
                  </a:cxn>
                  <a:cxn ang="0">
                    <a:pos x="720" y="2224"/>
                  </a:cxn>
                  <a:cxn ang="0">
                    <a:pos x="768" y="2368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71813" name="Freeform 133"/>
              <p:cNvSpPr>
                <a:spLocks/>
              </p:cNvSpPr>
              <p:nvPr/>
            </p:nvSpPr>
            <p:spPr bwMode="hidden">
              <a:xfrm>
                <a:off x="3934" y="337"/>
                <a:ext cx="663" cy="1434"/>
              </a:xfrm>
              <a:custGeom>
                <a:avLst/>
                <a:gdLst/>
                <a:ahLst/>
                <a:cxnLst>
                  <a:cxn ang="0">
                    <a:pos x="0" y="64"/>
                  </a:cxn>
                  <a:cxn ang="0">
                    <a:pos x="240" y="16"/>
                  </a:cxn>
                  <a:cxn ang="0">
                    <a:pos x="96" y="160"/>
                  </a:cxn>
                  <a:cxn ang="0">
                    <a:pos x="336" y="160"/>
                  </a:cxn>
                  <a:cxn ang="0">
                    <a:pos x="192" y="304"/>
                  </a:cxn>
                  <a:cxn ang="0">
                    <a:pos x="384" y="352"/>
                  </a:cxn>
                  <a:cxn ang="0">
                    <a:pos x="288" y="448"/>
                  </a:cxn>
                  <a:cxn ang="0">
                    <a:pos x="480" y="496"/>
                  </a:cxn>
                  <a:cxn ang="0">
                    <a:pos x="384" y="592"/>
                  </a:cxn>
                  <a:cxn ang="0">
                    <a:pos x="528" y="640"/>
                  </a:cxn>
                  <a:cxn ang="0">
                    <a:pos x="480" y="736"/>
                  </a:cxn>
                  <a:cxn ang="0">
                    <a:pos x="576" y="832"/>
                  </a:cxn>
                  <a:cxn ang="0">
                    <a:pos x="576" y="928"/>
                  </a:cxn>
                  <a:cxn ang="0">
                    <a:pos x="672" y="1072"/>
                  </a:cxn>
                  <a:cxn ang="0">
                    <a:pos x="624" y="1216"/>
                  </a:cxn>
                  <a:cxn ang="0">
                    <a:pos x="720" y="1312"/>
                  </a:cxn>
                  <a:cxn ang="0">
                    <a:pos x="672" y="1456"/>
                  </a:cxn>
                  <a:cxn ang="0">
                    <a:pos x="720" y="1600"/>
                  </a:cxn>
                  <a:cxn ang="0">
                    <a:pos x="672" y="1696"/>
                  </a:cxn>
                  <a:cxn ang="0">
                    <a:pos x="768" y="1840"/>
                  </a:cxn>
                  <a:cxn ang="0">
                    <a:pos x="720" y="1984"/>
                  </a:cxn>
                  <a:cxn ang="0">
                    <a:pos x="768" y="2176"/>
                  </a:cxn>
                  <a:cxn ang="0">
                    <a:pos x="720" y="2224"/>
                  </a:cxn>
                  <a:cxn ang="0">
                    <a:pos x="768" y="2368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71814" name="Freeform 134"/>
              <p:cNvSpPr>
                <a:spLocks/>
              </p:cNvSpPr>
              <p:nvPr/>
            </p:nvSpPr>
            <p:spPr bwMode="hidden">
              <a:xfrm rot="1346631" flipH="1">
                <a:off x="1702" y="1506"/>
                <a:ext cx="442" cy="837"/>
              </a:xfrm>
              <a:custGeom>
                <a:avLst/>
                <a:gdLst/>
                <a:ahLst/>
                <a:cxnLst>
                  <a:cxn ang="0">
                    <a:pos x="0" y="64"/>
                  </a:cxn>
                  <a:cxn ang="0">
                    <a:pos x="240" y="16"/>
                  </a:cxn>
                  <a:cxn ang="0">
                    <a:pos x="96" y="160"/>
                  </a:cxn>
                  <a:cxn ang="0">
                    <a:pos x="336" y="160"/>
                  </a:cxn>
                  <a:cxn ang="0">
                    <a:pos x="192" y="304"/>
                  </a:cxn>
                  <a:cxn ang="0">
                    <a:pos x="384" y="352"/>
                  </a:cxn>
                  <a:cxn ang="0">
                    <a:pos x="288" y="448"/>
                  </a:cxn>
                  <a:cxn ang="0">
                    <a:pos x="480" y="496"/>
                  </a:cxn>
                  <a:cxn ang="0">
                    <a:pos x="384" y="592"/>
                  </a:cxn>
                  <a:cxn ang="0">
                    <a:pos x="528" y="640"/>
                  </a:cxn>
                  <a:cxn ang="0">
                    <a:pos x="480" y="736"/>
                  </a:cxn>
                  <a:cxn ang="0">
                    <a:pos x="576" y="832"/>
                  </a:cxn>
                  <a:cxn ang="0">
                    <a:pos x="576" y="928"/>
                  </a:cxn>
                  <a:cxn ang="0">
                    <a:pos x="672" y="1072"/>
                  </a:cxn>
                  <a:cxn ang="0">
                    <a:pos x="624" y="1216"/>
                  </a:cxn>
                  <a:cxn ang="0">
                    <a:pos x="720" y="1312"/>
                  </a:cxn>
                  <a:cxn ang="0">
                    <a:pos x="672" y="1456"/>
                  </a:cxn>
                  <a:cxn ang="0">
                    <a:pos x="720" y="1600"/>
                  </a:cxn>
                  <a:cxn ang="0">
                    <a:pos x="672" y="1696"/>
                  </a:cxn>
                  <a:cxn ang="0">
                    <a:pos x="768" y="1840"/>
                  </a:cxn>
                  <a:cxn ang="0">
                    <a:pos x="720" y="1984"/>
                  </a:cxn>
                  <a:cxn ang="0">
                    <a:pos x="768" y="2176"/>
                  </a:cxn>
                  <a:cxn ang="0">
                    <a:pos x="720" y="2224"/>
                  </a:cxn>
                  <a:cxn ang="0">
                    <a:pos x="768" y="2368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</p:grpSp>
      </p:grpSp>
      <p:sp>
        <p:nvSpPr>
          <p:cNvPr id="71815" name="Rectangle 135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827213"/>
            <a:ext cx="7772400" cy="1627187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71816" name="Rectangle 136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71817" name="Rectangle 137"/>
          <p:cNvSpPr>
            <a:spLocks noGrp="1" noChangeArrowheads="1"/>
          </p:cNvSpPr>
          <p:nvPr>
            <p:ph type="dt" sz="quarter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1818" name="Rectangle 138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1819" name="Rectangle 139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76EBF76E-CFB0-440B-A375-340CAFE93871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heel spokes="8"/>
  </p:transition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06BF9BE-F081-4930-BEEA-4BE55D696533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heel spokes="8"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1DD9635-7165-45AF-A6D0-48C2A7994CAA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heel spokes="8"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91EDB14-C35C-474E-8240-DF47D773E53A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heel spokes="8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938E775-1B61-425F-B882-77144F241FB2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heel spokes="8"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290F524-FC37-4AA2-9AAC-D4090492D018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heel spokes="8"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F030ED1-DFEE-4204-9FCB-D708587C5F55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heel spokes="8"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7BA0E32-04C8-4CC1-A179-0AED1E9FF25D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heel spokes="8"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6221AD7-EFBC-42E8-AA5E-4EA475B06D5C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heel spokes="8"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C7FA2E9-31F4-4C9D-B29B-876613C34CCF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heel spokes="8"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CFFCDCF-1D46-4000-B629-D8B937065C23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heel spokes="8"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15100" y="301625"/>
            <a:ext cx="1943100" cy="579437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85800" y="301625"/>
            <a:ext cx="5676900" cy="579437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B48A810-5827-452E-9260-57B86FFB5D02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heel spokes="8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066800" y="1981200"/>
            <a:ext cx="36957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914900" y="1981200"/>
            <a:ext cx="36957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E35A4B4-F9ED-4C14-A4E5-8E7700CF3F96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heel spokes="8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757D9CA-CCDF-4E5C-BBA3-2A884ACEF20C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heel spokes="8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8003894-E64E-41F1-AF87-1CA6FA399779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heel spokes="8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5BF0EC6-DC35-48F4-8C5E-A416358B5BAA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heel spokes="8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E138D60-1729-4F8F-BB93-B1C5BCA5719D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heel spokes="8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2D11D37-311A-41C8-8B5C-3047D6C98560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heel spokes="8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3.xml"/><Relationship Id="rId3" Type="http://schemas.openxmlformats.org/officeDocument/2006/relationships/slideLayout" Target="../slideLayouts/slideLayout28.xml"/><Relationship Id="rId7" Type="http://schemas.openxmlformats.org/officeDocument/2006/relationships/slideLayout" Target="../slideLayouts/slideLayout32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7.xml"/><Relationship Id="rId1" Type="http://schemas.openxmlformats.org/officeDocument/2006/relationships/slideLayout" Target="../slideLayouts/slideLayout26.xml"/><Relationship Id="rId6" Type="http://schemas.openxmlformats.org/officeDocument/2006/relationships/slideLayout" Target="../slideLayouts/slideLayout31.xml"/><Relationship Id="rId11" Type="http://schemas.openxmlformats.org/officeDocument/2006/relationships/slideLayout" Target="../slideLayouts/slideLayout36.xml"/><Relationship Id="rId5" Type="http://schemas.openxmlformats.org/officeDocument/2006/relationships/slideLayout" Target="../slideLayouts/slideLayout30.xml"/><Relationship Id="rId10" Type="http://schemas.openxmlformats.org/officeDocument/2006/relationships/slideLayout" Target="../slideLayouts/slideLayout35.xml"/><Relationship Id="rId4" Type="http://schemas.openxmlformats.org/officeDocument/2006/relationships/slideLayout" Target="../slideLayouts/slideLayout29.xml"/><Relationship Id="rId9" Type="http://schemas.openxmlformats.org/officeDocument/2006/relationships/slideLayout" Target="../slideLayouts/slideLayout3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8914" name="Group 2"/>
          <p:cNvGrpSpPr>
            <a:grpSpLocks/>
          </p:cNvGrpSpPr>
          <p:nvPr/>
        </p:nvGrpSpPr>
        <p:grpSpPr bwMode="auto">
          <a:xfrm>
            <a:off x="0" y="6350"/>
            <a:ext cx="9140825" cy="6851650"/>
            <a:chOff x="0" y="4"/>
            <a:chExt cx="5758" cy="4316"/>
          </a:xfrm>
        </p:grpSpPr>
        <p:sp>
          <p:nvSpPr>
            <p:cNvPr id="38915" name="Freeform 3"/>
            <p:cNvSpPr>
              <a:spLocks/>
            </p:cNvSpPr>
            <p:nvPr/>
          </p:nvSpPr>
          <p:spPr bwMode="hidden">
            <a:xfrm>
              <a:off x="558" y="1161"/>
              <a:ext cx="5200" cy="3159"/>
            </a:xfrm>
            <a:custGeom>
              <a:avLst/>
              <a:gdLst/>
              <a:ahLst/>
              <a:cxnLst>
                <a:cxn ang="0">
                  <a:pos x="0" y="3159"/>
                </a:cxn>
                <a:cxn ang="0">
                  <a:pos x="5184" y="3159"/>
                </a:cxn>
                <a:cxn ang="0">
                  <a:pos x="5184" y="0"/>
                </a:cxn>
                <a:cxn ang="0">
                  <a:pos x="0" y="0"/>
                </a:cxn>
                <a:cxn ang="0">
                  <a:pos x="0" y="3159"/>
                </a:cxn>
                <a:cxn ang="0">
                  <a:pos x="0" y="3159"/>
                </a:cxn>
              </a:cxnLst>
              <a:rect l="0" t="0" r="r" b="b"/>
              <a:pathLst>
                <a:path w="5184" h="3159">
                  <a:moveTo>
                    <a:pt x="0" y="3159"/>
                  </a:moveTo>
                  <a:lnTo>
                    <a:pt x="5184" y="3159"/>
                  </a:lnTo>
                  <a:lnTo>
                    <a:pt x="5184" y="0"/>
                  </a:lnTo>
                  <a:lnTo>
                    <a:pt x="0" y="0"/>
                  </a:lnTo>
                  <a:lnTo>
                    <a:pt x="0" y="3159"/>
                  </a:lnTo>
                  <a:lnTo>
                    <a:pt x="0" y="3159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8916" name="Freeform 4"/>
            <p:cNvSpPr>
              <a:spLocks/>
            </p:cNvSpPr>
            <p:nvPr/>
          </p:nvSpPr>
          <p:spPr bwMode="hidden">
            <a:xfrm>
              <a:off x="0" y="1161"/>
              <a:ext cx="558" cy="315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3159"/>
                </a:cxn>
                <a:cxn ang="0">
                  <a:pos x="556" y="3159"/>
                </a:cxn>
                <a:cxn ang="0">
                  <a:pos x="556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56" h="3159">
                  <a:moveTo>
                    <a:pt x="0" y="0"/>
                  </a:moveTo>
                  <a:lnTo>
                    <a:pt x="0" y="3159"/>
                  </a:lnTo>
                  <a:lnTo>
                    <a:pt x="556" y="3159"/>
                  </a:lnTo>
                  <a:lnTo>
                    <a:pt x="556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grpSp>
          <p:nvGrpSpPr>
            <p:cNvPr id="38917" name="Group 5"/>
            <p:cNvGrpSpPr>
              <a:grpSpLocks/>
            </p:cNvGrpSpPr>
            <p:nvPr userDrawn="1"/>
          </p:nvGrpSpPr>
          <p:grpSpPr bwMode="auto">
            <a:xfrm>
              <a:off x="0" y="4"/>
              <a:ext cx="5758" cy="4316"/>
              <a:chOff x="0" y="4"/>
              <a:chExt cx="5758" cy="4316"/>
            </a:xfrm>
          </p:grpSpPr>
          <p:sp>
            <p:nvSpPr>
              <p:cNvPr id="38918" name="Freeform 6"/>
              <p:cNvSpPr>
                <a:spLocks/>
              </p:cNvSpPr>
              <p:nvPr/>
            </p:nvSpPr>
            <p:spPr bwMode="ltGray">
              <a:xfrm>
                <a:off x="552" y="4"/>
                <a:ext cx="12" cy="695"/>
              </a:xfrm>
              <a:custGeom>
                <a:avLst/>
                <a:gdLst/>
                <a:ahLst/>
                <a:cxnLst>
                  <a:cxn ang="0">
                    <a:pos x="12" y="0"/>
                  </a:cxn>
                  <a:cxn ang="0">
                    <a:pos x="0" y="0"/>
                  </a:cxn>
                  <a:cxn ang="0">
                    <a:pos x="0" y="695"/>
                  </a:cxn>
                  <a:cxn ang="0">
                    <a:pos x="12" y="695"/>
                  </a:cxn>
                  <a:cxn ang="0">
                    <a:pos x="12" y="0"/>
                  </a:cxn>
                  <a:cxn ang="0">
                    <a:pos x="12" y="0"/>
                  </a:cxn>
                </a:cxnLst>
                <a:rect l="0" t="0" r="r" b="b"/>
                <a:pathLst>
                  <a:path w="12" h="695">
                    <a:moveTo>
                      <a:pt x="12" y="0"/>
                    </a:moveTo>
                    <a:lnTo>
                      <a:pt x="0" y="0"/>
                    </a:lnTo>
                    <a:lnTo>
                      <a:pt x="0" y="695"/>
                    </a:lnTo>
                    <a:lnTo>
                      <a:pt x="12" y="695"/>
                    </a:lnTo>
                    <a:lnTo>
                      <a:pt x="12" y="0"/>
                    </a:lnTo>
                    <a:lnTo>
                      <a:pt x="1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8919" name="Freeform 7"/>
              <p:cNvSpPr>
                <a:spLocks/>
              </p:cNvSpPr>
              <p:nvPr/>
            </p:nvSpPr>
            <p:spPr bwMode="ltGray">
              <a:xfrm>
                <a:off x="552" y="1623"/>
                <a:ext cx="12" cy="2697"/>
              </a:xfrm>
              <a:custGeom>
                <a:avLst/>
                <a:gdLst/>
                <a:ahLst/>
                <a:cxnLst>
                  <a:cxn ang="0">
                    <a:pos x="0" y="2697"/>
                  </a:cxn>
                  <a:cxn ang="0">
                    <a:pos x="12" y="2697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0" y="2697"/>
                  </a:cxn>
                  <a:cxn ang="0">
                    <a:pos x="0" y="2697"/>
                  </a:cxn>
                </a:cxnLst>
                <a:rect l="0" t="0" r="r" b="b"/>
                <a:pathLst>
                  <a:path w="12" h="2697">
                    <a:moveTo>
                      <a:pt x="0" y="2697"/>
                    </a:moveTo>
                    <a:lnTo>
                      <a:pt x="12" y="2697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2697"/>
                    </a:lnTo>
                    <a:lnTo>
                      <a:pt x="0" y="2697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8920" name="Freeform 8"/>
              <p:cNvSpPr>
                <a:spLocks/>
              </p:cNvSpPr>
              <p:nvPr/>
            </p:nvSpPr>
            <p:spPr bwMode="ltGray">
              <a:xfrm>
                <a:off x="1019" y="1155"/>
                <a:ext cx="4739" cy="12"/>
              </a:xfrm>
              <a:custGeom>
                <a:avLst/>
                <a:gdLst/>
                <a:ahLst/>
                <a:cxnLst>
                  <a:cxn ang="0">
                    <a:pos x="4724" y="0"/>
                  </a:cxn>
                  <a:cxn ang="0">
                    <a:pos x="0" y="0"/>
                  </a:cxn>
                  <a:cxn ang="0">
                    <a:pos x="0" y="12"/>
                  </a:cxn>
                  <a:cxn ang="0">
                    <a:pos x="4724" y="12"/>
                  </a:cxn>
                  <a:cxn ang="0">
                    <a:pos x="4724" y="0"/>
                  </a:cxn>
                  <a:cxn ang="0">
                    <a:pos x="4724" y="0"/>
                  </a:cxn>
                </a:cxnLst>
                <a:rect l="0" t="0" r="r" b="b"/>
                <a:pathLst>
                  <a:path w="4724" h="12">
                    <a:moveTo>
                      <a:pt x="4724" y="0"/>
                    </a:moveTo>
                    <a:lnTo>
                      <a:pt x="0" y="0"/>
                    </a:lnTo>
                    <a:lnTo>
                      <a:pt x="0" y="12"/>
                    </a:lnTo>
                    <a:lnTo>
                      <a:pt x="4724" y="12"/>
                    </a:lnTo>
                    <a:lnTo>
                      <a:pt x="4724" y="0"/>
                    </a:lnTo>
                    <a:lnTo>
                      <a:pt x="47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8921" name="Freeform 9"/>
              <p:cNvSpPr>
                <a:spLocks/>
              </p:cNvSpPr>
              <p:nvPr/>
            </p:nvSpPr>
            <p:spPr bwMode="ltGray">
              <a:xfrm>
                <a:off x="552" y="1371"/>
                <a:ext cx="12" cy="252"/>
              </a:xfrm>
              <a:custGeom>
                <a:avLst/>
                <a:gdLst/>
                <a:ahLst/>
                <a:cxnLst>
                  <a:cxn ang="0">
                    <a:pos x="0" y="252"/>
                  </a:cxn>
                  <a:cxn ang="0">
                    <a:pos x="12" y="252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0" y="252"/>
                  </a:cxn>
                  <a:cxn ang="0">
                    <a:pos x="0" y="252"/>
                  </a:cxn>
                </a:cxnLst>
                <a:rect l="0" t="0" r="r" b="b"/>
                <a:pathLst>
                  <a:path w="12" h="252">
                    <a:moveTo>
                      <a:pt x="0" y="252"/>
                    </a:moveTo>
                    <a:lnTo>
                      <a:pt x="12" y="252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252"/>
                    </a:lnTo>
                    <a:lnTo>
                      <a:pt x="0" y="25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8922" name="Freeform 10"/>
              <p:cNvSpPr>
                <a:spLocks/>
              </p:cNvSpPr>
              <p:nvPr/>
            </p:nvSpPr>
            <p:spPr bwMode="ltGray">
              <a:xfrm>
                <a:off x="552" y="699"/>
                <a:ext cx="12" cy="252"/>
              </a:xfrm>
              <a:custGeom>
                <a:avLst/>
                <a:gdLst/>
                <a:ahLst/>
                <a:cxnLst>
                  <a:cxn ang="0">
                    <a:pos x="12" y="0"/>
                  </a:cxn>
                  <a:cxn ang="0">
                    <a:pos x="0" y="0"/>
                  </a:cxn>
                  <a:cxn ang="0">
                    <a:pos x="0" y="252"/>
                  </a:cxn>
                  <a:cxn ang="0">
                    <a:pos x="12" y="252"/>
                  </a:cxn>
                  <a:cxn ang="0">
                    <a:pos x="12" y="0"/>
                  </a:cxn>
                  <a:cxn ang="0">
                    <a:pos x="12" y="0"/>
                  </a:cxn>
                </a:cxnLst>
                <a:rect l="0" t="0" r="r" b="b"/>
                <a:pathLst>
                  <a:path w="12" h="252">
                    <a:moveTo>
                      <a:pt x="12" y="0"/>
                    </a:moveTo>
                    <a:lnTo>
                      <a:pt x="0" y="0"/>
                    </a:lnTo>
                    <a:lnTo>
                      <a:pt x="0" y="252"/>
                    </a:lnTo>
                    <a:lnTo>
                      <a:pt x="12" y="252"/>
                    </a:lnTo>
                    <a:lnTo>
                      <a:pt x="12" y="0"/>
                    </a:lnTo>
                    <a:lnTo>
                      <a:pt x="1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8923" name="Freeform 11"/>
              <p:cNvSpPr>
                <a:spLocks/>
              </p:cNvSpPr>
              <p:nvPr/>
            </p:nvSpPr>
            <p:spPr bwMode="ltGray">
              <a:xfrm>
                <a:off x="552" y="951"/>
                <a:ext cx="12" cy="42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420"/>
                  </a:cxn>
                  <a:cxn ang="0">
                    <a:pos x="12" y="420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12" h="420">
                    <a:moveTo>
                      <a:pt x="0" y="0"/>
                    </a:moveTo>
                    <a:lnTo>
                      <a:pt x="0" y="420"/>
                    </a:lnTo>
                    <a:lnTo>
                      <a:pt x="12" y="42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50000">
                    <a:schemeClr val="hlink"/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8924" name="Freeform 12"/>
              <p:cNvSpPr>
                <a:spLocks/>
              </p:cNvSpPr>
              <p:nvPr/>
            </p:nvSpPr>
            <p:spPr bwMode="ltGray">
              <a:xfrm>
                <a:off x="0" y="1155"/>
                <a:ext cx="351" cy="1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12"/>
                  </a:cxn>
                  <a:cxn ang="0">
                    <a:pos x="251" y="12"/>
                  </a:cxn>
                  <a:cxn ang="0">
                    <a:pos x="251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251" h="12">
                    <a:moveTo>
                      <a:pt x="0" y="0"/>
                    </a:moveTo>
                    <a:lnTo>
                      <a:pt x="0" y="12"/>
                    </a:lnTo>
                    <a:lnTo>
                      <a:pt x="251" y="12"/>
                    </a:lnTo>
                    <a:lnTo>
                      <a:pt x="251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8925" name="Freeform 13"/>
              <p:cNvSpPr>
                <a:spLocks/>
              </p:cNvSpPr>
              <p:nvPr/>
            </p:nvSpPr>
            <p:spPr bwMode="ltGray">
              <a:xfrm>
                <a:off x="767" y="1155"/>
                <a:ext cx="252" cy="12"/>
              </a:xfrm>
              <a:custGeom>
                <a:avLst/>
                <a:gdLst/>
                <a:ahLst/>
                <a:cxnLst>
                  <a:cxn ang="0">
                    <a:pos x="251" y="0"/>
                  </a:cxn>
                  <a:cxn ang="0">
                    <a:pos x="0" y="0"/>
                  </a:cxn>
                  <a:cxn ang="0">
                    <a:pos x="0" y="12"/>
                  </a:cxn>
                  <a:cxn ang="0">
                    <a:pos x="251" y="12"/>
                  </a:cxn>
                  <a:cxn ang="0">
                    <a:pos x="251" y="0"/>
                  </a:cxn>
                  <a:cxn ang="0">
                    <a:pos x="251" y="0"/>
                  </a:cxn>
                </a:cxnLst>
                <a:rect l="0" t="0" r="r" b="b"/>
                <a:pathLst>
                  <a:path w="251" h="12">
                    <a:moveTo>
                      <a:pt x="251" y="0"/>
                    </a:moveTo>
                    <a:lnTo>
                      <a:pt x="0" y="0"/>
                    </a:lnTo>
                    <a:lnTo>
                      <a:pt x="0" y="12"/>
                    </a:lnTo>
                    <a:lnTo>
                      <a:pt x="251" y="12"/>
                    </a:lnTo>
                    <a:lnTo>
                      <a:pt x="251" y="0"/>
                    </a:lnTo>
                    <a:lnTo>
                      <a:pt x="251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2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8926" name="Freeform 14"/>
              <p:cNvSpPr>
                <a:spLocks/>
              </p:cNvSpPr>
              <p:nvPr/>
            </p:nvSpPr>
            <p:spPr bwMode="ltGray">
              <a:xfrm>
                <a:off x="348" y="1155"/>
                <a:ext cx="419" cy="1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12"/>
                  </a:cxn>
                  <a:cxn ang="0">
                    <a:pos x="418" y="12"/>
                  </a:cxn>
                  <a:cxn ang="0">
                    <a:pos x="418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418" h="12">
                    <a:moveTo>
                      <a:pt x="0" y="0"/>
                    </a:moveTo>
                    <a:lnTo>
                      <a:pt x="0" y="12"/>
                    </a:lnTo>
                    <a:lnTo>
                      <a:pt x="418" y="12"/>
                    </a:lnTo>
                    <a:lnTo>
                      <a:pt x="418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50000">
                    <a:schemeClr val="hlink"/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</p:grpSp>
      <p:sp>
        <p:nvSpPr>
          <p:cNvPr id="38927" name="Rectangle 15"/>
          <p:cNvSpPr>
            <a:spLocks noGrp="1" noChangeArrowheads="1"/>
          </p:cNvSpPr>
          <p:nvPr>
            <p:ph type="title"/>
          </p:nvPr>
        </p:nvSpPr>
        <p:spPr bwMode="auto">
          <a:xfrm>
            <a:off x="1066800" y="304800"/>
            <a:ext cx="7543800" cy="143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38928" name="Rectangle 16"/>
          <p:cNvSpPr>
            <a:spLocks noGrp="1" noChangeArrowheads="1"/>
          </p:cNvSpPr>
          <p:nvPr>
            <p:ph type="body" idx="1"/>
          </p:nvPr>
        </p:nvSpPr>
        <p:spPr bwMode="auto">
          <a:xfrm>
            <a:off x="1066800" y="1981200"/>
            <a:ext cx="75438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38929" name="Rectangle 17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066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00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38930" name="Rectangle 1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4290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00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38931" name="Rectangle 1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056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00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fld id="{AB533DE9-E624-4D50-BAC1-1844D7C2C905}" type="slidenum">
              <a:rPr lang="ru-RU"/>
              <a:pPr/>
              <a:t>‹#›</a:t>
            </a:fld>
            <a:endParaRPr lang="ru-RU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68" r:id="rId1"/>
    <p:sldLayoutId id="2147483673" r:id="rId2"/>
    <p:sldLayoutId id="2147483674" r:id="rId3"/>
    <p:sldLayoutId id="2147483675" r:id="rId4"/>
    <p:sldLayoutId id="2147483676" r:id="rId5"/>
    <p:sldLayoutId id="2147483677" r:id="rId6"/>
    <p:sldLayoutId id="2147483678" r:id="rId7"/>
    <p:sldLayoutId id="2147483679" r:id="rId8"/>
    <p:sldLayoutId id="2147483680" r:id="rId9"/>
    <p:sldLayoutId id="2147483681" r:id="rId10"/>
    <p:sldLayoutId id="2147483682" r:id="rId11"/>
    <p:sldLayoutId id="2147483704" r:id="rId12"/>
    <p:sldLayoutId id="2147483705" r:id="rId13"/>
  </p:sldLayoutIdLst>
  <p:transition spd="slow">
    <p:wheel spokes="8"/>
  </p:transition>
  <p:txStyles>
    <p:titleStyle>
      <a:lvl1pPr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tx1"/>
        </a:buClr>
        <a:buChar char="–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100000">
              <a:schemeClr val="bg1">
                <a:gamma/>
                <a:tint val="63529"/>
                <a:invGamma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962" name="Group 2"/>
          <p:cNvGrpSpPr>
            <a:grpSpLocks/>
          </p:cNvGrpSpPr>
          <p:nvPr/>
        </p:nvGrpSpPr>
        <p:grpSpPr bwMode="auto">
          <a:xfrm>
            <a:off x="4716463" y="5345113"/>
            <a:ext cx="4427537" cy="1512887"/>
            <a:chOff x="2971" y="3367"/>
            <a:chExt cx="2789" cy="953"/>
          </a:xfrm>
        </p:grpSpPr>
        <p:sp>
          <p:nvSpPr>
            <p:cNvPr id="40963" name="Freeform 3"/>
            <p:cNvSpPr>
              <a:spLocks/>
            </p:cNvSpPr>
            <p:nvPr/>
          </p:nvSpPr>
          <p:spPr bwMode="ltGray">
            <a:xfrm>
              <a:off x="2971" y="3367"/>
              <a:ext cx="2789" cy="953"/>
            </a:xfrm>
            <a:custGeom>
              <a:avLst/>
              <a:gdLst/>
              <a:ahLst/>
              <a:cxnLst>
                <a:cxn ang="0">
                  <a:pos x="2768" y="18"/>
                </a:cxn>
                <a:cxn ang="0">
                  <a:pos x="2678" y="24"/>
                </a:cxn>
                <a:cxn ang="0">
                  <a:pos x="2613" y="102"/>
                </a:cxn>
                <a:cxn ang="0">
                  <a:pos x="2511" y="156"/>
                </a:cxn>
                <a:cxn ang="0">
                  <a:pos x="2505" y="222"/>
                </a:cxn>
                <a:cxn ang="0">
                  <a:pos x="2487" y="246"/>
                </a:cxn>
                <a:cxn ang="0">
                  <a:pos x="2469" y="252"/>
                </a:cxn>
                <a:cxn ang="0">
                  <a:pos x="2397" y="210"/>
                </a:cxn>
                <a:cxn ang="0">
                  <a:pos x="2260" y="192"/>
                </a:cxn>
                <a:cxn ang="0">
                  <a:pos x="2236" y="186"/>
                </a:cxn>
                <a:cxn ang="0">
                  <a:pos x="2218" y="192"/>
                </a:cxn>
                <a:cxn ang="0">
                  <a:pos x="2146" y="228"/>
                </a:cxn>
                <a:cxn ang="0">
                  <a:pos x="2110" y="240"/>
                </a:cxn>
                <a:cxn ang="0">
                  <a:pos x="2086" y="246"/>
                </a:cxn>
                <a:cxn ang="0">
                  <a:pos x="2074" y="258"/>
                </a:cxn>
                <a:cxn ang="0">
                  <a:pos x="2074" y="276"/>
                </a:cxn>
                <a:cxn ang="0">
                  <a:pos x="2051" y="300"/>
                </a:cxn>
                <a:cxn ang="0">
                  <a:pos x="2033" y="312"/>
                </a:cxn>
                <a:cxn ang="0">
                  <a:pos x="2021" y="324"/>
                </a:cxn>
                <a:cxn ang="0">
                  <a:pos x="2009" y="336"/>
                </a:cxn>
                <a:cxn ang="0">
                  <a:pos x="1979" y="342"/>
                </a:cxn>
                <a:cxn ang="0">
                  <a:pos x="1913" y="336"/>
                </a:cxn>
                <a:cxn ang="0">
                  <a:pos x="1877" y="330"/>
                </a:cxn>
                <a:cxn ang="0">
                  <a:pos x="1865" y="342"/>
                </a:cxn>
                <a:cxn ang="0">
                  <a:pos x="1853" y="354"/>
                </a:cxn>
                <a:cxn ang="0">
                  <a:pos x="1823" y="360"/>
                </a:cxn>
                <a:cxn ang="0">
                  <a:pos x="1764" y="342"/>
                </a:cxn>
                <a:cxn ang="0">
                  <a:pos x="1740" y="342"/>
                </a:cxn>
                <a:cxn ang="0">
                  <a:pos x="1716" y="354"/>
                </a:cxn>
                <a:cxn ang="0">
                  <a:pos x="1656" y="425"/>
                </a:cxn>
                <a:cxn ang="0">
                  <a:pos x="1614" y="569"/>
                </a:cxn>
                <a:cxn ang="0">
                  <a:pos x="1614" y="593"/>
                </a:cxn>
                <a:cxn ang="0">
                  <a:pos x="1620" y="641"/>
                </a:cxn>
                <a:cxn ang="0">
                  <a:pos x="1638" y="659"/>
                </a:cxn>
                <a:cxn ang="0">
                  <a:pos x="1632" y="671"/>
                </a:cxn>
                <a:cxn ang="0">
                  <a:pos x="1620" y="683"/>
                </a:cxn>
                <a:cxn ang="0">
                  <a:pos x="1542" y="689"/>
                </a:cxn>
                <a:cxn ang="0">
                  <a:pos x="1465" y="629"/>
                </a:cxn>
                <a:cxn ang="0">
                  <a:pos x="1333" y="587"/>
                </a:cxn>
                <a:cxn ang="0">
                  <a:pos x="1184" y="671"/>
                </a:cxn>
                <a:cxn ang="0">
                  <a:pos x="1016" y="731"/>
                </a:cxn>
                <a:cxn ang="0">
                  <a:pos x="813" y="743"/>
                </a:cxn>
                <a:cxn ang="0">
                  <a:pos x="628" y="701"/>
                </a:cxn>
                <a:cxn ang="0">
                  <a:pos x="568" y="695"/>
                </a:cxn>
                <a:cxn ang="0">
                  <a:pos x="556" y="701"/>
                </a:cxn>
                <a:cxn ang="0">
                  <a:pos x="520" y="731"/>
                </a:cxn>
                <a:cxn ang="0">
                  <a:pos x="436" y="809"/>
                </a:cxn>
                <a:cxn ang="0">
                  <a:pos x="406" y="821"/>
                </a:cxn>
                <a:cxn ang="0">
                  <a:pos x="382" y="821"/>
                </a:cxn>
                <a:cxn ang="0">
                  <a:pos x="335" y="827"/>
                </a:cxn>
                <a:cxn ang="0">
                  <a:pos x="209" y="851"/>
                </a:cxn>
                <a:cxn ang="0">
                  <a:pos x="173" y="857"/>
                </a:cxn>
                <a:cxn ang="0">
                  <a:pos x="125" y="851"/>
                </a:cxn>
                <a:cxn ang="0">
                  <a:pos x="107" y="857"/>
                </a:cxn>
                <a:cxn ang="0">
                  <a:pos x="101" y="875"/>
                </a:cxn>
                <a:cxn ang="0">
                  <a:pos x="83" y="887"/>
                </a:cxn>
                <a:cxn ang="0">
                  <a:pos x="48" y="899"/>
                </a:cxn>
                <a:cxn ang="0">
                  <a:pos x="2780" y="24"/>
                </a:cxn>
              </a:cxnLst>
              <a:rect l="0" t="0" r="r" b="b"/>
              <a:pathLst>
                <a:path w="2780" h="953">
                  <a:moveTo>
                    <a:pt x="2780" y="24"/>
                  </a:moveTo>
                  <a:lnTo>
                    <a:pt x="2774" y="24"/>
                  </a:lnTo>
                  <a:lnTo>
                    <a:pt x="2774" y="18"/>
                  </a:lnTo>
                  <a:lnTo>
                    <a:pt x="2768" y="18"/>
                  </a:lnTo>
                  <a:lnTo>
                    <a:pt x="2756" y="12"/>
                  </a:lnTo>
                  <a:lnTo>
                    <a:pt x="2738" y="6"/>
                  </a:lnTo>
                  <a:lnTo>
                    <a:pt x="2714" y="0"/>
                  </a:lnTo>
                  <a:lnTo>
                    <a:pt x="2678" y="24"/>
                  </a:lnTo>
                  <a:lnTo>
                    <a:pt x="2643" y="54"/>
                  </a:lnTo>
                  <a:lnTo>
                    <a:pt x="2619" y="90"/>
                  </a:lnTo>
                  <a:lnTo>
                    <a:pt x="2613" y="96"/>
                  </a:lnTo>
                  <a:lnTo>
                    <a:pt x="2613" y="102"/>
                  </a:lnTo>
                  <a:lnTo>
                    <a:pt x="2601" y="108"/>
                  </a:lnTo>
                  <a:lnTo>
                    <a:pt x="2583" y="120"/>
                  </a:lnTo>
                  <a:lnTo>
                    <a:pt x="2541" y="132"/>
                  </a:lnTo>
                  <a:lnTo>
                    <a:pt x="2511" y="156"/>
                  </a:lnTo>
                  <a:lnTo>
                    <a:pt x="2511" y="204"/>
                  </a:lnTo>
                  <a:lnTo>
                    <a:pt x="2511" y="210"/>
                  </a:lnTo>
                  <a:lnTo>
                    <a:pt x="2505" y="216"/>
                  </a:lnTo>
                  <a:lnTo>
                    <a:pt x="2505" y="222"/>
                  </a:lnTo>
                  <a:lnTo>
                    <a:pt x="2499" y="228"/>
                  </a:lnTo>
                  <a:lnTo>
                    <a:pt x="2499" y="240"/>
                  </a:lnTo>
                  <a:lnTo>
                    <a:pt x="2493" y="246"/>
                  </a:lnTo>
                  <a:lnTo>
                    <a:pt x="2487" y="246"/>
                  </a:lnTo>
                  <a:lnTo>
                    <a:pt x="2487" y="252"/>
                  </a:lnTo>
                  <a:lnTo>
                    <a:pt x="2481" y="252"/>
                  </a:lnTo>
                  <a:lnTo>
                    <a:pt x="2475" y="252"/>
                  </a:lnTo>
                  <a:lnTo>
                    <a:pt x="2469" y="252"/>
                  </a:lnTo>
                  <a:lnTo>
                    <a:pt x="2457" y="252"/>
                  </a:lnTo>
                  <a:lnTo>
                    <a:pt x="2439" y="258"/>
                  </a:lnTo>
                  <a:lnTo>
                    <a:pt x="2415" y="222"/>
                  </a:lnTo>
                  <a:lnTo>
                    <a:pt x="2397" y="210"/>
                  </a:lnTo>
                  <a:lnTo>
                    <a:pt x="2373" y="216"/>
                  </a:lnTo>
                  <a:lnTo>
                    <a:pt x="2332" y="216"/>
                  </a:lnTo>
                  <a:lnTo>
                    <a:pt x="2296" y="204"/>
                  </a:lnTo>
                  <a:lnTo>
                    <a:pt x="2260" y="192"/>
                  </a:lnTo>
                  <a:lnTo>
                    <a:pt x="2260" y="192"/>
                  </a:lnTo>
                  <a:lnTo>
                    <a:pt x="2248" y="186"/>
                  </a:lnTo>
                  <a:lnTo>
                    <a:pt x="2242" y="186"/>
                  </a:lnTo>
                  <a:lnTo>
                    <a:pt x="2236" y="186"/>
                  </a:lnTo>
                  <a:lnTo>
                    <a:pt x="2230" y="186"/>
                  </a:lnTo>
                  <a:lnTo>
                    <a:pt x="2224" y="192"/>
                  </a:lnTo>
                  <a:lnTo>
                    <a:pt x="2224" y="192"/>
                  </a:lnTo>
                  <a:lnTo>
                    <a:pt x="2218" y="192"/>
                  </a:lnTo>
                  <a:lnTo>
                    <a:pt x="2212" y="198"/>
                  </a:lnTo>
                  <a:lnTo>
                    <a:pt x="2194" y="204"/>
                  </a:lnTo>
                  <a:lnTo>
                    <a:pt x="2170" y="210"/>
                  </a:lnTo>
                  <a:lnTo>
                    <a:pt x="2146" y="228"/>
                  </a:lnTo>
                  <a:lnTo>
                    <a:pt x="2122" y="240"/>
                  </a:lnTo>
                  <a:lnTo>
                    <a:pt x="2116" y="240"/>
                  </a:lnTo>
                  <a:lnTo>
                    <a:pt x="2110" y="240"/>
                  </a:lnTo>
                  <a:lnTo>
                    <a:pt x="2110" y="240"/>
                  </a:lnTo>
                  <a:lnTo>
                    <a:pt x="2104" y="240"/>
                  </a:lnTo>
                  <a:lnTo>
                    <a:pt x="2098" y="246"/>
                  </a:lnTo>
                  <a:lnTo>
                    <a:pt x="2092" y="246"/>
                  </a:lnTo>
                  <a:lnTo>
                    <a:pt x="2086" y="246"/>
                  </a:lnTo>
                  <a:lnTo>
                    <a:pt x="2080" y="252"/>
                  </a:lnTo>
                  <a:lnTo>
                    <a:pt x="2080" y="258"/>
                  </a:lnTo>
                  <a:lnTo>
                    <a:pt x="2074" y="258"/>
                  </a:lnTo>
                  <a:lnTo>
                    <a:pt x="2074" y="258"/>
                  </a:lnTo>
                  <a:lnTo>
                    <a:pt x="2074" y="264"/>
                  </a:lnTo>
                  <a:lnTo>
                    <a:pt x="2074" y="264"/>
                  </a:lnTo>
                  <a:lnTo>
                    <a:pt x="2074" y="270"/>
                  </a:lnTo>
                  <a:lnTo>
                    <a:pt x="2074" y="276"/>
                  </a:lnTo>
                  <a:lnTo>
                    <a:pt x="2069" y="288"/>
                  </a:lnTo>
                  <a:lnTo>
                    <a:pt x="2057" y="300"/>
                  </a:lnTo>
                  <a:lnTo>
                    <a:pt x="2057" y="300"/>
                  </a:lnTo>
                  <a:lnTo>
                    <a:pt x="2051" y="300"/>
                  </a:lnTo>
                  <a:lnTo>
                    <a:pt x="2045" y="300"/>
                  </a:lnTo>
                  <a:lnTo>
                    <a:pt x="2039" y="306"/>
                  </a:lnTo>
                  <a:lnTo>
                    <a:pt x="2033" y="306"/>
                  </a:lnTo>
                  <a:lnTo>
                    <a:pt x="2033" y="312"/>
                  </a:lnTo>
                  <a:lnTo>
                    <a:pt x="2027" y="312"/>
                  </a:lnTo>
                  <a:lnTo>
                    <a:pt x="2027" y="318"/>
                  </a:lnTo>
                  <a:lnTo>
                    <a:pt x="2027" y="318"/>
                  </a:lnTo>
                  <a:lnTo>
                    <a:pt x="2021" y="324"/>
                  </a:lnTo>
                  <a:lnTo>
                    <a:pt x="2021" y="324"/>
                  </a:lnTo>
                  <a:lnTo>
                    <a:pt x="2015" y="330"/>
                  </a:lnTo>
                  <a:lnTo>
                    <a:pt x="2015" y="330"/>
                  </a:lnTo>
                  <a:lnTo>
                    <a:pt x="2009" y="336"/>
                  </a:lnTo>
                  <a:lnTo>
                    <a:pt x="1997" y="336"/>
                  </a:lnTo>
                  <a:lnTo>
                    <a:pt x="1991" y="342"/>
                  </a:lnTo>
                  <a:lnTo>
                    <a:pt x="1985" y="342"/>
                  </a:lnTo>
                  <a:lnTo>
                    <a:pt x="1979" y="342"/>
                  </a:lnTo>
                  <a:lnTo>
                    <a:pt x="1961" y="336"/>
                  </a:lnTo>
                  <a:lnTo>
                    <a:pt x="1925" y="336"/>
                  </a:lnTo>
                  <a:lnTo>
                    <a:pt x="1919" y="336"/>
                  </a:lnTo>
                  <a:lnTo>
                    <a:pt x="1913" y="336"/>
                  </a:lnTo>
                  <a:lnTo>
                    <a:pt x="1895" y="330"/>
                  </a:lnTo>
                  <a:lnTo>
                    <a:pt x="1889" y="330"/>
                  </a:lnTo>
                  <a:lnTo>
                    <a:pt x="1883" y="330"/>
                  </a:lnTo>
                  <a:lnTo>
                    <a:pt x="1877" y="330"/>
                  </a:lnTo>
                  <a:lnTo>
                    <a:pt x="1877" y="330"/>
                  </a:lnTo>
                  <a:lnTo>
                    <a:pt x="1871" y="336"/>
                  </a:lnTo>
                  <a:lnTo>
                    <a:pt x="1871" y="336"/>
                  </a:lnTo>
                  <a:lnTo>
                    <a:pt x="1865" y="342"/>
                  </a:lnTo>
                  <a:lnTo>
                    <a:pt x="1865" y="342"/>
                  </a:lnTo>
                  <a:lnTo>
                    <a:pt x="1859" y="348"/>
                  </a:lnTo>
                  <a:lnTo>
                    <a:pt x="1859" y="348"/>
                  </a:lnTo>
                  <a:lnTo>
                    <a:pt x="1853" y="354"/>
                  </a:lnTo>
                  <a:lnTo>
                    <a:pt x="1847" y="354"/>
                  </a:lnTo>
                  <a:lnTo>
                    <a:pt x="1835" y="360"/>
                  </a:lnTo>
                  <a:lnTo>
                    <a:pt x="1829" y="360"/>
                  </a:lnTo>
                  <a:lnTo>
                    <a:pt x="1823" y="360"/>
                  </a:lnTo>
                  <a:lnTo>
                    <a:pt x="1817" y="360"/>
                  </a:lnTo>
                  <a:lnTo>
                    <a:pt x="1776" y="342"/>
                  </a:lnTo>
                  <a:lnTo>
                    <a:pt x="1770" y="342"/>
                  </a:lnTo>
                  <a:lnTo>
                    <a:pt x="1764" y="342"/>
                  </a:lnTo>
                  <a:lnTo>
                    <a:pt x="1758" y="342"/>
                  </a:lnTo>
                  <a:lnTo>
                    <a:pt x="1746" y="342"/>
                  </a:lnTo>
                  <a:lnTo>
                    <a:pt x="1746" y="342"/>
                  </a:lnTo>
                  <a:lnTo>
                    <a:pt x="1740" y="342"/>
                  </a:lnTo>
                  <a:lnTo>
                    <a:pt x="1734" y="342"/>
                  </a:lnTo>
                  <a:lnTo>
                    <a:pt x="1728" y="348"/>
                  </a:lnTo>
                  <a:lnTo>
                    <a:pt x="1722" y="348"/>
                  </a:lnTo>
                  <a:lnTo>
                    <a:pt x="1716" y="354"/>
                  </a:lnTo>
                  <a:lnTo>
                    <a:pt x="1704" y="366"/>
                  </a:lnTo>
                  <a:lnTo>
                    <a:pt x="1698" y="378"/>
                  </a:lnTo>
                  <a:lnTo>
                    <a:pt x="1674" y="402"/>
                  </a:lnTo>
                  <a:lnTo>
                    <a:pt x="1656" y="425"/>
                  </a:lnTo>
                  <a:lnTo>
                    <a:pt x="1632" y="461"/>
                  </a:lnTo>
                  <a:lnTo>
                    <a:pt x="1614" y="509"/>
                  </a:lnTo>
                  <a:lnTo>
                    <a:pt x="1614" y="563"/>
                  </a:lnTo>
                  <a:lnTo>
                    <a:pt x="1614" y="569"/>
                  </a:lnTo>
                  <a:lnTo>
                    <a:pt x="1614" y="575"/>
                  </a:lnTo>
                  <a:lnTo>
                    <a:pt x="1614" y="581"/>
                  </a:lnTo>
                  <a:lnTo>
                    <a:pt x="1614" y="587"/>
                  </a:lnTo>
                  <a:lnTo>
                    <a:pt x="1614" y="593"/>
                  </a:lnTo>
                  <a:lnTo>
                    <a:pt x="1614" y="599"/>
                  </a:lnTo>
                  <a:lnTo>
                    <a:pt x="1614" y="605"/>
                  </a:lnTo>
                  <a:lnTo>
                    <a:pt x="1614" y="617"/>
                  </a:lnTo>
                  <a:lnTo>
                    <a:pt x="1620" y="641"/>
                  </a:lnTo>
                  <a:lnTo>
                    <a:pt x="1626" y="641"/>
                  </a:lnTo>
                  <a:lnTo>
                    <a:pt x="1632" y="647"/>
                  </a:lnTo>
                  <a:lnTo>
                    <a:pt x="1632" y="659"/>
                  </a:lnTo>
                  <a:lnTo>
                    <a:pt x="1638" y="659"/>
                  </a:lnTo>
                  <a:lnTo>
                    <a:pt x="1638" y="665"/>
                  </a:lnTo>
                  <a:lnTo>
                    <a:pt x="1638" y="665"/>
                  </a:lnTo>
                  <a:lnTo>
                    <a:pt x="1638" y="671"/>
                  </a:lnTo>
                  <a:lnTo>
                    <a:pt x="1632" y="671"/>
                  </a:lnTo>
                  <a:lnTo>
                    <a:pt x="1632" y="677"/>
                  </a:lnTo>
                  <a:lnTo>
                    <a:pt x="1632" y="677"/>
                  </a:lnTo>
                  <a:lnTo>
                    <a:pt x="1626" y="677"/>
                  </a:lnTo>
                  <a:lnTo>
                    <a:pt x="1620" y="683"/>
                  </a:lnTo>
                  <a:lnTo>
                    <a:pt x="1596" y="689"/>
                  </a:lnTo>
                  <a:lnTo>
                    <a:pt x="1572" y="689"/>
                  </a:lnTo>
                  <a:lnTo>
                    <a:pt x="1548" y="689"/>
                  </a:lnTo>
                  <a:lnTo>
                    <a:pt x="1542" y="689"/>
                  </a:lnTo>
                  <a:lnTo>
                    <a:pt x="1536" y="689"/>
                  </a:lnTo>
                  <a:lnTo>
                    <a:pt x="1518" y="683"/>
                  </a:lnTo>
                  <a:lnTo>
                    <a:pt x="1495" y="671"/>
                  </a:lnTo>
                  <a:lnTo>
                    <a:pt x="1465" y="629"/>
                  </a:lnTo>
                  <a:lnTo>
                    <a:pt x="1435" y="599"/>
                  </a:lnTo>
                  <a:lnTo>
                    <a:pt x="1405" y="581"/>
                  </a:lnTo>
                  <a:lnTo>
                    <a:pt x="1375" y="563"/>
                  </a:lnTo>
                  <a:lnTo>
                    <a:pt x="1333" y="587"/>
                  </a:lnTo>
                  <a:lnTo>
                    <a:pt x="1303" y="653"/>
                  </a:lnTo>
                  <a:lnTo>
                    <a:pt x="1261" y="665"/>
                  </a:lnTo>
                  <a:lnTo>
                    <a:pt x="1219" y="653"/>
                  </a:lnTo>
                  <a:lnTo>
                    <a:pt x="1184" y="671"/>
                  </a:lnTo>
                  <a:lnTo>
                    <a:pt x="1136" y="671"/>
                  </a:lnTo>
                  <a:lnTo>
                    <a:pt x="1106" y="671"/>
                  </a:lnTo>
                  <a:lnTo>
                    <a:pt x="1076" y="707"/>
                  </a:lnTo>
                  <a:lnTo>
                    <a:pt x="1016" y="731"/>
                  </a:lnTo>
                  <a:lnTo>
                    <a:pt x="944" y="761"/>
                  </a:lnTo>
                  <a:lnTo>
                    <a:pt x="921" y="773"/>
                  </a:lnTo>
                  <a:lnTo>
                    <a:pt x="867" y="773"/>
                  </a:lnTo>
                  <a:lnTo>
                    <a:pt x="813" y="743"/>
                  </a:lnTo>
                  <a:lnTo>
                    <a:pt x="783" y="719"/>
                  </a:lnTo>
                  <a:lnTo>
                    <a:pt x="741" y="713"/>
                  </a:lnTo>
                  <a:lnTo>
                    <a:pt x="693" y="701"/>
                  </a:lnTo>
                  <a:lnTo>
                    <a:pt x="628" y="701"/>
                  </a:lnTo>
                  <a:lnTo>
                    <a:pt x="616" y="701"/>
                  </a:lnTo>
                  <a:lnTo>
                    <a:pt x="598" y="695"/>
                  </a:lnTo>
                  <a:lnTo>
                    <a:pt x="580" y="695"/>
                  </a:lnTo>
                  <a:lnTo>
                    <a:pt x="568" y="695"/>
                  </a:lnTo>
                  <a:lnTo>
                    <a:pt x="568" y="695"/>
                  </a:lnTo>
                  <a:lnTo>
                    <a:pt x="562" y="701"/>
                  </a:lnTo>
                  <a:lnTo>
                    <a:pt x="556" y="701"/>
                  </a:lnTo>
                  <a:lnTo>
                    <a:pt x="556" y="701"/>
                  </a:lnTo>
                  <a:lnTo>
                    <a:pt x="556" y="701"/>
                  </a:lnTo>
                  <a:lnTo>
                    <a:pt x="550" y="707"/>
                  </a:lnTo>
                  <a:lnTo>
                    <a:pt x="544" y="713"/>
                  </a:lnTo>
                  <a:lnTo>
                    <a:pt x="520" y="731"/>
                  </a:lnTo>
                  <a:lnTo>
                    <a:pt x="496" y="749"/>
                  </a:lnTo>
                  <a:lnTo>
                    <a:pt x="460" y="785"/>
                  </a:lnTo>
                  <a:lnTo>
                    <a:pt x="454" y="791"/>
                  </a:lnTo>
                  <a:lnTo>
                    <a:pt x="436" y="809"/>
                  </a:lnTo>
                  <a:lnTo>
                    <a:pt x="424" y="815"/>
                  </a:lnTo>
                  <a:lnTo>
                    <a:pt x="418" y="821"/>
                  </a:lnTo>
                  <a:lnTo>
                    <a:pt x="412" y="821"/>
                  </a:lnTo>
                  <a:lnTo>
                    <a:pt x="406" y="821"/>
                  </a:lnTo>
                  <a:lnTo>
                    <a:pt x="400" y="821"/>
                  </a:lnTo>
                  <a:lnTo>
                    <a:pt x="394" y="821"/>
                  </a:lnTo>
                  <a:lnTo>
                    <a:pt x="388" y="821"/>
                  </a:lnTo>
                  <a:lnTo>
                    <a:pt x="382" y="821"/>
                  </a:lnTo>
                  <a:lnTo>
                    <a:pt x="370" y="821"/>
                  </a:lnTo>
                  <a:lnTo>
                    <a:pt x="358" y="821"/>
                  </a:lnTo>
                  <a:lnTo>
                    <a:pt x="352" y="821"/>
                  </a:lnTo>
                  <a:lnTo>
                    <a:pt x="335" y="827"/>
                  </a:lnTo>
                  <a:lnTo>
                    <a:pt x="329" y="827"/>
                  </a:lnTo>
                  <a:lnTo>
                    <a:pt x="233" y="839"/>
                  </a:lnTo>
                  <a:lnTo>
                    <a:pt x="227" y="845"/>
                  </a:lnTo>
                  <a:lnTo>
                    <a:pt x="209" y="851"/>
                  </a:lnTo>
                  <a:lnTo>
                    <a:pt x="197" y="851"/>
                  </a:lnTo>
                  <a:lnTo>
                    <a:pt x="185" y="857"/>
                  </a:lnTo>
                  <a:lnTo>
                    <a:pt x="179" y="857"/>
                  </a:lnTo>
                  <a:lnTo>
                    <a:pt x="173" y="857"/>
                  </a:lnTo>
                  <a:lnTo>
                    <a:pt x="167" y="857"/>
                  </a:lnTo>
                  <a:lnTo>
                    <a:pt x="149" y="851"/>
                  </a:lnTo>
                  <a:lnTo>
                    <a:pt x="137" y="851"/>
                  </a:lnTo>
                  <a:lnTo>
                    <a:pt x="125" y="851"/>
                  </a:lnTo>
                  <a:lnTo>
                    <a:pt x="119" y="857"/>
                  </a:lnTo>
                  <a:lnTo>
                    <a:pt x="113" y="857"/>
                  </a:lnTo>
                  <a:lnTo>
                    <a:pt x="107" y="857"/>
                  </a:lnTo>
                  <a:lnTo>
                    <a:pt x="107" y="857"/>
                  </a:lnTo>
                  <a:lnTo>
                    <a:pt x="101" y="863"/>
                  </a:lnTo>
                  <a:lnTo>
                    <a:pt x="101" y="863"/>
                  </a:lnTo>
                  <a:lnTo>
                    <a:pt x="101" y="869"/>
                  </a:lnTo>
                  <a:lnTo>
                    <a:pt x="101" y="875"/>
                  </a:lnTo>
                  <a:lnTo>
                    <a:pt x="95" y="875"/>
                  </a:lnTo>
                  <a:lnTo>
                    <a:pt x="95" y="881"/>
                  </a:lnTo>
                  <a:lnTo>
                    <a:pt x="89" y="881"/>
                  </a:lnTo>
                  <a:lnTo>
                    <a:pt x="83" y="887"/>
                  </a:lnTo>
                  <a:lnTo>
                    <a:pt x="77" y="887"/>
                  </a:lnTo>
                  <a:lnTo>
                    <a:pt x="60" y="893"/>
                  </a:lnTo>
                  <a:lnTo>
                    <a:pt x="54" y="899"/>
                  </a:lnTo>
                  <a:lnTo>
                    <a:pt x="48" y="899"/>
                  </a:lnTo>
                  <a:lnTo>
                    <a:pt x="48" y="905"/>
                  </a:lnTo>
                  <a:lnTo>
                    <a:pt x="0" y="953"/>
                  </a:lnTo>
                  <a:lnTo>
                    <a:pt x="2780" y="953"/>
                  </a:lnTo>
                  <a:lnTo>
                    <a:pt x="2780" y="24"/>
                  </a:lnTo>
                  <a:lnTo>
                    <a:pt x="2780" y="24"/>
                  </a:lnTo>
                  <a:lnTo>
                    <a:pt x="2780" y="24"/>
                  </a:lnTo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0964" name="Freeform 4"/>
            <p:cNvSpPr>
              <a:spLocks/>
            </p:cNvSpPr>
            <p:nvPr/>
          </p:nvSpPr>
          <p:spPr bwMode="ltGray">
            <a:xfrm>
              <a:off x="4602" y="4014"/>
              <a:ext cx="12" cy="18"/>
            </a:xfrm>
            <a:custGeom>
              <a:avLst/>
              <a:gdLst/>
              <a:ahLst/>
              <a:cxnLst>
                <a:cxn ang="0">
                  <a:pos x="12" y="18"/>
                </a:cxn>
                <a:cxn ang="0">
                  <a:pos x="12" y="12"/>
                </a:cxn>
                <a:cxn ang="0">
                  <a:pos x="6" y="6"/>
                </a:cxn>
                <a:cxn ang="0">
                  <a:pos x="6" y="6"/>
                </a:cxn>
                <a:cxn ang="0">
                  <a:pos x="0" y="0"/>
                </a:cxn>
                <a:cxn ang="0">
                  <a:pos x="12" y="18"/>
                </a:cxn>
                <a:cxn ang="0">
                  <a:pos x="12" y="18"/>
                </a:cxn>
                <a:cxn ang="0">
                  <a:pos x="12" y="18"/>
                </a:cxn>
              </a:cxnLst>
              <a:rect l="0" t="0" r="r" b="b"/>
              <a:pathLst>
                <a:path w="12" h="18">
                  <a:moveTo>
                    <a:pt x="12" y="18"/>
                  </a:moveTo>
                  <a:lnTo>
                    <a:pt x="12" y="12"/>
                  </a:lnTo>
                  <a:lnTo>
                    <a:pt x="6" y="6"/>
                  </a:lnTo>
                  <a:lnTo>
                    <a:pt x="6" y="6"/>
                  </a:lnTo>
                  <a:lnTo>
                    <a:pt x="0" y="0"/>
                  </a:lnTo>
                  <a:lnTo>
                    <a:pt x="12" y="18"/>
                  </a:lnTo>
                  <a:lnTo>
                    <a:pt x="12" y="18"/>
                  </a:lnTo>
                  <a:lnTo>
                    <a:pt x="12" y="18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0965" name="Freeform 5"/>
            <p:cNvSpPr>
              <a:spLocks/>
            </p:cNvSpPr>
            <p:nvPr/>
          </p:nvSpPr>
          <p:spPr bwMode="ltGray">
            <a:xfrm>
              <a:off x="4596" y="3996"/>
              <a:ext cx="6" cy="18"/>
            </a:xfrm>
            <a:custGeom>
              <a:avLst/>
              <a:gdLst/>
              <a:ahLst/>
              <a:cxnLst>
                <a:cxn ang="0">
                  <a:pos x="0" y="12"/>
                </a:cxn>
                <a:cxn ang="0">
                  <a:pos x="6" y="18"/>
                </a:cxn>
                <a:cxn ang="0">
                  <a:pos x="0" y="0"/>
                </a:cxn>
                <a:cxn ang="0">
                  <a:pos x="0" y="12"/>
                </a:cxn>
                <a:cxn ang="0">
                  <a:pos x="0" y="12"/>
                </a:cxn>
                <a:cxn ang="0">
                  <a:pos x="0" y="12"/>
                </a:cxn>
              </a:cxnLst>
              <a:rect l="0" t="0" r="r" b="b"/>
              <a:pathLst>
                <a:path w="6" h="18">
                  <a:moveTo>
                    <a:pt x="0" y="12"/>
                  </a:moveTo>
                  <a:lnTo>
                    <a:pt x="6" y="18"/>
                  </a:lnTo>
                  <a:lnTo>
                    <a:pt x="0" y="0"/>
                  </a:lnTo>
                  <a:lnTo>
                    <a:pt x="0" y="12"/>
                  </a:lnTo>
                  <a:lnTo>
                    <a:pt x="0" y="12"/>
                  </a:lnTo>
                  <a:lnTo>
                    <a:pt x="0" y="12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0966" name="Freeform 6"/>
            <p:cNvSpPr>
              <a:spLocks/>
            </p:cNvSpPr>
            <p:nvPr/>
          </p:nvSpPr>
          <p:spPr bwMode="ltGray">
            <a:xfrm>
              <a:off x="5180" y="3577"/>
              <a:ext cx="304" cy="741"/>
            </a:xfrm>
            <a:custGeom>
              <a:avLst/>
              <a:gdLst/>
              <a:ahLst/>
              <a:cxnLst>
                <a:cxn ang="0">
                  <a:pos x="280" y="42"/>
                </a:cxn>
                <a:cxn ang="0">
                  <a:pos x="274" y="42"/>
                </a:cxn>
                <a:cxn ang="0">
                  <a:pos x="268" y="42"/>
                </a:cxn>
                <a:cxn ang="0">
                  <a:pos x="256" y="42"/>
                </a:cxn>
                <a:cxn ang="0">
                  <a:pos x="238" y="48"/>
                </a:cxn>
                <a:cxn ang="0">
                  <a:pos x="214" y="12"/>
                </a:cxn>
                <a:cxn ang="0">
                  <a:pos x="196" y="0"/>
                </a:cxn>
                <a:cxn ang="0">
                  <a:pos x="196" y="0"/>
                </a:cxn>
                <a:cxn ang="0">
                  <a:pos x="164" y="167"/>
                </a:cxn>
                <a:cxn ang="0">
                  <a:pos x="144" y="217"/>
                </a:cxn>
                <a:cxn ang="0">
                  <a:pos x="110" y="281"/>
                </a:cxn>
                <a:cxn ang="0">
                  <a:pos x="96" y="327"/>
                </a:cxn>
                <a:cxn ang="0">
                  <a:pos x="124" y="405"/>
                </a:cxn>
                <a:cxn ang="0">
                  <a:pos x="100" y="463"/>
                </a:cxn>
                <a:cxn ang="0">
                  <a:pos x="68" y="503"/>
                </a:cxn>
                <a:cxn ang="0">
                  <a:pos x="30" y="539"/>
                </a:cxn>
                <a:cxn ang="0">
                  <a:pos x="24" y="613"/>
                </a:cxn>
                <a:cxn ang="0">
                  <a:pos x="0" y="741"/>
                </a:cxn>
                <a:cxn ang="0">
                  <a:pos x="202" y="741"/>
                </a:cxn>
                <a:cxn ang="0">
                  <a:pos x="180" y="639"/>
                </a:cxn>
                <a:cxn ang="0">
                  <a:pos x="192" y="589"/>
                </a:cxn>
                <a:cxn ang="0">
                  <a:pos x="178" y="539"/>
                </a:cxn>
                <a:cxn ang="0">
                  <a:pos x="190" y="499"/>
                </a:cxn>
                <a:cxn ang="0">
                  <a:pos x="184" y="465"/>
                </a:cxn>
                <a:cxn ang="0">
                  <a:pos x="192" y="391"/>
                </a:cxn>
                <a:cxn ang="0">
                  <a:pos x="216" y="313"/>
                </a:cxn>
                <a:cxn ang="0">
                  <a:pos x="238" y="249"/>
                </a:cxn>
                <a:cxn ang="0">
                  <a:pos x="268" y="185"/>
                </a:cxn>
                <a:cxn ang="0">
                  <a:pos x="284" y="159"/>
                </a:cxn>
                <a:cxn ang="0">
                  <a:pos x="304" y="12"/>
                </a:cxn>
                <a:cxn ang="0">
                  <a:pos x="298" y="24"/>
                </a:cxn>
                <a:cxn ang="0">
                  <a:pos x="292" y="30"/>
                </a:cxn>
                <a:cxn ang="0">
                  <a:pos x="292" y="36"/>
                </a:cxn>
                <a:cxn ang="0">
                  <a:pos x="286" y="36"/>
                </a:cxn>
                <a:cxn ang="0">
                  <a:pos x="286" y="42"/>
                </a:cxn>
                <a:cxn ang="0">
                  <a:pos x="280" y="42"/>
                </a:cxn>
                <a:cxn ang="0">
                  <a:pos x="280" y="42"/>
                </a:cxn>
                <a:cxn ang="0">
                  <a:pos x="280" y="42"/>
                </a:cxn>
              </a:cxnLst>
              <a:rect l="0" t="0" r="r" b="b"/>
              <a:pathLst>
                <a:path w="304" h="741">
                  <a:moveTo>
                    <a:pt x="280" y="42"/>
                  </a:moveTo>
                  <a:lnTo>
                    <a:pt x="274" y="42"/>
                  </a:lnTo>
                  <a:lnTo>
                    <a:pt x="268" y="42"/>
                  </a:lnTo>
                  <a:lnTo>
                    <a:pt x="256" y="42"/>
                  </a:lnTo>
                  <a:lnTo>
                    <a:pt x="238" y="48"/>
                  </a:lnTo>
                  <a:lnTo>
                    <a:pt x="214" y="12"/>
                  </a:lnTo>
                  <a:lnTo>
                    <a:pt x="196" y="0"/>
                  </a:lnTo>
                  <a:lnTo>
                    <a:pt x="196" y="0"/>
                  </a:lnTo>
                  <a:lnTo>
                    <a:pt x="164" y="167"/>
                  </a:lnTo>
                  <a:lnTo>
                    <a:pt x="144" y="217"/>
                  </a:lnTo>
                  <a:lnTo>
                    <a:pt x="110" y="281"/>
                  </a:lnTo>
                  <a:lnTo>
                    <a:pt x="96" y="327"/>
                  </a:lnTo>
                  <a:lnTo>
                    <a:pt x="124" y="405"/>
                  </a:lnTo>
                  <a:lnTo>
                    <a:pt x="100" y="463"/>
                  </a:lnTo>
                  <a:lnTo>
                    <a:pt x="68" y="503"/>
                  </a:lnTo>
                  <a:lnTo>
                    <a:pt x="30" y="539"/>
                  </a:lnTo>
                  <a:lnTo>
                    <a:pt x="24" y="613"/>
                  </a:lnTo>
                  <a:lnTo>
                    <a:pt x="0" y="741"/>
                  </a:lnTo>
                  <a:lnTo>
                    <a:pt x="202" y="741"/>
                  </a:lnTo>
                  <a:lnTo>
                    <a:pt x="180" y="639"/>
                  </a:lnTo>
                  <a:lnTo>
                    <a:pt x="192" y="589"/>
                  </a:lnTo>
                  <a:lnTo>
                    <a:pt x="178" y="539"/>
                  </a:lnTo>
                  <a:lnTo>
                    <a:pt x="190" y="499"/>
                  </a:lnTo>
                  <a:lnTo>
                    <a:pt x="184" y="465"/>
                  </a:lnTo>
                  <a:lnTo>
                    <a:pt x="192" y="391"/>
                  </a:lnTo>
                  <a:lnTo>
                    <a:pt x="216" y="313"/>
                  </a:lnTo>
                  <a:lnTo>
                    <a:pt x="238" y="249"/>
                  </a:lnTo>
                  <a:lnTo>
                    <a:pt x="268" y="185"/>
                  </a:lnTo>
                  <a:lnTo>
                    <a:pt x="284" y="159"/>
                  </a:lnTo>
                  <a:lnTo>
                    <a:pt x="304" y="12"/>
                  </a:lnTo>
                  <a:lnTo>
                    <a:pt x="298" y="24"/>
                  </a:lnTo>
                  <a:lnTo>
                    <a:pt x="292" y="30"/>
                  </a:lnTo>
                  <a:lnTo>
                    <a:pt x="292" y="36"/>
                  </a:lnTo>
                  <a:lnTo>
                    <a:pt x="286" y="36"/>
                  </a:lnTo>
                  <a:lnTo>
                    <a:pt x="286" y="42"/>
                  </a:lnTo>
                  <a:lnTo>
                    <a:pt x="280" y="42"/>
                  </a:lnTo>
                  <a:lnTo>
                    <a:pt x="280" y="42"/>
                  </a:lnTo>
                  <a:lnTo>
                    <a:pt x="280" y="42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0967" name="Freeform 7"/>
            <p:cNvSpPr>
              <a:spLocks/>
            </p:cNvSpPr>
            <p:nvPr/>
          </p:nvSpPr>
          <p:spPr bwMode="ltGray">
            <a:xfrm>
              <a:off x="4918" y="3553"/>
              <a:ext cx="314" cy="767"/>
            </a:xfrm>
            <a:custGeom>
              <a:avLst/>
              <a:gdLst/>
              <a:ahLst/>
              <a:cxnLst>
                <a:cxn ang="0">
                  <a:pos x="284" y="6"/>
                </a:cxn>
                <a:cxn ang="0">
                  <a:pos x="278" y="6"/>
                </a:cxn>
                <a:cxn ang="0">
                  <a:pos x="272" y="12"/>
                </a:cxn>
                <a:cxn ang="0">
                  <a:pos x="254" y="18"/>
                </a:cxn>
                <a:cxn ang="0">
                  <a:pos x="230" y="24"/>
                </a:cxn>
                <a:cxn ang="0">
                  <a:pos x="206" y="42"/>
                </a:cxn>
                <a:cxn ang="0">
                  <a:pos x="188" y="48"/>
                </a:cxn>
                <a:cxn ang="0">
                  <a:pos x="176" y="54"/>
                </a:cxn>
                <a:cxn ang="0">
                  <a:pos x="170" y="54"/>
                </a:cxn>
                <a:cxn ang="0">
                  <a:pos x="150" y="169"/>
                </a:cxn>
                <a:cxn ang="0">
                  <a:pos x="110" y="225"/>
                </a:cxn>
                <a:cxn ang="0">
                  <a:pos x="54" y="383"/>
                </a:cxn>
                <a:cxn ang="0">
                  <a:pos x="82" y="555"/>
                </a:cxn>
                <a:cxn ang="0">
                  <a:pos x="40" y="679"/>
                </a:cxn>
                <a:cxn ang="0">
                  <a:pos x="0" y="767"/>
                </a:cxn>
                <a:cxn ang="0">
                  <a:pos x="108" y="767"/>
                </a:cxn>
                <a:cxn ang="0">
                  <a:pos x="120" y="611"/>
                </a:cxn>
                <a:cxn ang="0">
                  <a:pos x="148" y="499"/>
                </a:cxn>
                <a:cxn ang="0">
                  <a:pos x="160" y="367"/>
                </a:cxn>
                <a:cxn ang="0">
                  <a:pos x="218" y="327"/>
                </a:cxn>
                <a:cxn ang="0">
                  <a:pos x="238" y="221"/>
                </a:cxn>
                <a:cxn ang="0">
                  <a:pos x="296" y="135"/>
                </a:cxn>
                <a:cxn ang="0">
                  <a:pos x="314" y="0"/>
                </a:cxn>
                <a:cxn ang="0">
                  <a:pos x="302" y="0"/>
                </a:cxn>
                <a:cxn ang="0">
                  <a:pos x="296" y="0"/>
                </a:cxn>
                <a:cxn ang="0">
                  <a:pos x="290" y="0"/>
                </a:cxn>
                <a:cxn ang="0">
                  <a:pos x="284" y="6"/>
                </a:cxn>
                <a:cxn ang="0">
                  <a:pos x="284" y="6"/>
                </a:cxn>
                <a:cxn ang="0">
                  <a:pos x="284" y="6"/>
                </a:cxn>
                <a:cxn ang="0">
                  <a:pos x="284" y="6"/>
                </a:cxn>
              </a:cxnLst>
              <a:rect l="0" t="0" r="r" b="b"/>
              <a:pathLst>
                <a:path w="314" h="767">
                  <a:moveTo>
                    <a:pt x="284" y="6"/>
                  </a:moveTo>
                  <a:lnTo>
                    <a:pt x="278" y="6"/>
                  </a:lnTo>
                  <a:lnTo>
                    <a:pt x="272" y="12"/>
                  </a:lnTo>
                  <a:lnTo>
                    <a:pt x="254" y="18"/>
                  </a:lnTo>
                  <a:lnTo>
                    <a:pt x="230" y="24"/>
                  </a:lnTo>
                  <a:lnTo>
                    <a:pt x="206" y="42"/>
                  </a:lnTo>
                  <a:lnTo>
                    <a:pt x="188" y="48"/>
                  </a:lnTo>
                  <a:lnTo>
                    <a:pt x="176" y="54"/>
                  </a:lnTo>
                  <a:lnTo>
                    <a:pt x="170" y="54"/>
                  </a:lnTo>
                  <a:lnTo>
                    <a:pt x="150" y="169"/>
                  </a:lnTo>
                  <a:lnTo>
                    <a:pt x="110" y="225"/>
                  </a:lnTo>
                  <a:lnTo>
                    <a:pt x="54" y="383"/>
                  </a:lnTo>
                  <a:lnTo>
                    <a:pt x="82" y="555"/>
                  </a:lnTo>
                  <a:lnTo>
                    <a:pt x="40" y="679"/>
                  </a:lnTo>
                  <a:lnTo>
                    <a:pt x="0" y="767"/>
                  </a:lnTo>
                  <a:lnTo>
                    <a:pt x="108" y="767"/>
                  </a:lnTo>
                  <a:lnTo>
                    <a:pt x="120" y="611"/>
                  </a:lnTo>
                  <a:lnTo>
                    <a:pt x="148" y="499"/>
                  </a:lnTo>
                  <a:lnTo>
                    <a:pt x="160" y="367"/>
                  </a:lnTo>
                  <a:lnTo>
                    <a:pt x="218" y="327"/>
                  </a:lnTo>
                  <a:lnTo>
                    <a:pt x="238" y="221"/>
                  </a:lnTo>
                  <a:lnTo>
                    <a:pt x="296" y="135"/>
                  </a:lnTo>
                  <a:lnTo>
                    <a:pt x="314" y="0"/>
                  </a:lnTo>
                  <a:lnTo>
                    <a:pt x="302" y="0"/>
                  </a:lnTo>
                  <a:lnTo>
                    <a:pt x="296" y="0"/>
                  </a:lnTo>
                  <a:lnTo>
                    <a:pt x="290" y="0"/>
                  </a:lnTo>
                  <a:lnTo>
                    <a:pt x="284" y="6"/>
                  </a:lnTo>
                  <a:lnTo>
                    <a:pt x="284" y="6"/>
                  </a:lnTo>
                  <a:lnTo>
                    <a:pt x="284" y="6"/>
                  </a:lnTo>
                  <a:lnTo>
                    <a:pt x="284" y="6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0968" name="Freeform 8"/>
            <p:cNvSpPr>
              <a:spLocks/>
            </p:cNvSpPr>
            <p:nvPr/>
          </p:nvSpPr>
          <p:spPr bwMode="ltGray">
            <a:xfrm>
              <a:off x="4700" y="3697"/>
              <a:ext cx="275" cy="623"/>
            </a:xfrm>
            <a:custGeom>
              <a:avLst/>
              <a:gdLst/>
              <a:ahLst/>
              <a:cxnLst>
                <a:cxn ang="0">
                  <a:pos x="257" y="12"/>
                </a:cxn>
                <a:cxn ang="0">
                  <a:pos x="239" y="6"/>
                </a:cxn>
                <a:cxn ang="0">
                  <a:pos x="203" y="6"/>
                </a:cxn>
                <a:cxn ang="0">
                  <a:pos x="203" y="6"/>
                </a:cxn>
                <a:cxn ang="0">
                  <a:pos x="197" y="6"/>
                </a:cxn>
                <a:cxn ang="0">
                  <a:pos x="185" y="0"/>
                </a:cxn>
                <a:cxn ang="0">
                  <a:pos x="173" y="0"/>
                </a:cxn>
                <a:cxn ang="0">
                  <a:pos x="166" y="0"/>
                </a:cxn>
                <a:cxn ang="0">
                  <a:pos x="160" y="0"/>
                </a:cxn>
                <a:cxn ang="0">
                  <a:pos x="144" y="117"/>
                </a:cxn>
                <a:cxn ang="0">
                  <a:pos x="128" y="185"/>
                </a:cxn>
                <a:cxn ang="0">
                  <a:pos x="58" y="299"/>
                </a:cxn>
                <a:cxn ang="0">
                  <a:pos x="54" y="441"/>
                </a:cxn>
                <a:cxn ang="0">
                  <a:pos x="24" y="523"/>
                </a:cxn>
                <a:cxn ang="0">
                  <a:pos x="0" y="623"/>
                </a:cxn>
                <a:cxn ang="0">
                  <a:pos x="78" y="623"/>
                </a:cxn>
                <a:cxn ang="0">
                  <a:pos x="92" y="555"/>
                </a:cxn>
                <a:cxn ang="0">
                  <a:pos x="134" y="447"/>
                </a:cxn>
                <a:cxn ang="0">
                  <a:pos x="158" y="315"/>
                </a:cxn>
                <a:cxn ang="0">
                  <a:pos x="184" y="257"/>
                </a:cxn>
                <a:cxn ang="0">
                  <a:pos x="216" y="211"/>
                </a:cxn>
                <a:cxn ang="0">
                  <a:pos x="222" y="145"/>
                </a:cxn>
                <a:cxn ang="0">
                  <a:pos x="240" y="111"/>
                </a:cxn>
                <a:cxn ang="0">
                  <a:pos x="262" y="79"/>
                </a:cxn>
                <a:cxn ang="0">
                  <a:pos x="275" y="6"/>
                </a:cxn>
                <a:cxn ang="0">
                  <a:pos x="263" y="12"/>
                </a:cxn>
                <a:cxn ang="0">
                  <a:pos x="257" y="12"/>
                </a:cxn>
                <a:cxn ang="0">
                  <a:pos x="257" y="12"/>
                </a:cxn>
                <a:cxn ang="0">
                  <a:pos x="257" y="12"/>
                </a:cxn>
              </a:cxnLst>
              <a:rect l="0" t="0" r="r" b="b"/>
              <a:pathLst>
                <a:path w="275" h="623">
                  <a:moveTo>
                    <a:pt x="257" y="12"/>
                  </a:moveTo>
                  <a:lnTo>
                    <a:pt x="239" y="6"/>
                  </a:lnTo>
                  <a:lnTo>
                    <a:pt x="203" y="6"/>
                  </a:lnTo>
                  <a:lnTo>
                    <a:pt x="203" y="6"/>
                  </a:lnTo>
                  <a:lnTo>
                    <a:pt x="197" y="6"/>
                  </a:lnTo>
                  <a:lnTo>
                    <a:pt x="185" y="0"/>
                  </a:lnTo>
                  <a:lnTo>
                    <a:pt x="173" y="0"/>
                  </a:lnTo>
                  <a:lnTo>
                    <a:pt x="166" y="0"/>
                  </a:lnTo>
                  <a:lnTo>
                    <a:pt x="160" y="0"/>
                  </a:lnTo>
                  <a:lnTo>
                    <a:pt x="144" y="117"/>
                  </a:lnTo>
                  <a:lnTo>
                    <a:pt x="128" y="185"/>
                  </a:lnTo>
                  <a:lnTo>
                    <a:pt x="58" y="299"/>
                  </a:lnTo>
                  <a:lnTo>
                    <a:pt x="54" y="441"/>
                  </a:lnTo>
                  <a:lnTo>
                    <a:pt x="24" y="523"/>
                  </a:lnTo>
                  <a:lnTo>
                    <a:pt x="0" y="623"/>
                  </a:lnTo>
                  <a:lnTo>
                    <a:pt x="78" y="623"/>
                  </a:lnTo>
                  <a:lnTo>
                    <a:pt x="92" y="555"/>
                  </a:lnTo>
                  <a:lnTo>
                    <a:pt x="134" y="447"/>
                  </a:lnTo>
                  <a:lnTo>
                    <a:pt x="158" y="315"/>
                  </a:lnTo>
                  <a:lnTo>
                    <a:pt x="184" y="257"/>
                  </a:lnTo>
                  <a:lnTo>
                    <a:pt x="216" y="211"/>
                  </a:lnTo>
                  <a:lnTo>
                    <a:pt x="222" y="145"/>
                  </a:lnTo>
                  <a:lnTo>
                    <a:pt x="240" y="111"/>
                  </a:lnTo>
                  <a:lnTo>
                    <a:pt x="262" y="79"/>
                  </a:lnTo>
                  <a:lnTo>
                    <a:pt x="275" y="6"/>
                  </a:lnTo>
                  <a:lnTo>
                    <a:pt x="263" y="12"/>
                  </a:lnTo>
                  <a:lnTo>
                    <a:pt x="257" y="12"/>
                  </a:lnTo>
                  <a:lnTo>
                    <a:pt x="257" y="12"/>
                  </a:lnTo>
                  <a:lnTo>
                    <a:pt x="257" y="12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0969" name="Freeform 9"/>
            <p:cNvSpPr>
              <a:spLocks/>
            </p:cNvSpPr>
            <p:nvPr/>
          </p:nvSpPr>
          <p:spPr bwMode="ltGray">
            <a:xfrm>
              <a:off x="4522" y="3709"/>
              <a:ext cx="213" cy="611"/>
            </a:xfrm>
            <a:custGeom>
              <a:avLst/>
              <a:gdLst/>
              <a:ahLst/>
              <a:cxnLst>
                <a:cxn ang="0">
                  <a:pos x="171" y="12"/>
                </a:cxn>
                <a:cxn ang="0">
                  <a:pos x="159" y="24"/>
                </a:cxn>
                <a:cxn ang="0">
                  <a:pos x="153" y="36"/>
                </a:cxn>
                <a:cxn ang="0">
                  <a:pos x="128" y="60"/>
                </a:cxn>
                <a:cxn ang="0">
                  <a:pos x="110" y="83"/>
                </a:cxn>
                <a:cxn ang="0">
                  <a:pos x="86" y="119"/>
                </a:cxn>
                <a:cxn ang="0">
                  <a:pos x="68" y="167"/>
                </a:cxn>
                <a:cxn ang="0">
                  <a:pos x="68" y="221"/>
                </a:cxn>
                <a:cxn ang="0">
                  <a:pos x="68" y="227"/>
                </a:cxn>
                <a:cxn ang="0">
                  <a:pos x="68" y="233"/>
                </a:cxn>
                <a:cxn ang="0">
                  <a:pos x="68" y="239"/>
                </a:cxn>
                <a:cxn ang="0">
                  <a:pos x="68" y="245"/>
                </a:cxn>
                <a:cxn ang="0">
                  <a:pos x="68" y="251"/>
                </a:cxn>
                <a:cxn ang="0">
                  <a:pos x="68" y="251"/>
                </a:cxn>
                <a:cxn ang="0">
                  <a:pos x="68" y="257"/>
                </a:cxn>
                <a:cxn ang="0">
                  <a:pos x="68" y="269"/>
                </a:cxn>
                <a:cxn ang="0">
                  <a:pos x="74" y="287"/>
                </a:cxn>
                <a:cxn ang="0">
                  <a:pos x="80" y="305"/>
                </a:cxn>
                <a:cxn ang="0">
                  <a:pos x="86" y="311"/>
                </a:cxn>
                <a:cxn ang="0">
                  <a:pos x="86" y="311"/>
                </a:cxn>
                <a:cxn ang="0">
                  <a:pos x="92" y="317"/>
                </a:cxn>
                <a:cxn ang="0">
                  <a:pos x="92" y="323"/>
                </a:cxn>
                <a:cxn ang="0">
                  <a:pos x="92" y="323"/>
                </a:cxn>
                <a:cxn ang="0">
                  <a:pos x="24" y="437"/>
                </a:cxn>
                <a:cxn ang="0">
                  <a:pos x="18" y="471"/>
                </a:cxn>
                <a:cxn ang="0">
                  <a:pos x="0" y="547"/>
                </a:cxn>
                <a:cxn ang="0">
                  <a:pos x="50" y="611"/>
                </a:cxn>
                <a:cxn ang="0">
                  <a:pos x="114" y="611"/>
                </a:cxn>
                <a:cxn ang="0">
                  <a:pos x="104" y="555"/>
                </a:cxn>
                <a:cxn ang="0">
                  <a:pos x="120" y="515"/>
                </a:cxn>
                <a:cxn ang="0">
                  <a:pos x="150" y="449"/>
                </a:cxn>
                <a:cxn ang="0">
                  <a:pos x="166" y="377"/>
                </a:cxn>
                <a:cxn ang="0">
                  <a:pos x="156" y="295"/>
                </a:cxn>
                <a:cxn ang="0">
                  <a:pos x="170" y="203"/>
                </a:cxn>
                <a:cxn ang="0">
                  <a:pos x="212" y="95"/>
                </a:cxn>
                <a:cxn ang="0">
                  <a:pos x="213" y="0"/>
                </a:cxn>
                <a:cxn ang="0">
                  <a:pos x="207" y="0"/>
                </a:cxn>
                <a:cxn ang="0">
                  <a:pos x="201" y="0"/>
                </a:cxn>
                <a:cxn ang="0">
                  <a:pos x="195" y="0"/>
                </a:cxn>
                <a:cxn ang="0">
                  <a:pos x="189" y="0"/>
                </a:cxn>
                <a:cxn ang="0">
                  <a:pos x="183" y="6"/>
                </a:cxn>
                <a:cxn ang="0">
                  <a:pos x="177" y="6"/>
                </a:cxn>
                <a:cxn ang="0">
                  <a:pos x="171" y="12"/>
                </a:cxn>
                <a:cxn ang="0">
                  <a:pos x="171" y="12"/>
                </a:cxn>
                <a:cxn ang="0">
                  <a:pos x="171" y="12"/>
                </a:cxn>
              </a:cxnLst>
              <a:rect l="0" t="0" r="r" b="b"/>
              <a:pathLst>
                <a:path w="213" h="611">
                  <a:moveTo>
                    <a:pt x="171" y="12"/>
                  </a:moveTo>
                  <a:lnTo>
                    <a:pt x="159" y="24"/>
                  </a:lnTo>
                  <a:lnTo>
                    <a:pt x="153" y="36"/>
                  </a:lnTo>
                  <a:lnTo>
                    <a:pt x="128" y="60"/>
                  </a:lnTo>
                  <a:lnTo>
                    <a:pt x="110" y="83"/>
                  </a:lnTo>
                  <a:lnTo>
                    <a:pt x="86" y="119"/>
                  </a:lnTo>
                  <a:lnTo>
                    <a:pt x="68" y="167"/>
                  </a:lnTo>
                  <a:lnTo>
                    <a:pt x="68" y="221"/>
                  </a:lnTo>
                  <a:lnTo>
                    <a:pt x="68" y="227"/>
                  </a:lnTo>
                  <a:lnTo>
                    <a:pt x="68" y="233"/>
                  </a:lnTo>
                  <a:lnTo>
                    <a:pt x="68" y="239"/>
                  </a:lnTo>
                  <a:lnTo>
                    <a:pt x="68" y="245"/>
                  </a:lnTo>
                  <a:lnTo>
                    <a:pt x="68" y="251"/>
                  </a:lnTo>
                  <a:lnTo>
                    <a:pt x="68" y="251"/>
                  </a:lnTo>
                  <a:lnTo>
                    <a:pt x="68" y="257"/>
                  </a:lnTo>
                  <a:lnTo>
                    <a:pt x="68" y="269"/>
                  </a:lnTo>
                  <a:lnTo>
                    <a:pt x="74" y="287"/>
                  </a:lnTo>
                  <a:lnTo>
                    <a:pt x="80" y="305"/>
                  </a:lnTo>
                  <a:lnTo>
                    <a:pt x="86" y="311"/>
                  </a:lnTo>
                  <a:lnTo>
                    <a:pt x="86" y="311"/>
                  </a:lnTo>
                  <a:lnTo>
                    <a:pt x="92" y="317"/>
                  </a:lnTo>
                  <a:lnTo>
                    <a:pt x="92" y="323"/>
                  </a:lnTo>
                  <a:lnTo>
                    <a:pt x="92" y="323"/>
                  </a:lnTo>
                  <a:lnTo>
                    <a:pt x="24" y="437"/>
                  </a:lnTo>
                  <a:lnTo>
                    <a:pt x="18" y="471"/>
                  </a:lnTo>
                  <a:lnTo>
                    <a:pt x="0" y="547"/>
                  </a:lnTo>
                  <a:lnTo>
                    <a:pt x="50" y="611"/>
                  </a:lnTo>
                  <a:lnTo>
                    <a:pt x="114" y="611"/>
                  </a:lnTo>
                  <a:lnTo>
                    <a:pt x="104" y="555"/>
                  </a:lnTo>
                  <a:lnTo>
                    <a:pt x="120" y="515"/>
                  </a:lnTo>
                  <a:lnTo>
                    <a:pt x="150" y="449"/>
                  </a:lnTo>
                  <a:lnTo>
                    <a:pt x="166" y="377"/>
                  </a:lnTo>
                  <a:lnTo>
                    <a:pt x="156" y="295"/>
                  </a:lnTo>
                  <a:lnTo>
                    <a:pt x="170" y="203"/>
                  </a:lnTo>
                  <a:lnTo>
                    <a:pt x="212" y="95"/>
                  </a:lnTo>
                  <a:lnTo>
                    <a:pt x="213" y="0"/>
                  </a:lnTo>
                  <a:lnTo>
                    <a:pt x="207" y="0"/>
                  </a:lnTo>
                  <a:lnTo>
                    <a:pt x="201" y="0"/>
                  </a:lnTo>
                  <a:lnTo>
                    <a:pt x="195" y="0"/>
                  </a:lnTo>
                  <a:lnTo>
                    <a:pt x="189" y="0"/>
                  </a:lnTo>
                  <a:lnTo>
                    <a:pt x="183" y="6"/>
                  </a:lnTo>
                  <a:lnTo>
                    <a:pt x="177" y="6"/>
                  </a:lnTo>
                  <a:lnTo>
                    <a:pt x="171" y="12"/>
                  </a:lnTo>
                  <a:lnTo>
                    <a:pt x="171" y="12"/>
                  </a:lnTo>
                  <a:lnTo>
                    <a:pt x="171" y="12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0970" name="Freeform 10"/>
            <p:cNvSpPr>
              <a:spLocks/>
            </p:cNvSpPr>
            <p:nvPr/>
          </p:nvSpPr>
          <p:spPr bwMode="ltGray">
            <a:xfrm>
              <a:off x="4292" y="3936"/>
              <a:ext cx="167" cy="384"/>
            </a:xfrm>
            <a:custGeom>
              <a:avLst/>
              <a:gdLst/>
              <a:ahLst/>
              <a:cxnLst>
                <a:cxn ang="0">
                  <a:pos x="149" y="60"/>
                </a:cxn>
                <a:cxn ang="0">
                  <a:pos x="119" y="30"/>
                </a:cxn>
                <a:cxn ang="0">
                  <a:pos x="89" y="12"/>
                </a:cxn>
                <a:cxn ang="0">
                  <a:pos x="59" y="0"/>
                </a:cxn>
                <a:cxn ang="0">
                  <a:pos x="54" y="70"/>
                </a:cxn>
                <a:cxn ang="0">
                  <a:pos x="46" y="112"/>
                </a:cxn>
                <a:cxn ang="0">
                  <a:pos x="52" y="168"/>
                </a:cxn>
                <a:cxn ang="0">
                  <a:pos x="24" y="194"/>
                </a:cxn>
                <a:cxn ang="0">
                  <a:pos x="16" y="258"/>
                </a:cxn>
                <a:cxn ang="0">
                  <a:pos x="2" y="300"/>
                </a:cxn>
                <a:cxn ang="0">
                  <a:pos x="0" y="352"/>
                </a:cxn>
                <a:cxn ang="0">
                  <a:pos x="47" y="384"/>
                </a:cxn>
                <a:cxn ang="0">
                  <a:pos x="149" y="384"/>
                </a:cxn>
                <a:cxn ang="0">
                  <a:pos x="134" y="350"/>
                </a:cxn>
                <a:cxn ang="0">
                  <a:pos x="104" y="324"/>
                </a:cxn>
                <a:cxn ang="0">
                  <a:pos x="138" y="274"/>
                </a:cxn>
                <a:cxn ang="0">
                  <a:pos x="122" y="220"/>
                </a:cxn>
                <a:cxn ang="0">
                  <a:pos x="132" y="186"/>
                </a:cxn>
                <a:cxn ang="0">
                  <a:pos x="140" y="154"/>
                </a:cxn>
                <a:cxn ang="0">
                  <a:pos x="167" y="90"/>
                </a:cxn>
                <a:cxn ang="0">
                  <a:pos x="149" y="60"/>
                </a:cxn>
                <a:cxn ang="0">
                  <a:pos x="149" y="60"/>
                </a:cxn>
                <a:cxn ang="0">
                  <a:pos x="149" y="60"/>
                </a:cxn>
              </a:cxnLst>
              <a:rect l="0" t="0" r="r" b="b"/>
              <a:pathLst>
                <a:path w="167" h="384">
                  <a:moveTo>
                    <a:pt x="149" y="60"/>
                  </a:moveTo>
                  <a:lnTo>
                    <a:pt x="119" y="30"/>
                  </a:lnTo>
                  <a:lnTo>
                    <a:pt x="89" y="12"/>
                  </a:lnTo>
                  <a:lnTo>
                    <a:pt x="59" y="0"/>
                  </a:lnTo>
                  <a:lnTo>
                    <a:pt x="54" y="70"/>
                  </a:lnTo>
                  <a:lnTo>
                    <a:pt x="46" y="112"/>
                  </a:lnTo>
                  <a:lnTo>
                    <a:pt x="52" y="168"/>
                  </a:lnTo>
                  <a:lnTo>
                    <a:pt x="24" y="194"/>
                  </a:lnTo>
                  <a:lnTo>
                    <a:pt x="16" y="258"/>
                  </a:lnTo>
                  <a:lnTo>
                    <a:pt x="2" y="300"/>
                  </a:lnTo>
                  <a:lnTo>
                    <a:pt x="0" y="352"/>
                  </a:lnTo>
                  <a:lnTo>
                    <a:pt x="47" y="384"/>
                  </a:lnTo>
                  <a:lnTo>
                    <a:pt x="149" y="384"/>
                  </a:lnTo>
                  <a:lnTo>
                    <a:pt x="134" y="350"/>
                  </a:lnTo>
                  <a:lnTo>
                    <a:pt x="104" y="324"/>
                  </a:lnTo>
                  <a:lnTo>
                    <a:pt x="138" y="274"/>
                  </a:lnTo>
                  <a:lnTo>
                    <a:pt x="122" y="220"/>
                  </a:lnTo>
                  <a:lnTo>
                    <a:pt x="132" y="186"/>
                  </a:lnTo>
                  <a:lnTo>
                    <a:pt x="140" y="154"/>
                  </a:lnTo>
                  <a:lnTo>
                    <a:pt x="167" y="90"/>
                  </a:lnTo>
                  <a:lnTo>
                    <a:pt x="149" y="60"/>
                  </a:lnTo>
                  <a:lnTo>
                    <a:pt x="149" y="60"/>
                  </a:lnTo>
                  <a:lnTo>
                    <a:pt x="149" y="60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0971" name="Freeform 11"/>
            <p:cNvSpPr>
              <a:spLocks/>
            </p:cNvSpPr>
            <p:nvPr/>
          </p:nvSpPr>
          <p:spPr bwMode="ltGray">
            <a:xfrm>
              <a:off x="4100" y="4020"/>
              <a:ext cx="166" cy="300"/>
            </a:xfrm>
            <a:custGeom>
              <a:avLst/>
              <a:gdLst/>
              <a:ahLst/>
              <a:cxnLst>
                <a:cxn ang="0">
                  <a:pos x="136" y="12"/>
                </a:cxn>
                <a:cxn ang="0">
                  <a:pos x="100" y="0"/>
                </a:cxn>
                <a:cxn ang="0">
                  <a:pos x="78" y="64"/>
                </a:cxn>
                <a:cxn ang="0">
                  <a:pos x="70" y="126"/>
                </a:cxn>
                <a:cxn ang="0">
                  <a:pos x="46" y="184"/>
                </a:cxn>
                <a:cxn ang="0">
                  <a:pos x="58" y="232"/>
                </a:cxn>
                <a:cxn ang="0">
                  <a:pos x="38" y="268"/>
                </a:cxn>
                <a:cxn ang="0">
                  <a:pos x="0" y="300"/>
                </a:cxn>
                <a:cxn ang="0">
                  <a:pos x="160" y="300"/>
                </a:cxn>
                <a:cxn ang="0">
                  <a:pos x="136" y="272"/>
                </a:cxn>
                <a:cxn ang="0">
                  <a:pos x="98" y="234"/>
                </a:cxn>
                <a:cxn ang="0">
                  <a:pos x="130" y="188"/>
                </a:cxn>
                <a:cxn ang="0">
                  <a:pos x="138" y="134"/>
                </a:cxn>
                <a:cxn ang="0">
                  <a:pos x="144" y="94"/>
                </a:cxn>
                <a:cxn ang="0">
                  <a:pos x="164" y="60"/>
                </a:cxn>
                <a:cxn ang="0">
                  <a:pos x="166" y="0"/>
                </a:cxn>
                <a:cxn ang="0">
                  <a:pos x="136" y="12"/>
                </a:cxn>
                <a:cxn ang="0">
                  <a:pos x="136" y="12"/>
                </a:cxn>
                <a:cxn ang="0">
                  <a:pos x="136" y="12"/>
                </a:cxn>
              </a:cxnLst>
              <a:rect l="0" t="0" r="r" b="b"/>
              <a:pathLst>
                <a:path w="166" h="300">
                  <a:moveTo>
                    <a:pt x="136" y="12"/>
                  </a:moveTo>
                  <a:lnTo>
                    <a:pt x="100" y="0"/>
                  </a:lnTo>
                  <a:lnTo>
                    <a:pt x="78" y="64"/>
                  </a:lnTo>
                  <a:lnTo>
                    <a:pt x="70" y="126"/>
                  </a:lnTo>
                  <a:lnTo>
                    <a:pt x="46" y="184"/>
                  </a:lnTo>
                  <a:lnTo>
                    <a:pt x="58" y="232"/>
                  </a:lnTo>
                  <a:lnTo>
                    <a:pt x="38" y="268"/>
                  </a:lnTo>
                  <a:lnTo>
                    <a:pt x="0" y="300"/>
                  </a:lnTo>
                  <a:lnTo>
                    <a:pt x="160" y="300"/>
                  </a:lnTo>
                  <a:lnTo>
                    <a:pt x="136" y="272"/>
                  </a:lnTo>
                  <a:lnTo>
                    <a:pt x="98" y="234"/>
                  </a:lnTo>
                  <a:lnTo>
                    <a:pt x="130" y="188"/>
                  </a:lnTo>
                  <a:lnTo>
                    <a:pt x="138" y="134"/>
                  </a:lnTo>
                  <a:lnTo>
                    <a:pt x="144" y="94"/>
                  </a:lnTo>
                  <a:lnTo>
                    <a:pt x="164" y="60"/>
                  </a:lnTo>
                  <a:lnTo>
                    <a:pt x="166" y="0"/>
                  </a:lnTo>
                  <a:lnTo>
                    <a:pt x="136" y="12"/>
                  </a:lnTo>
                  <a:lnTo>
                    <a:pt x="136" y="12"/>
                  </a:lnTo>
                  <a:lnTo>
                    <a:pt x="136" y="12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0972" name="Freeform 12"/>
            <p:cNvSpPr>
              <a:spLocks/>
            </p:cNvSpPr>
            <p:nvPr/>
          </p:nvSpPr>
          <p:spPr bwMode="ltGray">
            <a:xfrm>
              <a:off x="3910" y="4038"/>
              <a:ext cx="237" cy="282"/>
            </a:xfrm>
            <a:custGeom>
              <a:avLst/>
              <a:gdLst/>
              <a:ahLst/>
              <a:cxnLst>
                <a:cxn ang="0">
                  <a:pos x="201" y="0"/>
                </a:cxn>
                <a:cxn ang="0">
                  <a:pos x="183" y="0"/>
                </a:cxn>
                <a:cxn ang="0">
                  <a:pos x="158" y="50"/>
                </a:cxn>
                <a:cxn ang="0">
                  <a:pos x="148" y="92"/>
                </a:cxn>
                <a:cxn ang="0">
                  <a:pos x="120" y="144"/>
                </a:cxn>
                <a:cxn ang="0">
                  <a:pos x="82" y="182"/>
                </a:cxn>
                <a:cxn ang="0">
                  <a:pos x="60" y="232"/>
                </a:cxn>
                <a:cxn ang="0">
                  <a:pos x="0" y="282"/>
                </a:cxn>
                <a:cxn ang="0">
                  <a:pos x="128" y="282"/>
                </a:cxn>
                <a:cxn ang="0">
                  <a:pos x="154" y="254"/>
                </a:cxn>
                <a:cxn ang="0">
                  <a:pos x="158" y="196"/>
                </a:cxn>
                <a:cxn ang="0">
                  <a:pos x="188" y="148"/>
                </a:cxn>
                <a:cxn ang="0">
                  <a:pos x="196" y="70"/>
                </a:cxn>
                <a:cxn ang="0">
                  <a:pos x="237" y="0"/>
                </a:cxn>
                <a:cxn ang="0">
                  <a:pos x="201" y="0"/>
                </a:cxn>
                <a:cxn ang="0">
                  <a:pos x="201" y="0"/>
                </a:cxn>
                <a:cxn ang="0">
                  <a:pos x="201" y="0"/>
                </a:cxn>
              </a:cxnLst>
              <a:rect l="0" t="0" r="r" b="b"/>
              <a:pathLst>
                <a:path w="237" h="282">
                  <a:moveTo>
                    <a:pt x="201" y="0"/>
                  </a:moveTo>
                  <a:lnTo>
                    <a:pt x="183" y="0"/>
                  </a:lnTo>
                  <a:lnTo>
                    <a:pt x="158" y="50"/>
                  </a:lnTo>
                  <a:lnTo>
                    <a:pt x="148" y="92"/>
                  </a:lnTo>
                  <a:lnTo>
                    <a:pt x="120" y="144"/>
                  </a:lnTo>
                  <a:lnTo>
                    <a:pt x="82" y="182"/>
                  </a:lnTo>
                  <a:lnTo>
                    <a:pt x="60" y="232"/>
                  </a:lnTo>
                  <a:lnTo>
                    <a:pt x="0" y="282"/>
                  </a:lnTo>
                  <a:lnTo>
                    <a:pt x="128" y="282"/>
                  </a:lnTo>
                  <a:lnTo>
                    <a:pt x="154" y="254"/>
                  </a:lnTo>
                  <a:lnTo>
                    <a:pt x="158" y="196"/>
                  </a:lnTo>
                  <a:lnTo>
                    <a:pt x="188" y="148"/>
                  </a:lnTo>
                  <a:lnTo>
                    <a:pt x="196" y="70"/>
                  </a:lnTo>
                  <a:lnTo>
                    <a:pt x="237" y="0"/>
                  </a:lnTo>
                  <a:lnTo>
                    <a:pt x="201" y="0"/>
                  </a:lnTo>
                  <a:lnTo>
                    <a:pt x="201" y="0"/>
                  </a:lnTo>
                  <a:lnTo>
                    <a:pt x="201" y="0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0973" name="Freeform 13"/>
            <p:cNvSpPr>
              <a:spLocks/>
            </p:cNvSpPr>
            <p:nvPr/>
          </p:nvSpPr>
          <p:spPr bwMode="ltGray">
            <a:xfrm>
              <a:off x="3674" y="4086"/>
              <a:ext cx="196" cy="234"/>
            </a:xfrm>
            <a:custGeom>
              <a:avLst/>
              <a:gdLst/>
              <a:ahLst/>
              <a:cxnLst>
                <a:cxn ang="0">
                  <a:pos x="167" y="54"/>
                </a:cxn>
                <a:cxn ang="0">
                  <a:pos x="113" y="24"/>
                </a:cxn>
                <a:cxn ang="0">
                  <a:pos x="83" y="0"/>
                </a:cxn>
                <a:cxn ang="0">
                  <a:pos x="80" y="62"/>
                </a:cxn>
                <a:cxn ang="0">
                  <a:pos x="58" y="100"/>
                </a:cxn>
                <a:cxn ang="0">
                  <a:pos x="54" y="160"/>
                </a:cxn>
                <a:cxn ang="0">
                  <a:pos x="36" y="202"/>
                </a:cxn>
                <a:cxn ang="0">
                  <a:pos x="0" y="234"/>
                </a:cxn>
                <a:cxn ang="0">
                  <a:pos x="146" y="234"/>
                </a:cxn>
                <a:cxn ang="0">
                  <a:pos x="170" y="198"/>
                </a:cxn>
                <a:cxn ang="0">
                  <a:pos x="158" y="138"/>
                </a:cxn>
                <a:cxn ang="0">
                  <a:pos x="196" y="100"/>
                </a:cxn>
                <a:cxn ang="0">
                  <a:pos x="191" y="54"/>
                </a:cxn>
                <a:cxn ang="0">
                  <a:pos x="167" y="54"/>
                </a:cxn>
                <a:cxn ang="0">
                  <a:pos x="167" y="54"/>
                </a:cxn>
                <a:cxn ang="0">
                  <a:pos x="167" y="54"/>
                </a:cxn>
              </a:cxnLst>
              <a:rect l="0" t="0" r="r" b="b"/>
              <a:pathLst>
                <a:path w="196" h="234">
                  <a:moveTo>
                    <a:pt x="167" y="54"/>
                  </a:moveTo>
                  <a:lnTo>
                    <a:pt x="113" y="24"/>
                  </a:lnTo>
                  <a:lnTo>
                    <a:pt x="83" y="0"/>
                  </a:lnTo>
                  <a:lnTo>
                    <a:pt x="80" y="62"/>
                  </a:lnTo>
                  <a:lnTo>
                    <a:pt x="58" y="100"/>
                  </a:lnTo>
                  <a:lnTo>
                    <a:pt x="54" y="160"/>
                  </a:lnTo>
                  <a:lnTo>
                    <a:pt x="36" y="202"/>
                  </a:lnTo>
                  <a:lnTo>
                    <a:pt x="0" y="234"/>
                  </a:lnTo>
                  <a:lnTo>
                    <a:pt x="146" y="234"/>
                  </a:lnTo>
                  <a:lnTo>
                    <a:pt x="170" y="198"/>
                  </a:lnTo>
                  <a:lnTo>
                    <a:pt x="158" y="138"/>
                  </a:lnTo>
                  <a:lnTo>
                    <a:pt x="196" y="100"/>
                  </a:lnTo>
                  <a:lnTo>
                    <a:pt x="191" y="54"/>
                  </a:lnTo>
                  <a:lnTo>
                    <a:pt x="167" y="54"/>
                  </a:lnTo>
                  <a:lnTo>
                    <a:pt x="167" y="54"/>
                  </a:lnTo>
                  <a:lnTo>
                    <a:pt x="167" y="54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0974" name="Freeform 14"/>
            <p:cNvSpPr>
              <a:spLocks/>
            </p:cNvSpPr>
            <p:nvPr/>
          </p:nvSpPr>
          <p:spPr bwMode="ltGray">
            <a:xfrm>
              <a:off x="3476" y="4068"/>
              <a:ext cx="190" cy="252"/>
            </a:xfrm>
            <a:custGeom>
              <a:avLst/>
              <a:gdLst/>
              <a:ahLst/>
              <a:cxnLst>
                <a:cxn ang="0">
                  <a:pos x="190" y="0"/>
                </a:cxn>
                <a:cxn ang="0">
                  <a:pos x="166" y="0"/>
                </a:cxn>
                <a:cxn ang="0">
                  <a:pos x="158" y="38"/>
                </a:cxn>
                <a:cxn ang="0">
                  <a:pos x="138" y="120"/>
                </a:cxn>
                <a:cxn ang="0">
                  <a:pos x="94" y="180"/>
                </a:cxn>
                <a:cxn ang="0">
                  <a:pos x="62" y="234"/>
                </a:cxn>
                <a:cxn ang="0">
                  <a:pos x="0" y="252"/>
                </a:cxn>
                <a:cxn ang="0">
                  <a:pos x="128" y="252"/>
                </a:cxn>
                <a:cxn ang="0">
                  <a:pos x="142" y="188"/>
                </a:cxn>
                <a:cxn ang="0">
                  <a:pos x="186" y="90"/>
                </a:cxn>
                <a:cxn ang="0">
                  <a:pos x="190" y="38"/>
                </a:cxn>
                <a:cxn ang="0">
                  <a:pos x="190" y="0"/>
                </a:cxn>
                <a:cxn ang="0">
                  <a:pos x="190" y="0"/>
                </a:cxn>
                <a:cxn ang="0">
                  <a:pos x="190" y="0"/>
                </a:cxn>
                <a:cxn ang="0">
                  <a:pos x="190" y="0"/>
                </a:cxn>
              </a:cxnLst>
              <a:rect l="0" t="0" r="r" b="b"/>
              <a:pathLst>
                <a:path w="190" h="252">
                  <a:moveTo>
                    <a:pt x="190" y="0"/>
                  </a:moveTo>
                  <a:lnTo>
                    <a:pt x="166" y="0"/>
                  </a:lnTo>
                  <a:lnTo>
                    <a:pt x="158" y="38"/>
                  </a:lnTo>
                  <a:lnTo>
                    <a:pt x="138" y="120"/>
                  </a:lnTo>
                  <a:lnTo>
                    <a:pt x="94" y="180"/>
                  </a:lnTo>
                  <a:lnTo>
                    <a:pt x="62" y="234"/>
                  </a:lnTo>
                  <a:lnTo>
                    <a:pt x="0" y="252"/>
                  </a:lnTo>
                  <a:lnTo>
                    <a:pt x="128" y="252"/>
                  </a:lnTo>
                  <a:lnTo>
                    <a:pt x="142" y="188"/>
                  </a:lnTo>
                  <a:lnTo>
                    <a:pt x="186" y="90"/>
                  </a:lnTo>
                  <a:lnTo>
                    <a:pt x="190" y="38"/>
                  </a:lnTo>
                  <a:lnTo>
                    <a:pt x="190" y="0"/>
                  </a:lnTo>
                  <a:lnTo>
                    <a:pt x="190" y="0"/>
                  </a:lnTo>
                  <a:lnTo>
                    <a:pt x="190" y="0"/>
                  </a:lnTo>
                  <a:lnTo>
                    <a:pt x="190" y="0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0975" name="Freeform 15"/>
            <p:cNvSpPr>
              <a:spLocks/>
            </p:cNvSpPr>
            <p:nvPr/>
          </p:nvSpPr>
          <p:spPr bwMode="ltGray">
            <a:xfrm>
              <a:off x="3170" y="4188"/>
              <a:ext cx="230" cy="132"/>
            </a:xfrm>
            <a:custGeom>
              <a:avLst/>
              <a:gdLst/>
              <a:ahLst/>
              <a:cxnLst>
                <a:cxn ang="0">
                  <a:pos x="197" y="0"/>
                </a:cxn>
                <a:cxn ang="0">
                  <a:pos x="191" y="0"/>
                </a:cxn>
                <a:cxn ang="0">
                  <a:pos x="185" y="0"/>
                </a:cxn>
                <a:cxn ang="0">
                  <a:pos x="173" y="0"/>
                </a:cxn>
                <a:cxn ang="0">
                  <a:pos x="161" y="0"/>
                </a:cxn>
                <a:cxn ang="0">
                  <a:pos x="155" y="0"/>
                </a:cxn>
                <a:cxn ang="0">
                  <a:pos x="138" y="6"/>
                </a:cxn>
                <a:cxn ang="0">
                  <a:pos x="132" y="6"/>
                </a:cxn>
                <a:cxn ang="0">
                  <a:pos x="35" y="18"/>
                </a:cxn>
                <a:cxn ang="0">
                  <a:pos x="11" y="30"/>
                </a:cxn>
                <a:cxn ang="0">
                  <a:pos x="23" y="54"/>
                </a:cxn>
                <a:cxn ang="0">
                  <a:pos x="0" y="100"/>
                </a:cxn>
                <a:cxn ang="0">
                  <a:pos x="0" y="132"/>
                </a:cxn>
                <a:cxn ang="0">
                  <a:pos x="162" y="132"/>
                </a:cxn>
                <a:cxn ang="0">
                  <a:pos x="204" y="88"/>
                </a:cxn>
                <a:cxn ang="0">
                  <a:pos x="230" y="46"/>
                </a:cxn>
                <a:cxn ang="0">
                  <a:pos x="214" y="24"/>
                </a:cxn>
                <a:cxn ang="0">
                  <a:pos x="215" y="0"/>
                </a:cxn>
                <a:cxn ang="0">
                  <a:pos x="209" y="0"/>
                </a:cxn>
                <a:cxn ang="0">
                  <a:pos x="203" y="0"/>
                </a:cxn>
                <a:cxn ang="0">
                  <a:pos x="203" y="0"/>
                </a:cxn>
                <a:cxn ang="0">
                  <a:pos x="197" y="0"/>
                </a:cxn>
                <a:cxn ang="0">
                  <a:pos x="197" y="0"/>
                </a:cxn>
                <a:cxn ang="0">
                  <a:pos x="197" y="0"/>
                </a:cxn>
              </a:cxnLst>
              <a:rect l="0" t="0" r="r" b="b"/>
              <a:pathLst>
                <a:path w="230" h="132">
                  <a:moveTo>
                    <a:pt x="197" y="0"/>
                  </a:moveTo>
                  <a:lnTo>
                    <a:pt x="191" y="0"/>
                  </a:lnTo>
                  <a:lnTo>
                    <a:pt x="185" y="0"/>
                  </a:lnTo>
                  <a:lnTo>
                    <a:pt x="173" y="0"/>
                  </a:lnTo>
                  <a:lnTo>
                    <a:pt x="161" y="0"/>
                  </a:lnTo>
                  <a:lnTo>
                    <a:pt x="155" y="0"/>
                  </a:lnTo>
                  <a:lnTo>
                    <a:pt x="138" y="6"/>
                  </a:lnTo>
                  <a:lnTo>
                    <a:pt x="132" y="6"/>
                  </a:lnTo>
                  <a:lnTo>
                    <a:pt x="35" y="18"/>
                  </a:lnTo>
                  <a:lnTo>
                    <a:pt x="11" y="30"/>
                  </a:lnTo>
                  <a:lnTo>
                    <a:pt x="23" y="54"/>
                  </a:lnTo>
                  <a:lnTo>
                    <a:pt x="0" y="100"/>
                  </a:lnTo>
                  <a:lnTo>
                    <a:pt x="0" y="132"/>
                  </a:lnTo>
                  <a:lnTo>
                    <a:pt x="162" y="132"/>
                  </a:lnTo>
                  <a:lnTo>
                    <a:pt x="204" y="88"/>
                  </a:lnTo>
                  <a:lnTo>
                    <a:pt x="230" y="46"/>
                  </a:lnTo>
                  <a:lnTo>
                    <a:pt x="214" y="24"/>
                  </a:lnTo>
                  <a:lnTo>
                    <a:pt x="215" y="0"/>
                  </a:lnTo>
                  <a:lnTo>
                    <a:pt x="209" y="0"/>
                  </a:lnTo>
                  <a:lnTo>
                    <a:pt x="203" y="0"/>
                  </a:lnTo>
                  <a:lnTo>
                    <a:pt x="203" y="0"/>
                  </a:lnTo>
                  <a:lnTo>
                    <a:pt x="197" y="0"/>
                  </a:lnTo>
                  <a:lnTo>
                    <a:pt x="197" y="0"/>
                  </a:lnTo>
                  <a:lnTo>
                    <a:pt x="197" y="0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0976" name="Freeform 16"/>
            <p:cNvSpPr>
              <a:spLocks/>
            </p:cNvSpPr>
            <p:nvPr/>
          </p:nvSpPr>
          <p:spPr bwMode="ltGray">
            <a:xfrm>
              <a:off x="3044" y="4218"/>
              <a:ext cx="89" cy="102"/>
            </a:xfrm>
            <a:custGeom>
              <a:avLst/>
              <a:gdLst/>
              <a:ahLst/>
              <a:cxnLst>
                <a:cxn ang="0">
                  <a:pos x="71" y="0"/>
                </a:cxn>
                <a:cxn ang="0">
                  <a:pos x="66" y="48"/>
                </a:cxn>
                <a:cxn ang="0">
                  <a:pos x="30" y="72"/>
                </a:cxn>
                <a:cxn ang="0">
                  <a:pos x="0" y="102"/>
                </a:cxn>
                <a:cxn ang="0">
                  <a:pos x="66" y="102"/>
                </a:cxn>
                <a:cxn ang="0">
                  <a:pos x="88" y="56"/>
                </a:cxn>
                <a:cxn ang="0">
                  <a:pos x="89" y="6"/>
                </a:cxn>
                <a:cxn ang="0">
                  <a:pos x="71" y="0"/>
                </a:cxn>
                <a:cxn ang="0">
                  <a:pos x="71" y="0"/>
                </a:cxn>
                <a:cxn ang="0">
                  <a:pos x="71" y="0"/>
                </a:cxn>
              </a:cxnLst>
              <a:rect l="0" t="0" r="r" b="b"/>
              <a:pathLst>
                <a:path w="89" h="102">
                  <a:moveTo>
                    <a:pt x="71" y="0"/>
                  </a:moveTo>
                  <a:lnTo>
                    <a:pt x="66" y="48"/>
                  </a:lnTo>
                  <a:lnTo>
                    <a:pt x="30" y="72"/>
                  </a:lnTo>
                  <a:lnTo>
                    <a:pt x="0" y="102"/>
                  </a:lnTo>
                  <a:lnTo>
                    <a:pt x="66" y="102"/>
                  </a:lnTo>
                  <a:lnTo>
                    <a:pt x="88" y="56"/>
                  </a:lnTo>
                  <a:lnTo>
                    <a:pt x="89" y="6"/>
                  </a:lnTo>
                  <a:lnTo>
                    <a:pt x="71" y="0"/>
                  </a:lnTo>
                  <a:lnTo>
                    <a:pt x="71" y="0"/>
                  </a:lnTo>
                  <a:lnTo>
                    <a:pt x="71" y="0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0977" name="Freeform 17"/>
            <p:cNvSpPr>
              <a:spLocks/>
            </p:cNvSpPr>
            <p:nvPr/>
          </p:nvSpPr>
          <p:spPr bwMode="ltGray">
            <a:xfrm>
              <a:off x="5482" y="3367"/>
              <a:ext cx="278" cy="953"/>
            </a:xfrm>
            <a:custGeom>
              <a:avLst/>
              <a:gdLst/>
              <a:ahLst/>
              <a:cxnLst>
                <a:cxn ang="0">
                  <a:pos x="278" y="24"/>
                </a:cxn>
                <a:cxn ang="0">
                  <a:pos x="272" y="24"/>
                </a:cxn>
                <a:cxn ang="0">
                  <a:pos x="272" y="18"/>
                </a:cxn>
                <a:cxn ang="0">
                  <a:pos x="266" y="18"/>
                </a:cxn>
                <a:cxn ang="0">
                  <a:pos x="254" y="12"/>
                </a:cxn>
                <a:cxn ang="0">
                  <a:pos x="236" y="6"/>
                </a:cxn>
                <a:cxn ang="0">
                  <a:pos x="212" y="0"/>
                </a:cxn>
                <a:cxn ang="0">
                  <a:pos x="206" y="6"/>
                </a:cxn>
                <a:cxn ang="0">
                  <a:pos x="198" y="129"/>
                </a:cxn>
                <a:cxn ang="0">
                  <a:pos x="184" y="209"/>
                </a:cxn>
                <a:cxn ang="0">
                  <a:pos x="182" y="249"/>
                </a:cxn>
                <a:cxn ang="0">
                  <a:pos x="200" y="339"/>
                </a:cxn>
                <a:cxn ang="0">
                  <a:pos x="186" y="481"/>
                </a:cxn>
                <a:cxn ang="0">
                  <a:pos x="176" y="521"/>
                </a:cxn>
                <a:cxn ang="0">
                  <a:pos x="156" y="601"/>
                </a:cxn>
                <a:cxn ang="0">
                  <a:pos x="172" y="681"/>
                </a:cxn>
                <a:cxn ang="0">
                  <a:pos x="138" y="765"/>
                </a:cxn>
                <a:cxn ang="0">
                  <a:pos x="96" y="847"/>
                </a:cxn>
                <a:cxn ang="0">
                  <a:pos x="50" y="899"/>
                </a:cxn>
                <a:cxn ang="0">
                  <a:pos x="0" y="953"/>
                </a:cxn>
                <a:cxn ang="0">
                  <a:pos x="278" y="953"/>
                </a:cxn>
                <a:cxn ang="0">
                  <a:pos x="278" y="24"/>
                </a:cxn>
                <a:cxn ang="0">
                  <a:pos x="278" y="24"/>
                </a:cxn>
                <a:cxn ang="0">
                  <a:pos x="278" y="24"/>
                </a:cxn>
              </a:cxnLst>
              <a:rect l="0" t="0" r="r" b="b"/>
              <a:pathLst>
                <a:path w="278" h="953">
                  <a:moveTo>
                    <a:pt x="278" y="24"/>
                  </a:moveTo>
                  <a:lnTo>
                    <a:pt x="272" y="24"/>
                  </a:lnTo>
                  <a:lnTo>
                    <a:pt x="272" y="18"/>
                  </a:lnTo>
                  <a:lnTo>
                    <a:pt x="266" y="18"/>
                  </a:lnTo>
                  <a:lnTo>
                    <a:pt x="254" y="12"/>
                  </a:lnTo>
                  <a:lnTo>
                    <a:pt x="236" y="6"/>
                  </a:lnTo>
                  <a:lnTo>
                    <a:pt x="212" y="0"/>
                  </a:lnTo>
                  <a:lnTo>
                    <a:pt x="206" y="6"/>
                  </a:lnTo>
                  <a:lnTo>
                    <a:pt x="198" y="129"/>
                  </a:lnTo>
                  <a:lnTo>
                    <a:pt x="184" y="209"/>
                  </a:lnTo>
                  <a:lnTo>
                    <a:pt x="182" y="249"/>
                  </a:lnTo>
                  <a:lnTo>
                    <a:pt x="200" y="339"/>
                  </a:lnTo>
                  <a:lnTo>
                    <a:pt x="186" y="481"/>
                  </a:lnTo>
                  <a:lnTo>
                    <a:pt x="176" y="521"/>
                  </a:lnTo>
                  <a:lnTo>
                    <a:pt x="156" y="601"/>
                  </a:lnTo>
                  <a:lnTo>
                    <a:pt x="172" y="681"/>
                  </a:lnTo>
                  <a:lnTo>
                    <a:pt x="138" y="765"/>
                  </a:lnTo>
                  <a:lnTo>
                    <a:pt x="96" y="847"/>
                  </a:lnTo>
                  <a:lnTo>
                    <a:pt x="50" y="899"/>
                  </a:lnTo>
                  <a:lnTo>
                    <a:pt x="0" y="953"/>
                  </a:lnTo>
                  <a:lnTo>
                    <a:pt x="278" y="953"/>
                  </a:lnTo>
                  <a:lnTo>
                    <a:pt x="278" y="24"/>
                  </a:lnTo>
                  <a:lnTo>
                    <a:pt x="278" y="24"/>
                  </a:lnTo>
                  <a:lnTo>
                    <a:pt x="278" y="24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40978" name="Rectangle 18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3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40979" name="Rectangle 1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40980" name="Rectangle 2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20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40981" name="Rectangle 2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fld id="{94605B72-A7D9-4DB0-A364-775A932375F3}" type="slidenum">
              <a:rPr lang="ru-RU"/>
              <a:pPr/>
              <a:t>‹#›</a:t>
            </a:fld>
            <a:endParaRPr lang="ru-RU"/>
          </a:p>
        </p:txBody>
      </p:sp>
      <p:sp>
        <p:nvSpPr>
          <p:cNvPr id="40982" name="Rectangle 2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70" r:id="rId1"/>
    <p:sldLayoutId id="2147483683" r:id="rId2"/>
    <p:sldLayoutId id="2147483684" r:id="rId3"/>
    <p:sldLayoutId id="2147483685" r:id="rId4"/>
    <p:sldLayoutId id="2147483686" r:id="rId5"/>
    <p:sldLayoutId id="2147483687" r:id="rId6"/>
    <p:sldLayoutId id="2147483688" r:id="rId7"/>
    <p:sldLayoutId id="2147483689" r:id="rId8"/>
    <p:sldLayoutId id="2147483690" r:id="rId9"/>
    <p:sldLayoutId id="2147483691" r:id="rId10"/>
    <p:sldLayoutId id="2147483692" r:id="rId11"/>
    <p:sldLayoutId id="2147483703" r:id="rId12"/>
  </p:sldLayoutIdLst>
  <p:transition spd="slow">
    <p:wheel spokes="8"/>
  </p:transition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u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70000"/>
        <a:buFont typeface="Wingdings" pitchFamily="2" charset="2"/>
        <a:buChar char="u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70000"/>
        <a:buFont typeface="Wingdings" pitchFamily="2" charset="2"/>
        <a:buChar char="u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70000"/>
        <a:buFont typeface="Wingdings" pitchFamily="2" charset="2"/>
        <a:buChar char="u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70000"/>
        <a:buFont typeface="Wingdings" pitchFamily="2" charset="2"/>
        <a:buChar char="u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70000"/>
        <a:buFont typeface="Wingdings" pitchFamily="2" charset="2"/>
        <a:buChar char="u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70000"/>
        <a:buFont typeface="Wingdings" pitchFamily="2" charset="2"/>
        <a:buChar char="u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0658" name="Group 2"/>
          <p:cNvGrpSpPr>
            <a:grpSpLocks/>
          </p:cNvGrpSpPr>
          <p:nvPr/>
        </p:nvGrpSpPr>
        <p:grpSpPr bwMode="auto">
          <a:xfrm>
            <a:off x="6303963" y="0"/>
            <a:ext cx="2840037" cy="3254375"/>
            <a:chOff x="3115" y="0"/>
            <a:chExt cx="2170" cy="2486"/>
          </a:xfrm>
        </p:grpSpPr>
        <p:grpSp>
          <p:nvGrpSpPr>
            <p:cNvPr id="70659" name="Group 3"/>
            <p:cNvGrpSpPr>
              <a:grpSpLocks/>
            </p:cNvGrpSpPr>
            <p:nvPr/>
          </p:nvGrpSpPr>
          <p:grpSpPr bwMode="auto">
            <a:xfrm>
              <a:off x="4080" y="1910"/>
              <a:ext cx="768" cy="576"/>
              <a:chOff x="0" y="0"/>
              <a:chExt cx="768" cy="576"/>
            </a:xfrm>
          </p:grpSpPr>
          <p:sp>
            <p:nvSpPr>
              <p:cNvPr id="70660" name="Oval 4"/>
              <p:cNvSpPr>
                <a:spLocks noChangeArrowheads="1"/>
              </p:cNvSpPr>
              <p:nvPr/>
            </p:nvSpPr>
            <p:spPr bwMode="hidden">
              <a:xfrm>
                <a:off x="0" y="0"/>
                <a:ext cx="768" cy="576"/>
              </a:xfrm>
              <a:prstGeom prst="ellipse">
                <a:avLst/>
              </a:pr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70661" name="Oval 5"/>
              <p:cNvSpPr>
                <a:spLocks noChangeArrowheads="1"/>
              </p:cNvSpPr>
              <p:nvPr/>
            </p:nvSpPr>
            <p:spPr bwMode="hidden">
              <a:xfrm>
                <a:off x="276" y="252"/>
                <a:ext cx="185" cy="108"/>
              </a:xfrm>
              <a:prstGeom prst="ellipse">
                <a:avLst/>
              </a:prstGeom>
              <a:gradFill rotWithShape="0">
                <a:gsLst>
                  <a:gs pos="0">
                    <a:schemeClr val="accent1"/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</p:grpSp>
        <p:grpSp>
          <p:nvGrpSpPr>
            <p:cNvPr id="70662" name="Group 6"/>
            <p:cNvGrpSpPr>
              <a:grpSpLocks/>
            </p:cNvGrpSpPr>
            <p:nvPr/>
          </p:nvGrpSpPr>
          <p:grpSpPr bwMode="auto">
            <a:xfrm>
              <a:off x="4257" y="1103"/>
              <a:ext cx="768" cy="576"/>
              <a:chOff x="0" y="0"/>
              <a:chExt cx="768" cy="576"/>
            </a:xfrm>
          </p:grpSpPr>
          <p:sp>
            <p:nvSpPr>
              <p:cNvPr id="70663" name="Oval 7"/>
              <p:cNvSpPr>
                <a:spLocks noChangeArrowheads="1"/>
              </p:cNvSpPr>
              <p:nvPr/>
            </p:nvSpPr>
            <p:spPr bwMode="hidden">
              <a:xfrm>
                <a:off x="0" y="0"/>
                <a:ext cx="768" cy="576"/>
              </a:xfrm>
              <a:prstGeom prst="ellipse">
                <a:avLst/>
              </a:pr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70664" name="Oval 8"/>
              <p:cNvSpPr>
                <a:spLocks noChangeArrowheads="1"/>
              </p:cNvSpPr>
              <p:nvPr/>
            </p:nvSpPr>
            <p:spPr bwMode="hidden">
              <a:xfrm>
                <a:off x="276" y="252"/>
                <a:ext cx="185" cy="108"/>
              </a:xfrm>
              <a:prstGeom prst="ellipse">
                <a:avLst/>
              </a:prstGeom>
              <a:gradFill rotWithShape="0">
                <a:gsLst>
                  <a:gs pos="0">
                    <a:schemeClr val="accent1"/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</p:grpSp>
        <p:grpSp>
          <p:nvGrpSpPr>
            <p:cNvPr id="70665" name="Group 9"/>
            <p:cNvGrpSpPr>
              <a:grpSpLocks/>
            </p:cNvGrpSpPr>
            <p:nvPr/>
          </p:nvGrpSpPr>
          <p:grpSpPr bwMode="auto">
            <a:xfrm>
              <a:off x="3134" y="0"/>
              <a:ext cx="768" cy="576"/>
              <a:chOff x="0" y="0"/>
              <a:chExt cx="768" cy="576"/>
            </a:xfrm>
          </p:grpSpPr>
          <p:sp>
            <p:nvSpPr>
              <p:cNvPr id="70666" name="Oval 10"/>
              <p:cNvSpPr>
                <a:spLocks noChangeArrowheads="1"/>
              </p:cNvSpPr>
              <p:nvPr/>
            </p:nvSpPr>
            <p:spPr bwMode="hidden">
              <a:xfrm>
                <a:off x="0" y="0"/>
                <a:ext cx="768" cy="576"/>
              </a:xfrm>
              <a:prstGeom prst="ellipse">
                <a:avLst/>
              </a:pr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70667" name="Oval 11"/>
              <p:cNvSpPr>
                <a:spLocks noChangeArrowheads="1"/>
              </p:cNvSpPr>
              <p:nvPr/>
            </p:nvSpPr>
            <p:spPr bwMode="hidden">
              <a:xfrm>
                <a:off x="276" y="252"/>
                <a:ext cx="185" cy="108"/>
              </a:xfrm>
              <a:prstGeom prst="ellipse">
                <a:avLst/>
              </a:prstGeom>
              <a:gradFill rotWithShape="0">
                <a:gsLst>
                  <a:gs pos="0">
                    <a:schemeClr val="accent1"/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</p:grpSp>
        <p:grpSp>
          <p:nvGrpSpPr>
            <p:cNvPr id="70668" name="Group 12"/>
            <p:cNvGrpSpPr>
              <a:grpSpLocks/>
            </p:cNvGrpSpPr>
            <p:nvPr/>
          </p:nvGrpSpPr>
          <p:grpSpPr bwMode="auto">
            <a:xfrm>
              <a:off x="3115" y="0"/>
              <a:ext cx="2170" cy="1702"/>
              <a:chOff x="3115" y="0"/>
              <a:chExt cx="2170" cy="1702"/>
            </a:xfrm>
          </p:grpSpPr>
          <p:grpSp>
            <p:nvGrpSpPr>
              <p:cNvPr id="70669" name="Group 13"/>
              <p:cNvGrpSpPr>
                <a:grpSpLocks/>
              </p:cNvGrpSpPr>
              <p:nvPr/>
            </p:nvGrpSpPr>
            <p:grpSpPr bwMode="auto">
              <a:xfrm>
                <a:off x="3640" y="308"/>
                <a:ext cx="1145" cy="844"/>
                <a:chOff x="1265" y="814"/>
                <a:chExt cx="2919" cy="2151"/>
              </a:xfrm>
            </p:grpSpPr>
            <p:sp>
              <p:nvSpPr>
                <p:cNvPr id="70670" name="Oval 14"/>
                <p:cNvSpPr>
                  <a:spLocks noChangeArrowheads="1"/>
                </p:cNvSpPr>
                <p:nvPr/>
              </p:nvSpPr>
              <p:spPr bwMode="hidden">
                <a:xfrm>
                  <a:off x="1265" y="814"/>
                  <a:ext cx="2919" cy="2151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2"/>
                    </a:gs>
                    <a:gs pos="100000">
                      <a:schemeClr val="bg1"/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70671" name="Oval 15"/>
                <p:cNvSpPr>
                  <a:spLocks noChangeArrowheads="1"/>
                </p:cNvSpPr>
                <p:nvPr/>
              </p:nvSpPr>
              <p:spPr bwMode="hidden">
                <a:xfrm>
                  <a:off x="2380" y="1601"/>
                  <a:ext cx="579" cy="406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2"/>
                    </a:gs>
                    <a:gs pos="100000">
                      <a:schemeClr val="bg2"/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</p:grpSp>
          <p:grpSp>
            <p:nvGrpSpPr>
              <p:cNvPr id="70672" name="Group 16"/>
              <p:cNvGrpSpPr>
                <a:grpSpLocks/>
              </p:cNvGrpSpPr>
              <p:nvPr/>
            </p:nvGrpSpPr>
            <p:grpSpPr bwMode="auto">
              <a:xfrm>
                <a:off x="3115" y="0"/>
                <a:ext cx="2145" cy="1702"/>
                <a:chOff x="3115" y="0"/>
                <a:chExt cx="2145" cy="1702"/>
              </a:xfrm>
            </p:grpSpPr>
            <p:grpSp>
              <p:nvGrpSpPr>
                <p:cNvPr id="70673" name="Group 17"/>
                <p:cNvGrpSpPr>
                  <a:grpSpLocks/>
                </p:cNvGrpSpPr>
                <p:nvPr/>
              </p:nvGrpSpPr>
              <p:grpSpPr bwMode="auto">
                <a:xfrm>
                  <a:off x="4505" y="589"/>
                  <a:ext cx="493" cy="912"/>
                  <a:chOff x="3471" y="1530"/>
                  <a:chExt cx="1258" cy="2327"/>
                </a:xfrm>
              </p:grpSpPr>
              <p:sp>
                <p:nvSpPr>
                  <p:cNvPr id="70674" name="Freeform 18"/>
                  <p:cNvSpPr>
                    <a:spLocks/>
                  </p:cNvSpPr>
                  <p:nvPr/>
                </p:nvSpPr>
                <p:spPr bwMode="hidden">
                  <a:xfrm rot="2711884">
                    <a:off x="2765" y="2236"/>
                    <a:ext cx="1724" cy="312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70675" name="Freeform 19"/>
                  <p:cNvSpPr>
                    <a:spLocks/>
                  </p:cNvSpPr>
                  <p:nvPr/>
                </p:nvSpPr>
                <p:spPr bwMode="hidden">
                  <a:xfrm rot="2711884">
                    <a:off x="4021" y="3150"/>
                    <a:ext cx="925" cy="490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70676" name="Group 20"/>
                <p:cNvGrpSpPr>
                  <a:grpSpLocks/>
                </p:cNvGrpSpPr>
                <p:nvPr/>
              </p:nvGrpSpPr>
              <p:grpSpPr bwMode="auto">
                <a:xfrm>
                  <a:off x="4267" y="781"/>
                  <a:ext cx="966" cy="522"/>
                  <a:chOff x="2864" y="2019"/>
                  <a:chExt cx="2463" cy="1332"/>
                </a:xfrm>
              </p:grpSpPr>
              <p:sp>
                <p:nvSpPr>
                  <p:cNvPr id="70677" name="Freeform 21"/>
                  <p:cNvSpPr>
                    <a:spLocks/>
                  </p:cNvSpPr>
                  <p:nvPr/>
                </p:nvSpPr>
                <p:spPr bwMode="hidden">
                  <a:xfrm rot="2104081">
                    <a:off x="2864" y="2019"/>
                    <a:ext cx="1814" cy="347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70678" name="Freeform 22"/>
                  <p:cNvSpPr>
                    <a:spLocks/>
                  </p:cNvSpPr>
                  <p:nvPr/>
                </p:nvSpPr>
                <p:spPr bwMode="hidden">
                  <a:xfrm rot="2104081">
                    <a:off x="4353" y="2806"/>
                    <a:ext cx="974" cy="545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70679" name="Group 23"/>
                <p:cNvGrpSpPr>
                  <a:grpSpLocks/>
                </p:cNvGrpSpPr>
                <p:nvPr/>
              </p:nvGrpSpPr>
              <p:grpSpPr bwMode="auto">
                <a:xfrm>
                  <a:off x="4280" y="707"/>
                  <a:ext cx="971" cy="417"/>
                  <a:chOff x="2897" y="1832"/>
                  <a:chExt cx="2477" cy="1064"/>
                </a:xfrm>
              </p:grpSpPr>
              <p:sp>
                <p:nvSpPr>
                  <p:cNvPr id="70680" name="Freeform 24"/>
                  <p:cNvSpPr>
                    <a:spLocks/>
                  </p:cNvSpPr>
                  <p:nvPr/>
                </p:nvSpPr>
                <p:spPr bwMode="hidden">
                  <a:xfrm rot="1582915">
                    <a:off x="2897" y="1832"/>
                    <a:ext cx="1736" cy="304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70681" name="Freeform 25"/>
                  <p:cNvSpPr>
                    <a:spLocks/>
                  </p:cNvSpPr>
                  <p:nvPr/>
                </p:nvSpPr>
                <p:spPr bwMode="hidden">
                  <a:xfrm rot="1582915">
                    <a:off x="4442" y="2420"/>
                    <a:ext cx="932" cy="476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70682" name="Group 26"/>
                <p:cNvGrpSpPr>
                  <a:grpSpLocks/>
                </p:cNvGrpSpPr>
                <p:nvPr/>
              </p:nvGrpSpPr>
              <p:grpSpPr bwMode="auto">
                <a:xfrm>
                  <a:off x="4291" y="630"/>
                  <a:ext cx="969" cy="364"/>
                  <a:chOff x="2924" y="1636"/>
                  <a:chExt cx="2472" cy="927"/>
                </a:xfrm>
              </p:grpSpPr>
              <p:sp>
                <p:nvSpPr>
                  <p:cNvPr id="70683" name="Freeform 27"/>
                  <p:cNvSpPr>
                    <a:spLocks/>
                  </p:cNvSpPr>
                  <p:nvPr/>
                </p:nvSpPr>
                <p:spPr bwMode="hidden">
                  <a:xfrm rot="1080363">
                    <a:off x="2924" y="1636"/>
                    <a:ext cx="1677" cy="335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70684" name="Freeform 28"/>
                  <p:cNvSpPr>
                    <a:spLocks/>
                  </p:cNvSpPr>
                  <p:nvPr/>
                </p:nvSpPr>
                <p:spPr bwMode="hidden">
                  <a:xfrm rot="1080363">
                    <a:off x="4495" y="2037"/>
                    <a:ext cx="901" cy="526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70685" name="Group 29"/>
                <p:cNvGrpSpPr>
                  <a:grpSpLocks/>
                </p:cNvGrpSpPr>
                <p:nvPr/>
              </p:nvGrpSpPr>
              <p:grpSpPr bwMode="auto">
                <a:xfrm>
                  <a:off x="4304" y="543"/>
                  <a:ext cx="918" cy="258"/>
                  <a:chOff x="2958" y="1414"/>
                  <a:chExt cx="2342" cy="657"/>
                </a:xfrm>
              </p:grpSpPr>
              <p:sp>
                <p:nvSpPr>
                  <p:cNvPr id="70686" name="Freeform 30"/>
                  <p:cNvSpPr>
                    <a:spLocks/>
                  </p:cNvSpPr>
                  <p:nvPr/>
                </p:nvSpPr>
                <p:spPr bwMode="hidden">
                  <a:xfrm rot="463793">
                    <a:off x="2958" y="1414"/>
                    <a:ext cx="1545" cy="312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70687" name="Freeform 31"/>
                  <p:cNvSpPr>
                    <a:spLocks/>
                  </p:cNvSpPr>
                  <p:nvPr/>
                </p:nvSpPr>
                <p:spPr bwMode="hidden">
                  <a:xfrm rot="463793">
                    <a:off x="4470" y="1582"/>
                    <a:ext cx="830" cy="489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70688" name="Group 32"/>
                <p:cNvGrpSpPr>
                  <a:grpSpLocks/>
                </p:cNvGrpSpPr>
                <p:nvPr/>
              </p:nvGrpSpPr>
              <p:grpSpPr bwMode="auto">
                <a:xfrm>
                  <a:off x="4314" y="487"/>
                  <a:ext cx="843" cy="134"/>
                  <a:chOff x="2983" y="1269"/>
                  <a:chExt cx="2150" cy="343"/>
                </a:xfrm>
              </p:grpSpPr>
              <p:sp>
                <p:nvSpPr>
                  <p:cNvPr id="70689" name="Freeform 33"/>
                  <p:cNvSpPr>
                    <a:spLocks/>
                  </p:cNvSpPr>
                  <p:nvPr/>
                </p:nvSpPr>
                <p:spPr bwMode="hidden">
                  <a:xfrm rot="-84182">
                    <a:off x="2983" y="1289"/>
                    <a:ext cx="1404" cy="219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70690" name="Freeform 34"/>
                  <p:cNvSpPr>
                    <a:spLocks/>
                  </p:cNvSpPr>
                  <p:nvPr/>
                </p:nvSpPr>
                <p:spPr bwMode="hidden">
                  <a:xfrm rot="-84182">
                    <a:off x="4379" y="1269"/>
                    <a:ext cx="754" cy="343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70691" name="Group 35"/>
                <p:cNvGrpSpPr>
                  <a:grpSpLocks/>
                </p:cNvGrpSpPr>
                <p:nvPr/>
              </p:nvGrpSpPr>
              <p:grpSpPr bwMode="auto">
                <a:xfrm>
                  <a:off x="4296" y="349"/>
                  <a:ext cx="737" cy="167"/>
                  <a:chOff x="2938" y="917"/>
                  <a:chExt cx="1879" cy="427"/>
                </a:xfrm>
              </p:grpSpPr>
              <p:sp>
                <p:nvSpPr>
                  <p:cNvPr id="70692" name="Freeform 36"/>
                  <p:cNvSpPr>
                    <a:spLocks/>
                  </p:cNvSpPr>
                  <p:nvPr/>
                </p:nvSpPr>
                <p:spPr bwMode="hidden">
                  <a:xfrm rot="-802576">
                    <a:off x="2938" y="1129"/>
                    <a:ext cx="1233" cy="215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70693" name="Freeform 37"/>
                  <p:cNvSpPr>
                    <a:spLocks/>
                  </p:cNvSpPr>
                  <p:nvPr/>
                </p:nvSpPr>
                <p:spPr bwMode="hidden">
                  <a:xfrm rot="-802576">
                    <a:off x="4155" y="917"/>
                    <a:ext cx="662" cy="338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70694" name="Group 38"/>
                <p:cNvGrpSpPr>
                  <a:grpSpLocks/>
                </p:cNvGrpSpPr>
                <p:nvPr/>
              </p:nvGrpSpPr>
              <p:grpSpPr bwMode="auto">
                <a:xfrm>
                  <a:off x="3394" y="637"/>
                  <a:ext cx="493" cy="912"/>
                  <a:chOff x="637" y="1653"/>
                  <a:chExt cx="1257" cy="2326"/>
                </a:xfrm>
              </p:grpSpPr>
              <p:sp>
                <p:nvSpPr>
                  <p:cNvPr id="70695" name="Freeform 39"/>
                  <p:cNvSpPr>
                    <a:spLocks/>
                  </p:cNvSpPr>
                  <p:nvPr/>
                </p:nvSpPr>
                <p:spPr bwMode="hidden">
                  <a:xfrm rot="18888116" flipH="1">
                    <a:off x="876" y="2359"/>
                    <a:ext cx="1724" cy="312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70696" name="Freeform 40"/>
                  <p:cNvSpPr>
                    <a:spLocks/>
                  </p:cNvSpPr>
                  <p:nvPr/>
                </p:nvSpPr>
                <p:spPr bwMode="hidden">
                  <a:xfrm rot="18888116" flipH="1">
                    <a:off x="419" y="3272"/>
                    <a:ext cx="925" cy="490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70697" name="Group 41"/>
                <p:cNvGrpSpPr>
                  <a:grpSpLocks/>
                </p:cNvGrpSpPr>
                <p:nvPr/>
              </p:nvGrpSpPr>
              <p:grpSpPr bwMode="auto">
                <a:xfrm>
                  <a:off x="3142" y="850"/>
                  <a:ext cx="966" cy="522"/>
                  <a:chOff x="-5" y="2196"/>
                  <a:chExt cx="2463" cy="1332"/>
                </a:xfrm>
              </p:grpSpPr>
              <p:sp>
                <p:nvSpPr>
                  <p:cNvPr id="70698" name="Freeform 42"/>
                  <p:cNvSpPr>
                    <a:spLocks/>
                  </p:cNvSpPr>
                  <p:nvPr/>
                </p:nvSpPr>
                <p:spPr bwMode="hidden">
                  <a:xfrm rot="19495919" flipH="1">
                    <a:off x="644" y="2196"/>
                    <a:ext cx="1814" cy="347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70699" name="Freeform 43"/>
                  <p:cNvSpPr>
                    <a:spLocks/>
                  </p:cNvSpPr>
                  <p:nvPr/>
                </p:nvSpPr>
                <p:spPr bwMode="hidden">
                  <a:xfrm rot="19495919" flipH="1">
                    <a:off x="-5" y="2983"/>
                    <a:ext cx="974" cy="545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70700" name="Group 44"/>
                <p:cNvGrpSpPr>
                  <a:grpSpLocks/>
                </p:cNvGrpSpPr>
                <p:nvPr/>
              </p:nvGrpSpPr>
              <p:grpSpPr bwMode="auto">
                <a:xfrm>
                  <a:off x="3124" y="777"/>
                  <a:ext cx="971" cy="417"/>
                  <a:chOff x="-52" y="2009"/>
                  <a:chExt cx="2477" cy="1064"/>
                </a:xfrm>
              </p:grpSpPr>
              <p:sp>
                <p:nvSpPr>
                  <p:cNvPr id="70701" name="Freeform 45"/>
                  <p:cNvSpPr>
                    <a:spLocks/>
                  </p:cNvSpPr>
                  <p:nvPr/>
                </p:nvSpPr>
                <p:spPr bwMode="hidden">
                  <a:xfrm rot="20017085" flipH="1">
                    <a:off x="689" y="2009"/>
                    <a:ext cx="1736" cy="304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70702" name="Freeform 46"/>
                  <p:cNvSpPr>
                    <a:spLocks/>
                  </p:cNvSpPr>
                  <p:nvPr/>
                </p:nvSpPr>
                <p:spPr bwMode="hidden">
                  <a:xfrm rot="20017085" flipH="1">
                    <a:off x="-52" y="2597"/>
                    <a:ext cx="932" cy="476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70703" name="Group 47"/>
                <p:cNvGrpSpPr>
                  <a:grpSpLocks/>
                </p:cNvGrpSpPr>
                <p:nvPr/>
              </p:nvGrpSpPr>
              <p:grpSpPr bwMode="auto">
                <a:xfrm>
                  <a:off x="3115" y="700"/>
                  <a:ext cx="969" cy="363"/>
                  <a:chOff x="-74" y="1813"/>
                  <a:chExt cx="2472" cy="927"/>
                </a:xfrm>
              </p:grpSpPr>
              <p:sp>
                <p:nvSpPr>
                  <p:cNvPr id="70704" name="Freeform 48"/>
                  <p:cNvSpPr>
                    <a:spLocks/>
                  </p:cNvSpPr>
                  <p:nvPr/>
                </p:nvSpPr>
                <p:spPr bwMode="hidden">
                  <a:xfrm rot="20519637" flipH="1">
                    <a:off x="721" y="1813"/>
                    <a:ext cx="1677" cy="335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70705" name="Freeform 49"/>
                  <p:cNvSpPr>
                    <a:spLocks/>
                  </p:cNvSpPr>
                  <p:nvPr/>
                </p:nvSpPr>
                <p:spPr bwMode="hidden">
                  <a:xfrm rot="20519637" flipH="1">
                    <a:off x="-74" y="2214"/>
                    <a:ext cx="901" cy="526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70706" name="Group 50"/>
                <p:cNvGrpSpPr>
                  <a:grpSpLocks/>
                </p:cNvGrpSpPr>
                <p:nvPr/>
              </p:nvGrpSpPr>
              <p:grpSpPr bwMode="auto">
                <a:xfrm>
                  <a:off x="3153" y="613"/>
                  <a:ext cx="918" cy="257"/>
                  <a:chOff x="22" y="1591"/>
                  <a:chExt cx="2342" cy="657"/>
                </a:xfrm>
              </p:grpSpPr>
              <p:sp>
                <p:nvSpPr>
                  <p:cNvPr id="70707" name="Freeform 51"/>
                  <p:cNvSpPr>
                    <a:spLocks/>
                  </p:cNvSpPr>
                  <p:nvPr/>
                </p:nvSpPr>
                <p:spPr bwMode="hidden">
                  <a:xfrm rot="21136207" flipH="1">
                    <a:off x="819" y="1591"/>
                    <a:ext cx="1545" cy="312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70708" name="Freeform 52"/>
                  <p:cNvSpPr>
                    <a:spLocks/>
                  </p:cNvSpPr>
                  <p:nvPr/>
                </p:nvSpPr>
                <p:spPr bwMode="hidden">
                  <a:xfrm rot="21136207" flipH="1">
                    <a:off x="22" y="1759"/>
                    <a:ext cx="830" cy="489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70709" name="Group 53"/>
                <p:cNvGrpSpPr>
                  <a:grpSpLocks/>
                </p:cNvGrpSpPr>
                <p:nvPr/>
              </p:nvGrpSpPr>
              <p:grpSpPr bwMode="auto">
                <a:xfrm>
                  <a:off x="3218" y="556"/>
                  <a:ext cx="843" cy="134"/>
                  <a:chOff x="189" y="1446"/>
                  <a:chExt cx="2150" cy="343"/>
                </a:xfrm>
              </p:grpSpPr>
              <p:sp>
                <p:nvSpPr>
                  <p:cNvPr id="70710" name="Freeform 54"/>
                  <p:cNvSpPr>
                    <a:spLocks/>
                  </p:cNvSpPr>
                  <p:nvPr/>
                </p:nvSpPr>
                <p:spPr bwMode="hidden">
                  <a:xfrm rot="84182" flipH="1">
                    <a:off x="935" y="1466"/>
                    <a:ext cx="1404" cy="219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70711" name="Freeform 55"/>
                  <p:cNvSpPr>
                    <a:spLocks/>
                  </p:cNvSpPr>
                  <p:nvPr/>
                </p:nvSpPr>
                <p:spPr bwMode="hidden">
                  <a:xfrm rot="84182" flipH="1">
                    <a:off x="189" y="1446"/>
                    <a:ext cx="754" cy="343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70712" name="Group 56"/>
                <p:cNvGrpSpPr>
                  <a:grpSpLocks/>
                </p:cNvGrpSpPr>
                <p:nvPr/>
              </p:nvGrpSpPr>
              <p:grpSpPr bwMode="auto">
                <a:xfrm>
                  <a:off x="3342" y="418"/>
                  <a:ext cx="737" cy="167"/>
                  <a:chOff x="505" y="1094"/>
                  <a:chExt cx="1879" cy="427"/>
                </a:xfrm>
              </p:grpSpPr>
              <p:sp>
                <p:nvSpPr>
                  <p:cNvPr id="70713" name="Freeform 57"/>
                  <p:cNvSpPr>
                    <a:spLocks/>
                  </p:cNvSpPr>
                  <p:nvPr/>
                </p:nvSpPr>
                <p:spPr bwMode="hidden">
                  <a:xfrm rot="802576" flipH="1">
                    <a:off x="1151" y="1306"/>
                    <a:ext cx="1233" cy="215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70714" name="Freeform 58"/>
                  <p:cNvSpPr>
                    <a:spLocks/>
                  </p:cNvSpPr>
                  <p:nvPr/>
                </p:nvSpPr>
                <p:spPr bwMode="hidden">
                  <a:xfrm rot="802576" flipH="1">
                    <a:off x="505" y="1094"/>
                    <a:ext cx="662" cy="338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70715" name="Group 59"/>
                <p:cNvGrpSpPr>
                  <a:grpSpLocks/>
                </p:cNvGrpSpPr>
                <p:nvPr/>
              </p:nvGrpSpPr>
              <p:grpSpPr bwMode="auto">
                <a:xfrm>
                  <a:off x="3386" y="341"/>
                  <a:ext cx="725" cy="218"/>
                  <a:chOff x="616" y="899"/>
                  <a:chExt cx="1850" cy="554"/>
                </a:xfrm>
              </p:grpSpPr>
              <p:sp>
                <p:nvSpPr>
                  <p:cNvPr id="70716" name="Freeform 60"/>
                  <p:cNvSpPr>
                    <a:spLocks/>
                  </p:cNvSpPr>
                  <p:nvPr/>
                </p:nvSpPr>
                <p:spPr bwMode="hidden">
                  <a:xfrm rot="1277471" flipH="1">
                    <a:off x="1233" y="1238"/>
                    <a:ext cx="1233" cy="215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70717" name="Freeform 61"/>
                  <p:cNvSpPr>
                    <a:spLocks/>
                  </p:cNvSpPr>
                  <p:nvPr/>
                </p:nvSpPr>
                <p:spPr bwMode="hidden">
                  <a:xfrm rot="1277471" flipH="1">
                    <a:off x="616" y="899"/>
                    <a:ext cx="662" cy="338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70718" name="Group 62"/>
                <p:cNvGrpSpPr>
                  <a:grpSpLocks/>
                </p:cNvGrpSpPr>
                <p:nvPr/>
              </p:nvGrpSpPr>
              <p:grpSpPr bwMode="auto">
                <a:xfrm>
                  <a:off x="3472" y="231"/>
                  <a:ext cx="693" cy="291"/>
                  <a:chOff x="3472" y="231"/>
                  <a:chExt cx="693" cy="291"/>
                </a:xfrm>
              </p:grpSpPr>
              <p:sp>
                <p:nvSpPr>
                  <p:cNvPr id="70719" name="Freeform 63"/>
                  <p:cNvSpPr>
                    <a:spLocks/>
                  </p:cNvSpPr>
                  <p:nvPr/>
                </p:nvSpPr>
                <p:spPr bwMode="hidden">
                  <a:xfrm rot="2028410" flipH="1">
                    <a:off x="3681" y="438"/>
                    <a:ext cx="484" cy="84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70720" name="Freeform 64"/>
                  <p:cNvSpPr>
                    <a:spLocks/>
                  </p:cNvSpPr>
                  <p:nvPr/>
                </p:nvSpPr>
                <p:spPr bwMode="hidden">
                  <a:xfrm rot="2028410" flipH="1">
                    <a:off x="3472" y="231"/>
                    <a:ext cx="260" cy="132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70721" name="Group 65"/>
                <p:cNvGrpSpPr>
                  <a:grpSpLocks/>
                </p:cNvGrpSpPr>
                <p:nvPr/>
              </p:nvGrpSpPr>
              <p:grpSpPr bwMode="auto">
                <a:xfrm>
                  <a:off x="3554" y="118"/>
                  <a:ext cx="664" cy="349"/>
                  <a:chOff x="3554" y="118"/>
                  <a:chExt cx="664" cy="349"/>
                </a:xfrm>
              </p:grpSpPr>
              <p:sp>
                <p:nvSpPr>
                  <p:cNvPr id="70722" name="Freeform 66"/>
                  <p:cNvSpPr>
                    <a:spLocks/>
                  </p:cNvSpPr>
                  <p:nvPr/>
                </p:nvSpPr>
                <p:spPr bwMode="hidden">
                  <a:xfrm rot="2664424" flipH="1">
                    <a:off x="3727" y="383"/>
                    <a:ext cx="491" cy="84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70723" name="Freeform 67"/>
                  <p:cNvSpPr>
                    <a:spLocks/>
                  </p:cNvSpPr>
                  <p:nvPr/>
                </p:nvSpPr>
                <p:spPr bwMode="hidden">
                  <a:xfrm rot="2664424" flipH="1">
                    <a:off x="3554" y="118"/>
                    <a:ext cx="264" cy="132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70724" name="Group 68"/>
                <p:cNvGrpSpPr>
                  <a:grpSpLocks/>
                </p:cNvGrpSpPr>
                <p:nvPr/>
              </p:nvGrpSpPr>
              <p:grpSpPr bwMode="auto">
                <a:xfrm>
                  <a:off x="3784" y="30"/>
                  <a:ext cx="305" cy="593"/>
                  <a:chOff x="1633" y="104"/>
                  <a:chExt cx="778" cy="1512"/>
                </a:xfrm>
              </p:grpSpPr>
              <p:sp>
                <p:nvSpPr>
                  <p:cNvPr id="70725" name="Freeform 69"/>
                  <p:cNvSpPr>
                    <a:spLocks/>
                  </p:cNvSpPr>
                  <p:nvPr/>
                </p:nvSpPr>
                <p:spPr bwMode="hidden">
                  <a:xfrm rot="3473776" flipH="1">
                    <a:off x="1754" y="958"/>
                    <a:ext cx="1100" cy="215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70726" name="Freeform 70"/>
                  <p:cNvSpPr>
                    <a:spLocks/>
                  </p:cNvSpPr>
                  <p:nvPr/>
                </p:nvSpPr>
                <p:spPr bwMode="hidden">
                  <a:xfrm rot="3473776" flipH="1">
                    <a:off x="1506" y="231"/>
                    <a:ext cx="591" cy="338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70727" name="Group 71"/>
                <p:cNvGrpSpPr>
                  <a:grpSpLocks/>
                </p:cNvGrpSpPr>
                <p:nvPr/>
              </p:nvGrpSpPr>
              <p:grpSpPr bwMode="auto">
                <a:xfrm>
                  <a:off x="3903" y="0"/>
                  <a:ext cx="248" cy="601"/>
                  <a:chOff x="1935" y="28"/>
                  <a:chExt cx="634" cy="1534"/>
                </a:xfrm>
              </p:grpSpPr>
              <p:sp>
                <p:nvSpPr>
                  <p:cNvPr id="70728" name="Freeform 72"/>
                  <p:cNvSpPr>
                    <a:spLocks/>
                  </p:cNvSpPr>
                  <p:nvPr/>
                </p:nvSpPr>
                <p:spPr bwMode="hidden">
                  <a:xfrm rot="4126480" flipH="1">
                    <a:off x="1931" y="924"/>
                    <a:ext cx="1061" cy="215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70729" name="Freeform 73"/>
                  <p:cNvSpPr>
                    <a:spLocks/>
                  </p:cNvSpPr>
                  <p:nvPr/>
                </p:nvSpPr>
                <p:spPr bwMode="hidden">
                  <a:xfrm rot="4126480" flipH="1">
                    <a:off x="1819" y="144"/>
                    <a:ext cx="570" cy="338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70730" name="Group 74"/>
                <p:cNvGrpSpPr>
                  <a:grpSpLocks/>
                </p:cNvGrpSpPr>
                <p:nvPr/>
              </p:nvGrpSpPr>
              <p:grpSpPr bwMode="auto">
                <a:xfrm>
                  <a:off x="4251" y="252"/>
                  <a:ext cx="723" cy="222"/>
                  <a:chOff x="2822" y="672"/>
                  <a:chExt cx="1845" cy="566"/>
                </a:xfrm>
              </p:grpSpPr>
              <p:sp>
                <p:nvSpPr>
                  <p:cNvPr id="70731" name="Freeform 75"/>
                  <p:cNvSpPr>
                    <a:spLocks/>
                  </p:cNvSpPr>
                  <p:nvPr/>
                </p:nvSpPr>
                <p:spPr bwMode="hidden">
                  <a:xfrm rot="-1325434">
                    <a:off x="2822" y="1023"/>
                    <a:ext cx="1233" cy="215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70732" name="Freeform 76"/>
                  <p:cNvSpPr>
                    <a:spLocks/>
                  </p:cNvSpPr>
                  <p:nvPr/>
                </p:nvSpPr>
                <p:spPr bwMode="hidden">
                  <a:xfrm rot="-1325434">
                    <a:off x="4005" y="672"/>
                    <a:ext cx="662" cy="338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70733" name="Group 77"/>
                <p:cNvGrpSpPr>
                  <a:grpSpLocks/>
                </p:cNvGrpSpPr>
                <p:nvPr/>
              </p:nvGrpSpPr>
              <p:grpSpPr bwMode="auto">
                <a:xfrm>
                  <a:off x="4196" y="163"/>
                  <a:ext cx="699" cy="282"/>
                  <a:chOff x="2683" y="445"/>
                  <a:chExt cx="1781" cy="717"/>
                </a:xfrm>
              </p:grpSpPr>
              <p:sp>
                <p:nvSpPr>
                  <p:cNvPr id="70734" name="Freeform 78"/>
                  <p:cNvSpPr>
                    <a:spLocks/>
                  </p:cNvSpPr>
                  <p:nvPr/>
                </p:nvSpPr>
                <p:spPr bwMode="hidden">
                  <a:xfrm rot="-1921064">
                    <a:off x="2683" y="947"/>
                    <a:ext cx="1233" cy="215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70735" name="Freeform 79"/>
                  <p:cNvSpPr>
                    <a:spLocks/>
                  </p:cNvSpPr>
                  <p:nvPr/>
                </p:nvSpPr>
                <p:spPr bwMode="hidden">
                  <a:xfrm rot="-1921064">
                    <a:off x="3802" y="445"/>
                    <a:ext cx="662" cy="338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</p:grpSp>
            <p:sp>
              <p:nvSpPr>
                <p:cNvPr id="70736" name="Freeform 80"/>
                <p:cNvSpPr>
                  <a:spLocks/>
                </p:cNvSpPr>
                <p:nvPr/>
              </p:nvSpPr>
              <p:spPr bwMode="hidden">
                <a:xfrm rot="4578755" flipH="1">
                  <a:off x="3968" y="372"/>
                  <a:ext cx="403" cy="57"/>
                </a:xfrm>
                <a:custGeom>
                  <a:avLst/>
                  <a:gdLst/>
                  <a:ahLst/>
                  <a:cxnLst>
                    <a:cxn ang="0">
                      <a:pos x="0" y="504"/>
                    </a:cxn>
                    <a:cxn ang="0">
                      <a:pos x="864" y="168"/>
                    </a:cxn>
                    <a:cxn ang="0">
                      <a:pos x="1776" y="24"/>
                    </a:cxn>
                    <a:cxn ang="0">
                      <a:pos x="2736" y="24"/>
                    </a:cxn>
                    <a:cxn ang="0">
                      <a:pos x="2720" y="103"/>
                    </a:cxn>
                    <a:cxn ang="0">
                      <a:pos x="1764" y="103"/>
                    </a:cxn>
                    <a:cxn ang="0">
                      <a:pos x="654" y="292"/>
                    </a:cxn>
                    <a:cxn ang="0">
                      <a:pos x="0" y="504"/>
                    </a:cxn>
                  </a:cxnLst>
                  <a:rect l="0" t="0" r="r" b="b"/>
                  <a:pathLst>
                    <a:path w="2736" h="504">
                      <a:moveTo>
                        <a:pt x="0" y="504"/>
                      </a:moveTo>
                      <a:cubicBezTo>
                        <a:pt x="24" y="488"/>
                        <a:pt x="568" y="248"/>
                        <a:pt x="864" y="168"/>
                      </a:cubicBezTo>
                      <a:cubicBezTo>
                        <a:pt x="1160" y="88"/>
                        <a:pt x="1464" y="48"/>
                        <a:pt x="1776" y="24"/>
                      </a:cubicBezTo>
                      <a:cubicBezTo>
                        <a:pt x="2088" y="0"/>
                        <a:pt x="2579" y="11"/>
                        <a:pt x="2736" y="24"/>
                      </a:cubicBezTo>
                      <a:lnTo>
                        <a:pt x="2720" y="103"/>
                      </a:lnTo>
                      <a:cubicBezTo>
                        <a:pt x="2558" y="116"/>
                        <a:pt x="2108" y="71"/>
                        <a:pt x="1764" y="103"/>
                      </a:cubicBezTo>
                      <a:cubicBezTo>
                        <a:pt x="1209" y="136"/>
                        <a:pt x="998" y="192"/>
                        <a:pt x="654" y="292"/>
                      </a:cubicBezTo>
                      <a:cubicBezTo>
                        <a:pt x="358" y="356"/>
                        <a:pt x="136" y="460"/>
                        <a:pt x="0" y="504"/>
                      </a:cubicBezTo>
                      <a:close/>
                    </a:path>
                  </a:pathLst>
                </a:custGeom>
                <a:gradFill rotWithShape="0">
                  <a:gsLst>
                    <a:gs pos="0">
                      <a:schemeClr val="folHlink"/>
                    </a:gs>
                    <a:gs pos="100000">
                      <a:schemeClr val="accent2"/>
                    </a:gs>
                  </a:gsLst>
                  <a:lin ang="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70737" name="Freeform 81"/>
                <p:cNvSpPr>
                  <a:spLocks/>
                </p:cNvSpPr>
                <p:nvPr/>
              </p:nvSpPr>
              <p:spPr bwMode="hidden">
                <a:xfrm rot="4578755" flipH="1">
                  <a:off x="3977" y="77"/>
                  <a:ext cx="216" cy="90"/>
                </a:xfrm>
                <a:custGeom>
                  <a:avLst/>
                  <a:gdLst/>
                  <a:ahLst/>
                  <a:cxnLst>
                    <a:cxn ang="0">
                      <a:pos x="5" y="8"/>
                    </a:cxn>
                    <a:cxn ang="0">
                      <a:pos x="485" y="56"/>
                    </a:cxn>
                    <a:cxn ang="0">
                      <a:pos x="1157" y="200"/>
                    </a:cxn>
                    <a:cxn ang="0">
                      <a:pos x="1611" y="432"/>
                    </a:cxn>
                    <a:cxn ang="0">
                      <a:pos x="1756" y="609"/>
                    </a:cxn>
                    <a:cxn ang="0">
                      <a:pos x="1689" y="787"/>
                    </a:cxn>
                    <a:cxn ang="0">
                      <a:pos x="1589" y="632"/>
                    </a:cxn>
                    <a:cxn ang="0">
                      <a:pos x="1389" y="454"/>
                    </a:cxn>
                    <a:cxn ang="0">
                      <a:pos x="1109" y="296"/>
                    </a:cxn>
                    <a:cxn ang="0">
                      <a:pos x="581" y="152"/>
                    </a:cxn>
                    <a:cxn ang="0">
                      <a:pos x="0" y="76"/>
                    </a:cxn>
                    <a:cxn ang="0">
                      <a:pos x="5" y="8"/>
                    </a:cxn>
                  </a:cxnLst>
                  <a:rect l="0" t="0" r="r" b="b"/>
                  <a:pathLst>
                    <a:path w="1769" h="791">
                      <a:moveTo>
                        <a:pt x="5" y="8"/>
                      </a:moveTo>
                      <a:cubicBezTo>
                        <a:pt x="85" y="0"/>
                        <a:pt x="293" y="24"/>
                        <a:pt x="485" y="56"/>
                      </a:cubicBezTo>
                      <a:cubicBezTo>
                        <a:pt x="677" y="88"/>
                        <a:pt x="969" y="137"/>
                        <a:pt x="1157" y="200"/>
                      </a:cubicBezTo>
                      <a:cubicBezTo>
                        <a:pt x="1345" y="263"/>
                        <a:pt x="1511" y="364"/>
                        <a:pt x="1611" y="432"/>
                      </a:cubicBezTo>
                      <a:cubicBezTo>
                        <a:pt x="1711" y="500"/>
                        <a:pt x="1743" y="550"/>
                        <a:pt x="1756" y="609"/>
                      </a:cubicBezTo>
                      <a:cubicBezTo>
                        <a:pt x="1769" y="668"/>
                        <a:pt x="1717" y="783"/>
                        <a:pt x="1689" y="787"/>
                      </a:cubicBezTo>
                      <a:cubicBezTo>
                        <a:pt x="1661" y="791"/>
                        <a:pt x="1639" y="687"/>
                        <a:pt x="1589" y="632"/>
                      </a:cubicBezTo>
                      <a:cubicBezTo>
                        <a:pt x="1539" y="577"/>
                        <a:pt x="1469" y="510"/>
                        <a:pt x="1389" y="454"/>
                      </a:cubicBezTo>
                      <a:cubicBezTo>
                        <a:pt x="1309" y="398"/>
                        <a:pt x="1244" y="346"/>
                        <a:pt x="1109" y="296"/>
                      </a:cubicBezTo>
                      <a:cubicBezTo>
                        <a:pt x="974" y="246"/>
                        <a:pt x="766" y="189"/>
                        <a:pt x="581" y="152"/>
                      </a:cubicBezTo>
                      <a:cubicBezTo>
                        <a:pt x="396" y="115"/>
                        <a:pt x="96" y="100"/>
                        <a:pt x="0" y="76"/>
                      </a:cubicBezTo>
                      <a:lnTo>
                        <a:pt x="5" y="8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1"/>
                    </a:gs>
                    <a:gs pos="100000">
                      <a:schemeClr val="folHlink"/>
                    </a:gs>
                  </a:gsLst>
                  <a:lin ang="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grpSp>
              <p:nvGrpSpPr>
                <p:cNvPr id="70738" name="Group 82"/>
                <p:cNvGrpSpPr>
                  <a:grpSpLocks/>
                </p:cNvGrpSpPr>
                <p:nvPr/>
              </p:nvGrpSpPr>
              <p:grpSpPr bwMode="auto">
                <a:xfrm>
                  <a:off x="4242" y="5"/>
                  <a:ext cx="251" cy="596"/>
                  <a:chOff x="2800" y="41"/>
                  <a:chExt cx="640" cy="1520"/>
                </a:xfrm>
              </p:grpSpPr>
              <p:sp>
                <p:nvSpPr>
                  <p:cNvPr id="70739" name="Freeform 83"/>
                  <p:cNvSpPr>
                    <a:spLocks/>
                  </p:cNvSpPr>
                  <p:nvPr/>
                </p:nvSpPr>
                <p:spPr bwMode="hidden">
                  <a:xfrm rot="-3857755">
                    <a:off x="2361" y="938"/>
                    <a:ext cx="1062" cy="184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70740" name="Freeform 84"/>
                  <p:cNvSpPr>
                    <a:spLocks/>
                  </p:cNvSpPr>
                  <p:nvPr/>
                </p:nvSpPr>
                <p:spPr bwMode="hidden">
                  <a:xfrm rot="-3857755">
                    <a:off x="3011" y="181"/>
                    <a:ext cx="570" cy="289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70741" name="Group 85"/>
                <p:cNvGrpSpPr>
                  <a:grpSpLocks/>
                </p:cNvGrpSpPr>
                <p:nvPr/>
              </p:nvGrpSpPr>
              <p:grpSpPr bwMode="auto">
                <a:xfrm>
                  <a:off x="4295" y="53"/>
                  <a:ext cx="398" cy="574"/>
                  <a:chOff x="2934" y="163"/>
                  <a:chExt cx="1017" cy="1464"/>
                </a:xfrm>
              </p:grpSpPr>
              <p:sp>
                <p:nvSpPr>
                  <p:cNvPr id="70742" name="Freeform 86"/>
                  <p:cNvSpPr>
                    <a:spLocks/>
                  </p:cNvSpPr>
                  <p:nvPr/>
                </p:nvSpPr>
                <p:spPr bwMode="hidden">
                  <a:xfrm rot="-2777260">
                    <a:off x="2491" y="915"/>
                    <a:ext cx="1155" cy="270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70743" name="Freeform 87"/>
                  <p:cNvSpPr>
                    <a:spLocks/>
                  </p:cNvSpPr>
                  <p:nvPr/>
                </p:nvSpPr>
                <p:spPr bwMode="hidden">
                  <a:xfrm rot="-2777260">
                    <a:off x="3430" y="261"/>
                    <a:ext cx="620" cy="423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70744" name="Group 88"/>
                <p:cNvGrpSpPr>
                  <a:grpSpLocks/>
                </p:cNvGrpSpPr>
                <p:nvPr/>
              </p:nvGrpSpPr>
              <p:grpSpPr bwMode="auto">
                <a:xfrm>
                  <a:off x="4215" y="2"/>
                  <a:ext cx="95" cy="567"/>
                  <a:chOff x="2730" y="32"/>
                  <a:chExt cx="243" cy="1448"/>
                </a:xfrm>
              </p:grpSpPr>
              <p:sp>
                <p:nvSpPr>
                  <p:cNvPr id="70745" name="Freeform 89"/>
                  <p:cNvSpPr>
                    <a:spLocks/>
                  </p:cNvSpPr>
                  <p:nvPr/>
                </p:nvSpPr>
                <p:spPr bwMode="hidden">
                  <a:xfrm rot="-4903748">
                    <a:off x="2296" y="960"/>
                    <a:ext cx="954" cy="86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70746" name="Freeform 90"/>
                  <p:cNvSpPr>
                    <a:spLocks/>
                  </p:cNvSpPr>
                  <p:nvPr/>
                </p:nvSpPr>
                <p:spPr bwMode="hidden">
                  <a:xfrm rot="-4903748">
                    <a:off x="2650" y="220"/>
                    <a:ext cx="512" cy="135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70747" name="Group 91"/>
                <p:cNvGrpSpPr>
                  <a:grpSpLocks/>
                </p:cNvGrpSpPr>
                <p:nvPr/>
              </p:nvGrpSpPr>
              <p:grpSpPr bwMode="auto">
                <a:xfrm>
                  <a:off x="3514" y="683"/>
                  <a:ext cx="425" cy="960"/>
                  <a:chOff x="943" y="1769"/>
                  <a:chExt cx="1085" cy="2450"/>
                </a:xfrm>
              </p:grpSpPr>
              <p:sp>
                <p:nvSpPr>
                  <p:cNvPr id="70748" name="Freeform 92"/>
                  <p:cNvSpPr>
                    <a:spLocks/>
                  </p:cNvSpPr>
                  <p:nvPr/>
                </p:nvSpPr>
                <p:spPr bwMode="hidden">
                  <a:xfrm rot="18335692" flipH="1">
                    <a:off x="1010" y="2475"/>
                    <a:ext cx="1724" cy="312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70749" name="Freeform 93"/>
                  <p:cNvSpPr>
                    <a:spLocks/>
                  </p:cNvSpPr>
                  <p:nvPr/>
                </p:nvSpPr>
                <p:spPr bwMode="hidden">
                  <a:xfrm rot="18335692" flipH="1">
                    <a:off x="725" y="3512"/>
                    <a:ext cx="925" cy="490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70750" name="Group 94"/>
                <p:cNvGrpSpPr>
                  <a:grpSpLocks/>
                </p:cNvGrpSpPr>
                <p:nvPr/>
              </p:nvGrpSpPr>
              <p:grpSpPr bwMode="auto">
                <a:xfrm>
                  <a:off x="3715" y="748"/>
                  <a:ext cx="300" cy="930"/>
                  <a:chOff x="1455" y="1936"/>
                  <a:chExt cx="766" cy="2373"/>
                </a:xfrm>
              </p:grpSpPr>
              <p:sp>
                <p:nvSpPr>
                  <p:cNvPr id="70751" name="Freeform 95"/>
                  <p:cNvSpPr>
                    <a:spLocks/>
                  </p:cNvSpPr>
                  <p:nvPr/>
                </p:nvSpPr>
                <p:spPr bwMode="hidden">
                  <a:xfrm rot="17542885" flipH="1">
                    <a:off x="1267" y="2578"/>
                    <a:ext cx="1595" cy="312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70752" name="Freeform 96"/>
                  <p:cNvSpPr>
                    <a:spLocks/>
                  </p:cNvSpPr>
                  <p:nvPr/>
                </p:nvSpPr>
                <p:spPr bwMode="hidden">
                  <a:xfrm rot="17542885" flipH="1">
                    <a:off x="1272" y="3636"/>
                    <a:ext cx="856" cy="490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70753" name="Group 97"/>
                <p:cNvGrpSpPr>
                  <a:grpSpLocks/>
                </p:cNvGrpSpPr>
                <p:nvPr/>
              </p:nvGrpSpPr>
              <p:grpSpPr bwMode="auto">
                <a:xfrm rot="88588">
                  <a:off x="3923" y="769"/>
                  <a:ext cx="180" cy="913"/>
                  <a:chOff x="1956" y="1990"/>
                  <a:chExt cx="492" cy="2604"/>
                </a:xfrm>
              </p:grpSpPr>
              <p:sp>
                <p:nvSpPr>
                  <p:cNvPr id="70754" name="Freeform 98"/>
                  <p:cNvSpPr>
                    <a:spLocks/>
                  </p:cNvSpPr>
                  <p:nvPr/>
                </p:nvSpPr>
                <p:spPr bwMode="hidden">
                  <a:xfrm rot="16782062" flipH="1">
                    <a:off x="1442" y="2695"/>
                    <a:ext cx="1711" cy="301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70755" name="Freeform 99"/>
                  <p:cNvSpPr>
                    <a:spLocks/>
                  </p:cNvSpPr>
                  <p:nvPr/>
                </p:nvSpPr>
                <p:spPr bwMode="hidden">
                  <a:xfrm rot="16782062" flipH="1">
                    <a:off x="1734" y="3898"/>
                    <a:ext cx="918" cy="473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70756" name="Group 100"/>
                <p:cNvGrpSpPr>
                  <a:grpSpLocks/>
                </p:cNvGrpSpPr>
                <p:nvPr/>
              </p:nvGrpSpPr>
              <p:grpSpPr bwMode="auto">
                <a:xfrm>
                  <a:off x="4451" y="662"/>
                  <a:ext cx="442" cy="951"/>
                  <a:chOff x="3334" y="1717"/>
                  <a:chExt cx="1125" cy="2426"/>
                </a:xfrm>
              </p:grpSpPr>
              <p:sp>
                <p:nvSpPr>
                  <p:cNvPr id="70757" name="Freeform 101"/>
                  <p:cNvSpPr>
                    <a:spLocks/>
                  </p:cNvSpPr>
                  <p:nvPr/>
                </p:nvSpPr>
                <p:spPr bwMode="hidden">
                  <a:xfrm rot="3144576">
                    <a:off x="2628" y="2423"/>
                    <a:ext cx="1724" cy="312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70758" name="Freeform 102"/>
                  <p:cNvSpPr>
                    <a:spLocks/>
                  </p:cNvSpPr>
                  <p:nvPr/>
                </p:nvSpPr>
                <p:spPr bwMode="hidden">
                  <a:xfrm rot="3144576">
                    <a:off x="3751" y="3436"/>
                    <a:ext cx="925" cy="490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70759" name="Group 103"/>
                <p:cNvGrpSpPr>
                  <a:grpSpLocks/>
                </p:cNvGrpSpPr>
                <p:nvPr/>
              </p:nvGrpSpPr>
              <p:grpSpPr bwMode="auto">
                <a:xfrm>
                  <a:off x="4391" y="721"/>
                  <a:ext cx="347" cy="951"/>
                  <a:chOff x="3181" y="1866"/>
                  <a:chExt cx="883" cy="2426"/>
                </a:xfrm>
              </p:grpSpPr>
              <p:sp>
                <p:nvSpPr>
                  <p:cNvPr id="70760" name="Freeform 104"/>
                  <p:cNvSpPr>
                    <a:spLocks/>
                  </p:cNvSpPr>
                  <p:nvPr/>
                </p:nvSpPr>
                <p:spPr bwMode="hidden">
                  <a:xfrm rot="3745735">
                    <a:off x="2506" y="2541"/>
                    <a:ext cx="1650" cy="299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70761" name="Freeform 105"/>
                  <p:cNvSpPr>
                    <a:spLocks/>
                  </p:cNvSpPr>
                  <p:nvPr/>
                </p:nvSpPr>
                <p:spPr bwMode="hidden">
                  <a:xfrm rot="3745735">
                    <a:off x="3387" y="3615"/>
                    <a:ext cx="885" cy="469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70762" name="Group 106"/>
                <p:cNvGrpSpPr>
                  <a:grpSpLocks/>
                </p:cNvGrpSpPr>
                <p:nvPr/>
              </p:nvGrpSpPr>
              <p:grpSpPr bwMode="auto">
                <a:xfrm>
                  <a:off x="4323" y="767"/>
                  <a:ext cx="243" cy="935"/>
                  <a:chOff x="3006" y="1983"/>
                  <a:chExt cx="619" cy="2386"/>
                </a:xfrm>
              </p:grpSpPr>
              <p:sp>
                <p:nvSpPr>
                  <p:cNvPr id="70763" name="Freeform 107"/>
                  <p:cNvSpPr>
                    <a:spLocks/>
                  </p:cNvSpPr>
                  <p:nvPr/>
                </p:nvSpPr>
                <p:spPr bwMode="hidden">
                  <a:xfrm rot="4286818">
                    <a:off x="2328" y="2661"/>
                    <a:ext cx="1601" cy="246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70764" name="Freeform 108"/>
                  <p:cNvSpPr>
                    <a:spLocks/>
                  </p:cNvSpPr>
                  <p:nvPr/>
                </p:nvSpPr>
                <p:spPr bwMode="hidden">
                  <a:xfrm rot="4286818">
                    <a:off x="3002" y="3747"/>
                    <a:ext cx="859" cy="386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70765" name="Group 109"/>
                <p:cNvGrpSpPr>
                  <a:grpSpLocks/>
                </p:cNvGrpSpPr>
                <p:nvPr/>
              </p:nvGrpSpPr>
              <p:grpSpPr bwMode="auto">
                <a:xfrm>
                  <a:off x="4249" y="813"/>
                  <a:ext cx="159" cy="870"/>
                  <a:chOff x="2819" y="2101"/>
                  <a:chExt cx="405" cy="2219"/>
                </a:xfrm>
              </p:grpSpPr>
              <p:sp>
                <p:nvSpPr>
                  <p:cNvPr id="70766" name="Freeform 110"/>
                  <p:cNvSpPr>
                    <a:spLocks/>
                  </p:cNvSpPr>
                  <p:nvPr/>
                </p:nvSpPr>
                <p:spPr bwMode="hidden">
                  <a:xfrm rot="4898956">
                    <a:off x="2206" y="2714"/>
                    <a:ext cx="1471" cy="246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70767" name="Freeform 111"/>
                  <p:cNvSpPr>
                    <a:spLocks/>
                  </p:cNvSpPr>
                  <p:nvPr/>
                </p:nvSpPr>
                <p:spPr bwMode="hidden">
                  <a:xfrm rot="4898956">
                    <a:off x="2636" y="3732"/>
                    <a:ext cx="790" cy="386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70768" name="Group 112"/>
                <p:cNvGrpSpPr>
                  <a:grpSpLocks/>
                </p:cNvGrpSpPr>
                <p:nvPr/>
              </p:nvGrpSpPr>
              <p:grpSpPr bwMode="auto">
                <a:xfrm>
                  <a:off x="4045" y="826"/>
                  <a:ext cx="167" cy="857"/>
                  <a:chOff x="2287" y="2135"/>
                  <a:chExt cx="426" cy="2185"/>
                </a:xfrm>
              </p:grpSpPr>
              <p:sp>
                <p:nvSpPr>
                  <p:cNvPr id="70769" name="Freeform 113"/>
                  <p:cNvSpPr>
                    <a:spLocks/>
                  </p:cNvSpPr>
                  <p:nvPr/>
                </p:nvSpPr>
                <p:spPr bwMode="hidden">
                  <a:xfrm rot="5755659">
                    <a:off x="1900" y="2760"/>
                    <a:ext cx="1437" cy="188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540000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70770" name="Freeform 114"/>
                  <p:cNvSpPr>
                    <a:spLocks/>
                  </p:cNvSpPr>
                  <p:nvPr/>
                </p:nvSpPr>
                <p:spPr bwMode="hidden">
                  <a:xfrm rot="5755659">
                    <a:off x="2049" y="3787"/>
                    <a:ext cx="771" cy="295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</p:grpSp>
          </p:grpSp>
          <p:sp>
            <p:nvSpPr>
              <p:cNvPr id="70771" name="Freeform 115"/>
              <p:cNvSpPr>
                <a:spLocks/>
              </p:cNvSpPr>
              <p:nvPr/>
            </p:nvSpPr>
            <p:spPr bwMode="hidden">
              <a:xfrm flipH="1">
                <a:off x="3873" y="934"/>
                <a:ext cx="191" cy="580"/>
              </a:xfrm>
              <a:custGeom>
                <a:avLst/>
                <a:gdLst/>
                <a:ahLst/>
                <a:cxnLst>
                  <a:cxn ang="0">
                    <a:pos x="0" y="64"/>
                  </a:cxn>
                  <a:cxn ang="0">
                    <a:pos x="240" y="16"/>
                  </a:cxn>
                  <a:cxn ang="0">
                    <a:pos x="96" y="160"/>
                  </a:cxn>
                  <a:cxn ang="0">
                    <a:pos x="336" y="160"/>
                  </a:cxn>
                  <a:cxn ang="0">
                    <a:pos x="192" y="304"/>
                  </a:cxn>
                  <a:cxn ang="0">
                    <a:pos x="384" y="352"/>
                  </a:cxn>
                  <a:cxn ang="0">
                    <a:pos x="288" y="448"/>
                  </a:cxn>
                  <a:cxn ang="0">
                    <a:pos x="480" y="496"/>
                  </a:cxn>
                  <a:cxn ang="0">
                    <a:pos x="384" y="592"/>
                  </a:cxn>
                  <a:cxn ang="0">
                    <a:pos x="528" y="640"/>
                  </a:cxn>
                  <a:cxn ang="0">
                    <a:pos x="480" y="736"/>
                  </a:cxn>
                  <a:cxn ang="0">
                    <a:pos x="576" y="832"/>
                  </a:cxn>
                  <a:cxn ang="0">
                    <a:pos x="576" y="928"/>
                  </a:cxn>
                  <a:cxn ang="0">
                    <a:pos x="672" y="1072"/>
                  </a:cxn>
                  <a:cxn ang="0">
                    <a:pos x="624" y="1216"/>
                  </a:cxn>
                  <a:cxn ang="0">
                    <a:pos x="720" y="1312"/>
                  </a:cxn>
                  <a:cxn ang="0">
                    <a:pos x="672" y="1456"/>
                  </a:cxn>
                  <a:cxn ang="0">
                    <a:pos x="720" y="1600"/>
                  </a:cxn>
                  <a:cxn ang="0">
                    <a:pos x="672" y="1696"/>
                  </a:cxn>
                  <a:cxn ang="0">
                    <a:pos x="768" y="1840"/>
                  </a:cxn>
                  <a:cxn ang="0">
                    <a:pos x="720" y="1984"/>
                  </a:cxn>
                  <a:cxn ang="0">
                    <a:pos x="768" y="2176"/>
                  </a:cxn>
                  <a:cxn ang="0">
                    <a:pos x="720" y="2224"/>
                  </a:cxn>
                  <a:cxn ang="0">
                    <a:pos x="768" y="2368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70772" name="Arc 116"/>
              <p:cNvSpPr>
                <a:spLocks/>
              </p:cNvSpPr>
              <p:nvPr/>
            </p:nvSpPr>
            <p:spPr bwMode="hidden">
              <a:xfrm flipH="1">
                <a:off x="3528" y="726"/>
                <a:ext cx="833" cy="903"/>
              </a:xfrm>
              <a:custGeom>
                <a:avLst/>
                <a:gdLst>
                  <a:gd name="G0" fmla="+- 0 0 0"/>
                  <a:gd name="G1" fmla="+- 20897 0 0"/>
                  <a:gd name="G2" fmla="+- 21600 0 0"/>
                  <a:gd name="T0" fmla="*/ 5467 w 21600"/>
                  <a:gd name="T1" fmla="*/ 0 h 21602"/>
                  <a:gd name="T2" fmla="*/ 21589 w 21600"/>
                  <a:gd name="T3" fmla="*/ 21602 h 21602"/>
                  <a:gd name="T4" fmla="*/ 0 w 21600"/>
                  <a:gd name="T5" fmla="*/ 20897 h 216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21602" fill="none" extrusionOk="0">
                    <a:moveTo>
                      <a:pt x="5466" y="0"/>
                    </a:moveTo>
                    <a:cubicBezTo>
                      <a:pt x="14970" y="2486"/>
                      <a:pt x="21600" y="11073"/>
                      <a:pt x="21600" y="20897"/>
                    </a:cubicBezTo>
                    <a:cubicBezTo>
                      <a:pt x="21600" y="21132"/>
                      <a:pt x="21596" y="21367"/>
                      <a:pt x="21588" y="21601"/>
                    </a:cubicBezTo>
                  </a:path>
                  <a:path w="21600" h="21602" stroke="0" extrusionOk="0">
                    <a:moveTo>
                      <a:pt x="5466" y="0"/>
                    </a:moveTo>
                    <a:cubicBezTo>
                      <a:pt x="14970" y="2486"/>
                      <a:pt x="21600" y="11073"/>
                      <a:pt x="21600" y="20897"/>
                    </a:cubicBezTo>
                    <a:cubicBezTo>
                      <a:pt x="21600" y="21132"/>
                      <a:pt x="21596" y="21367"/>
                      <a:pt x="21588" y="21601"/>
                    </a:cubicBezTo>
                    <a:lnTo>
                      <a:pt x="0" y="20897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70773" name="Arc 117"/>
              <p:cNvSpPr>
                <a:spLocks/>
              </p:cNvSpPr>
              <p:nvPr/>
            </p:nvSpPr>
            <p:spPr bwMode="hidden">
              <a:xfrm flipV="1">
                <a:off x="4278" y="179"/>
                <a:ext cx="1007" cy="802"/>
              </a:xfrm>
              <a:custGeom>
                <a:avLst/>
                <a:gdLst>
                  <a:gd name="G0" fmla="+- 17826 0 0"/>
                  <a:gd name="G1" fmla="+- 0 0 0"/>
                  <a:gd name="G2" fmla="+- 21600 0 0"/>
                  <a:gd name="T0" fmla="*/ 36729 w 36729"/>
                  <a:gd name="T1" fmla="*/ 10451 h 21600"/>
                  <a:gd name="T2" fmla="*/ 0 w 36729"/>
                  <a:gd name="T3" fmla="*/ 12197 h 21600"/>
                  <a:gd name="T4" fmla="*/ 17826 w 36729"/>
                  <a:gd name="T5" fmla="*/ 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6729" h="21600" fill="none" extrusionOk="0">
                    <a:moveTo>
                      <a:pt x="36729" y="10451"/>
                    </a:moveTo>
                    <a:cubicBezTo>
                      <a:pt x="32926" y="17330"/>
                      <a:pt x="25686" y="21599"/>
                      <a:pt x="17826" y="21600"/>
                    </a:cubicBezTo>
                    <a:cubicBezTo>
                      <a:pt x="10696" y="21600"/>
                      <a:pt x="4025" y="18081"/>
                      <a:pt x="-1" y="12197"/>
                    </a:cubicBezTo>
                  </a:path>
                  <a:path w="36729" h="21600" stroke="0" extrusionOk="0">
                    <a:moveTo>
                      <a:pt x="36729" y="10451"/>
                    </a:moveTo>
                    <a:cubicBezTo>
                      <a:pt x="32926" y="17330"/>
                      <a:pt x="25686" y="21599"/>
                      <a:pt x="17826" y="21600"/>
                    </a:cubicBezTo>
                    <a:cubicBezTo>
                      <a:pt x="10696" y="21600"/>
                      <a:pt x="4025" y="18081"/>
                      <a:pt x="-1" y="12197"/>
                    </a:cubicBezTo>
                    <a:lnTo>
                      <a:pt x="17826" y="0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70774" name="Arc 118"/>
              <p:cNvSpPr>
                <a:spLocks/>
              </p:cNvSpPr>
              <p:nvPr/>
            </p:nvSpPr>
            <p:spPr bwMode="hidden">
              <a:xfrm flipH="1">
                <a:off x="3612" y="580"/>
                <a:ext cx="487" cy="933"/>
              </a:xfrm>
              <a:custGeom>
                <a:avLst/>
                <a:gdLst>
                  <a:gd name="G0" fmla="+- 7340 0 0"/>
                  <a:gd name="G1" fmla="+- 21600 0 0"/>
                  <a:gd name="G2" fmla="+- 21600 0 0"/>
                  <a:gd name="T0" fmla="*/ 0 w 28940"/>
                  <a:gd name="T1" fmla="*/ 1285 h 22305"/>
                  <a:gd name="T2" fmla="*/ 28929 w 28940"/>
                  <a:gd name="T3" fmla="*/ 22305 h 22305"/>
                  <a:gd name="T4" fmla="*/ 7340 w 28940"/>
                  <a:gd name="T5" fmla="*/ 21600 h 223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8940" h="22305" fill="none" extrusionOk="0">
                    <a:moveTo>
                      <a:pt x="0" y="1285"/>
                    </a:moveTo>
                    <a:cubicBezTo>
                      <a:pt x="2353" y="434"/>
                      <a:pt x="4837" y="-1"/>
                      <a:pt x="7340" y="0"/>
                    </a:cubicBezTo>
                    <a:cubicBezTo>
                      <a:pt x="19269" y="0"/>
                      <a:pt x="28940" y="9670"/>
                      <a:pt x="28940" y="21600"/>
                    </a:cubicBezTo>
                    <a:cubicBezTo>
                      <a:pt x="28940" y="21835"/>
                      <a:pt x="28936" y="22070"/>
                      <a:pt x="28928" y="22304"/>
                    </a:cubicBezTo>
                  </a:path>
                  <a:path w="28940" h="22305" stroke="0" extrusionOk="0">
                    <a:moveTo>
                      <a:pt x="0" y="1285"/>
                    </a:moveTo>
                    <a:cubicBezTo>
                      <a:pt x="2353" y="434"/>
                      <a:pt x="4837" y="-1"/>
                      <a:pt x="7340" y="0"/>
                    </a:cubicBezTo>
                    <a:cubicBezTo>
                      <a:pt x="19269" y="0"/>
                      <a:pt x="28940" y="9670"/>
                      <a:pt x="28940" y="21600"/>
                    </a:cubicBezTo>
                    <a:cubicBezTo>
                      <a:pt x="28940" y="21835"/>
                      <a:pt x="28936" y="22070"/>
                      <a:pt x="28928" y="22304"/>
                    </a:cubicBezTo>
                    <a:lnTo>
                      <a:pt x="7340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70775" name="Arc 119"/>
              <p:cNvSpPr>
                <a:spLocks/>
              </p:cNvSpPr>
              <p:nvPr/>
            </p:nvSpPr>
            <p:spPr bwMode="hidden">
              <a:xfrm flipH="1">
                <a:off x="3267" y="628"/>
                <a:ext cx="791" cy="932"/>
              </a:xfrm>
              <a:custGeom>
                <a:avLst/>
                <a:gdLst>
                  <a:gd name="G0" fmla="+- 8873 0 0"/>
                  <a:gd name="G1" fmla="+- 21600 0 0"/>
                  <a:gd name="G2" fmla="+- 21600 0 0"/>
                  <a:gd name="T0" fmla="*/ 0 w 30473"/>
                  <a:gd name="T1" fmla="*/ 1907 h 22305"/>
                  <a:gd name="T2" fmla="*/ 30462 w 30473"/>
                  <a:gd name="T3" fmla="*/ 22305 h 22305"/>
                  <a:gd name="T4" fmla="*/ 8873 w 30473"/>
                  <a:gd name="T5" fmla="*/ 21600 h 223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0473" h="22305" fill="none" extrusionOk="0">
                    <a:moveTo>
                      <a:pt x="-1" y="1906"/>
                    </a:moveTo>
                    <a:cubicBezTo>
                      <a:pt x="2789" y="649"/>
                      <a:pt x="5813" y="-1"/>
                      <a:pt x="8873" y="0"/>
                    </a:cubicBezTo>
                    <a:cubicBezTo>
                      <a:pt x="20802" y="0"/>
                      <a:pt x="30473" y="9670"/>
                      <a:pt x="30473" y="21600"/>
                    </a:cubicBezTo>
                    <a:cubicBezTo>
                      <a:pt x="30473" y="21835"/>
                      <a:pt x="30469" y="22070"/>
                      <a:pt x="30461" y="22304"/>
                    </a:cubicBezTo>
                  </a:path>
                  <a:path w="30473" h="22305" stroke="0" extrusionOk="0">
                    <a:moveTo>
                      <a:pt x="-1" y="1906"/>
                    </a:moveTo>
                    <a:cubicBezTo>
                      <a:pt x="2789" y="649"/>
                      <a:pt x="5813" y="-1"/>
                      <a:pt x="8873" y="0"/>
                    </a:cubicBezTo>
                    <a:cubicBezTo>
                      <a:pt x="20802" y="0"/>
                      <a:pt x="30473" y="9670"/>
                      <a:pt x="30473" y="21600"/>
                    </a:cubicBezTo>
                    <a:cubicBezTo>
                      <a:pt x="30473" y="21835"/>
                      <a:pt x="30469" y="22070"/>
                      <a:pt x="30461" y="22304"/>
                    </a:cubicBezTo>
                    <a:lnTo>
                      <a:pt x="8873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70776" name="Arc 120"/>
              <p:cNvSpPr>
                <a:spLocks/>
              </p:cNvSpPr>
              <p:nvPr/>
            </p:nvSpPr>
            <p:spPr bwMode="hidden">
              <a:xfrm flipH="1">
                <a:off x="3197" y="458"/>
                <a:ext cx="932" cy="933"/>
              </a:xfrm>
              <a:custGeom>
                <a:avLst/>
                <a:gdLst>
                  <a:gd name="G0" fmla="+- 12855 0 0"/>
                  <a:gd name="G1" fmla="+- 21600 0 0"/>
                  <a:gd name="G2" fmla="+- 21600 0 0"/>
                  <a:gd name="T0" fmla="*/ 0 w 34455"/>
                  <a:gd name="T1" fmla="*/ 4241 h 22305"/>
                  <a:gd name="T2" fmla="*/ 34444 w 34455"/>
                  <a:gd name="T3" fmla="*/ 22305 h 22305"/>
                  <a:gd name="T4" fmla="*/ 12855 w 34455"/>
                  <a:gd name="T5" fmla="*/ 21600 h 223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4455" h="22305" fill="none" extrusionOk="0">
                    <a:moveTo>
                      <a:pt x="0" y="4241"/>
                    </a:moveTo>
                    <a:cubicBezTo>
                      <a:pt x="3720" y="1486"/>
                      <a:pt x="8226" y="-1"/>
                      <a:pt x="12855" y="0"/>
                    </a:cubicBezTo>
                    <a:cubicBezTo>
                      <a:pt x="24784" y="0"/>
                      <a:pt x="34455" y="9670"/>
                      <a:pt x="34455" y="21600"/>
                    </a:cubicBezTo>
                    <a:cubicBezTo>
                      <a:pt x="34455" y="21835"/>
                      <a:pt x="34451" y="22070"/>
                      <a:pt x="34443" y="22304"/>
                    </a:cubicBezTo>
                  </a:path>
                  <a:path w="34455" h="22305" stroke="0" extrusionOk="0">
                    <a:moveTo>
                      <a:pt x="0" y="4241"/>
                    </a:moveTo>
                    <a:cubicBezTo>
                      <a:pt x="3720" y="1486"/>
                      <a:pt x="8226" y="-1"/>
                      <a:pt x="12855" y="0"/>
                    </a:cubicBezTo>
                    <a:cubicBezTo>
                      <a:pt x="24784" y="0"/>
                      <a:pt x="34455" y="9670"/>
                      <a:pt x="34455" y="21600"/>
                    </a:cubicBezTo>
                    <a:cubicBezTo>
                      <a:pt x="34455" y="21835"/>
                      <a:pt x="34451" y="22070"/>
                      <a:pt x="34443" y="22304"/>
                    </a:cubicBezTo>
                    <a:lnTo>
                      <a:pt x="12855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70777" name="Arc 121"/>
              <p:cNvSpPr>
                <a:spLocks/>
              </p:cNvSpPr>
              <p:nvPr/>
            </p:nvSpPr>
            <p:spPr bwMode="hidden">
              <a:xfrm>
                <a:off x="4229" y="589"/>
                <a:ext cx="149" cy="933"/>
              </a:xfrm>
              <a:custGeom>
                <a:avLst/>
                <a:gdLst>
                  <a:gd name="G0" fmla="+- 13212 0 0"/>
                  <a:gd name="G1" fmla="+- 21600 0 0"/>
                  <a:gd name="G2" fmla="+- 21600 0 0"/>
                  <a:gd name="T0" fmla="*/ 0 w 34812"/>
                  <a:gd name="T1" fmla="*/ 4512 h 22305"/>
                  <a:gd name="T2" fmla="*/ 34801 w 34812"/>
                  <a:gd name="T3" fmla="*/ 22305 h 22305"/>
                  <a:gd name="T4" fmla="*/ 13212 w 34812"/>
                  <a:gd name="T5" fmla="*/ 21600 h 223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4812" h="22305" fill="none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</a:path>
                  <a:path w="34812" h="22305" stroke="0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  <a:lnTo>
                      <a:pt x="13212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70778" name="Arc 122"/>
              <p:cNvSpPr>
                <a:spLocks/>
              </p:cNvSpPr>
              <p:nvPr/>
            </p:nvSpPr>
            <p:spPr bwMode="hidden">
              <a:xfrm>
                <a:off x="4268" y="585"/>
                <a:ext cx="394" cy="933"/>
              </a:xfrm>
              <a:custGeom>
                <a:avLst/>
                <a:gdLst>
                  <a:gd name="G0" fmla="+- 13212 0 0"/>
                  <a:gd name="G1" fmla="+- 21600 0 0"/>
                  <a:gd name="G2" fmla="+- 21600 0 0"/>
                  <a:gd name="T0" fmla="*/ 0 w 34812"/>
                  <a:gd name="T1" fmla="*/ 4512 h 22305"/>
                  <a:gd name="T2" fmla="*/ 34801 w 34812"/>
                  <a:gd name="T3" fmla="*/ 22305 h 22305"/>
                  <a:gd name="T4" fmla="*/ 13212 w 34812"/>
                  <a:gd name="T5" fmla="*/ 21600 h 223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4812" h="22305" fill="none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</a:path>
                  <a:path w="34812" h="22305" stroke="0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  <a:lnTo>
                      <a:pt x="13212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70779" name="Arc 123"/>
              <p:cNvSpPr>
                <a:spLocks/>
              </p:cNvSpPr>
              <p:nvPr/>
            </p:nvSpPr>
            <p:spPr bwMode="hidden">
              <a:xfrm>
                <a:off x="4303" y="463"/>
                <a:ext cx="559" cy="933"/>
              </a:xfrm>
              <a:custGeom>
                <a:avLst/>
                <a:gdLst>
                  <a:gd name="G0" fmla="+- 13212 0 0"/>
                  <a:gd name="G1" fmla="+- 21600 0 0"/>
                  <a:gd name="G2" fmla="+- 21600 0 0"/>
                  <a:gd name="T0" fmla="*/ 0 w 34812"/>
                  <a:gd name="T1" fmla="*/ 4512 h 22305"/>
                  <a:gd name="T2" fmla="*/ 34801 w 34812"/>
                  <a:gd name="T3" fmla="*/ 22305 h 22305"/>
                  <a:gd name="T4" fmla="*/ 13212 w 34812"/>
                  <a:gd name="T5" fmla="*/ 21600 h 223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4812" h="22305" fill="none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</a:path>
                  <a:path w="34812" h="22305" stroke="0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  <a:lnTo>
                      <a:pt x="13212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70780" name="Freeform 124"/>
              <p:cNvSpPr>
                <a:spLocks/>
              </p:cNvSpPr>
              <p:nvPr/>
            </p:nvSpPr>
            <p:spPr bwMode="hidden">
              <a:xfrm>
                <a:off x="4410" y="1033"/>
                <a:ext cx="190" cy="580"/>
              </a:xfrm>
              <a:custGeom>
                <a:avLst/>
                <a:gdLst/>
                <a:ahLst/>
                <a:cxnLst>
                  <a:cxn ang="0">
                    <a:pos x="0" y="64"/>
                  </a:cxn>
                  <a:cxn ang="0">
                    <a:pos x="240" y="16"/>
                  </a:cxn>
                  <a:cxn ang="0">
                    <a:pos x="96" y="160"/>
                  </a:cxn>
                  <a:cxn ang="0">
                    <a:pos x="336" y="160"/>
                  </a:cxn>
                  <a:cxn ang="0">
                    <a:pos x="192" y="304"/>
                  </a:cxn>
                  <a:cxn ang="0">
                    <a:pos x="384" y="352"/>
                  </a:cxn>
                  <a:cxn ang="0">
                    <a:pos x="288" y="448"/>
                  </a:cxn>
                  <a:cxn ang="0">
                    <a:pos x="480" y="496"/>
                  </a:cxn>
                  <a:cxn ang="0">
                    <a:pos x="384" y="592"/>
                  </a:cxn>
                  <a:cxn ang="0">
                    <a:pos x="528" y="640"/>
                  </a:cxn>
                  <a:cxn ang="0">
                    <a:pos x="480" y="736"/>
                  </a:cxn>
                  <a:cxn ang="0">
                    <a:pos x="576" y="832"/>
                  </a:cxn>
                  <a:cxn ang="0">
                    <a:pos x="576" y="928"/>
                  </a:cxn>
                  <a:cxn ang="0">
                    <a:pos x="672" y="1072"/>
                  </a:cxn>
                  <a:cxn ang="0">
                    <a:pos x="624" y="1216"/>
                  </a:cxn>
                  <a:cxn ang="0">
                    <a:pos x="720" y="1312"/>
                  </a:cxn>
                  <a:cxn ang="0">
                    <a:pos x="672" y="1456"/>
                  </a:cxn>
                  <a:cxn ang="0">
                    <a:pos x="720" y="1600"/>
                  </a:cxn>
                  <a:cxn ang="0">
                    <a:pos x="672" y="1696"/>
                  </a:cxn>
                  <a:cxn ang="0">
                    <a:pos x="768" y="1840"/>
                  </a:cxn>
                  <a:cxn ang="0">
                    <a:pos x="720" y="1984"/>
                  </a:cxn>
                  <a:cxn ang="0">
                    <a:pos x="768" y="2176"/>
                  </a:cxn>
                  <a:cxn ang="0">
                    <a:pos x="720" y="2224"/>
                  </a:cxn>
                  <a:cxn ang="0">
                    <a:pos x="768" y="2368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70781" name="Freeform 125"/>
              <p:cNvSpPr>
                <a:spLocks/>
              </p:cNvSpPr>
              <p:nvPr/>
            </p:nvSpPr>
            <p:spPr bwMode="hidden">
              <a:xfrm rot="19660755" flipV="1">
                <a:off x="4114" y="843"/>
                <a:ext cx="173" cy="328"/>
              </a:xfrm>
              <a:custGeom>
                <a:avLst/>
                <a:gdLst/>
                <a:ahLst/>
                <a:cxnLst>
                  <a:cxn ang="0">
                    <a:pos x="0" y="64"/>
                  </a:cxn>
                  <a:cxn ang="0">
                    <a:pos x="240" y="16"/>
                  </a:cxn>
                  <a:cxn ang="0">
                    <a:pos x="96" y="160"/>
                  </a:cxn>
                  <a:cxn ang="0">
                    <a:pos x="336" y="160"/>
                  </a:cxn>
                  <a:cxn ang="0">
                    <a:pos x="192" y="304"/>
                  </a:cxn>
                  <a:cxn ang="0">
                    <a:pos x="384" y="352"/>
                  </a:cxn>
                  <a:cxn ang="0">
                    <a:pos x="288" y="448"/>
                  </a:cxn>
                  <a:cxn ang="0">
                    <a:pos x="480" y="496"/>
                  </a:cxn>
                  <a:cxn ang="0">
                    <a:pos x="384" y="592"/>
                  </a:cxn>
                  <a:cxn ang="0">
                    <a:pos x="528" y="640"/>
                  </a:cxn>
                  <a:cxn ang="0">
                    <a:pos x="480" y="736"/>
                  </a:cxn>
                  <a:cxn ang="0">
                    <a:pos x="576" y="832"/>
                  </a:cxn>
                  <a:cxn ang="0">
                    <a:pos x="576" y="928"/>
                  </a:cxn>
                  <a:cxn ang="0">
                    <a:pos x="672" y="1072"/>
                  </a:cxn>
                  <a:cxn ang="0">
                    <a:pos x="624" y="1216"/>
                  </a:cxn>
                  <a:cxn ang="0">
                    <a:pos x="720" y="1312"/>
                  </a:cxn>
                  <a:cxn ang="0">
                    <a:pos x="672" y="1456"/>
                  </a:cxn>
                  <a:cxn ang="0">
                    <a:pos x="720" y="1600"/>
                  </a:cxn>
                  <a:cxn ang="0">
                    <a:pos x="672" y="1696"/>
                  </a:cxn>
                  <a:cxn ang="0">
                    <a:pos x="768" y="1840"/>
                  </a:cxn>
                  <a:cxn ang="0">
                    <a:pos x="720" y="1984"/>
                  </a:cxn>
                  <a:cxn ang="0">
                    <a:pos x="768" y="2176"/>
                  </a:cxn>
                  <a:cxn ang="0">
                    <a:pos x="720" y="2224"/>
                  </a:cxn>
                  <a:cxn ang="0">
                    <a:pos x="768" y="2368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70782" name="Arc 126"/>
              <p:cNvSpPr>
                <a:spLocks/>
              </p:cNvSpPr>
              <p:nvPr/>
            </p:nvSpPr>
            <p:spPr bwMode="hidden">
              <a:xfrm flipH="1">
                <a:off x="3144" y="319"/>
                <a:ext cx="996" cy="933"/>
              </a:xfrm>
              <a:custGeom>
                <a:avLst/>
                <a:gdLst>
                  <a:gd name="G0" fmla="+- 15230 0 0"/>
                  <a:gd name="G1" fmla="+- 21600 0 0"/>
                  <a:gd name="G2" fmla="+- 21600 0 0"/>
                  <a:gd name="T0" fmla="*/ 0 w 36830"/>
                  <a:gd name="T1" fmla="*/ 6283 h 22305"/>
                  <a:gd name="T2" fmla="*/ 36819 w 36830"/>
                  <a:gd name="T3" fmla="*/ 22305 h 22305"/>
                  <a:gd name="T4" fmla="*/ 15230 w 36830"/>
                  <a:gd name="T5" fmla="*/ 21600 h 223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6830" h="22305" fill="none" extrusionOk="0">
                    <a:moveTo>
                      <a:pt x="0" y="6283"/>
                    </a:moveTo>
                    <a:cubicBezTo>
                      <a:pt x="4047" y="2258"/>
                      <a:pt x="9522" y="-1"/>
                      <a:pt x="15230" y="0"/>
                    </a:cubicBezTo>
                    <a:cubicBezTo>
                      <a:pt x="27159" y="0"/>
                      <a:pt x="36830" y="9670"/>
                      <a:pt x="36830" y="21600"/>
                    </a:cubicBezTo>
                    <a:cubicBezTo>
                      <a:pt x="36830" y="21835"/>
                      <a:pt x="36826" y="22070"/>
                      <a:pt x="36818" y="22304"/>
                    </a:cubicBezTo>
                  </a:path>
                  <a:path w="36830" h="22305" stroke="0" extrusionOk="0">
                    <a:moveTo>
                      <a:pt x="0" y="6283"/>
                    </a:moveTo>
                    <a:cubicBezTo>
                      <a:pt x="4047" y="2258"/>
                      <a:pt x="9522" y="-1"/>
                      <a:pt x="15230" y="0"/>
                    </a:cubicBezTo>
                    <a:cubicBezTo>
                      <a:pt x="27159" y="0"/>
                      <a:pt x="36830" y="9670"/>
                      <a:pt x="36830" y="21600"/>
                    </a:cubicBezTo>
                    <a:cubicBezTo>
                      <a:pt x="36830" y="21835"/>
                      <a:pt x="36826" y="22070"/>
                      <a:pt x="36818" y="22304"/>
                    </a:cubicBezTo>
                    <a:lnTo>
                      <a:pt x="15230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70783" name="Arc 127"/>
              <p:cNvSpPr>
                <a:spLocks/>
              </p:cNvSpPr>
              <p:nvPr/>
            </p:nvSpPr>
            <p:spPr bwMode="hidden">
              <a:xfrm flipH="1">
                <a:off x="3425" y="123"/>
                <a:ext cx="725" cy="903"/>
              </a:xfrm>
              <a:custGeom>
                <a:avLst/>
                <a:gdLst>
                  <a:gd name="G0" fmla="+- 18231 0 0"/>
                  <a:gd name="G1" fmla="+- 21600 0 0"/>
                  <a:gd name="G2" fmla="+- 21600 0 0"/>
                  <a:gd name="T0" fmla="*/ 0 w 31881"/>
                  <a:gd name="T1" fmla="*/ 10016 h 21600"/>
                  <a:gd name="T2" fmla="*/ 31881 w 31881"/>
                  <a:gd name="T3" fmla="*/ 4860 h 21600"/>
                  <a:gd name="T4" fmla="*/ 18231 w 31881"/>
                  <a:gd name="T5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1881" h="21600" fill="none" extrusionOk="0">
                    <a:moveTo>
                      <a:pt x="-1" y="10015"/>
                    </a:moveTo>
                    <a:cubicBezTo>
                      <a:pt x="3963" y="3778"/>
                      <a:pt x="10840" y="-1"/>
                      <a:pt x="18231" y="0"/>
                    </a:cubicBezTo>
                    <a:cubicBezTo>
                      <a:pt x="23204" y="0"/>
                      <a:pt x="28026" y="1716"/>
                      <a:pt x="31881" y="4859"/>
                    </a:cubicBezTo>
                  </a:path>
                  <a:path w="31881" h="21600" stroke="0" extrusionOk="0">
                    <a:moveTo>
                      <a:pt x="-1" y="10015"/>
                    </a:moveTo>
                    <a:cubicBezTo>
                      <a:pt x="3963" y="3778"/>
                      <a:pt x="10840" y="-1"/>
                      <a:pt x="18231" y="0"/>
                    </a:cubicBezTo>
                    <a:cubicBezTo>
                      <a:pt x="23204" y="0"/>
                      <a:pt x="28026" y="1716"/>
                      <a:pt x="31881" y="4859"/>
                    </a:cubicBezTo>
                    <a:lnTo>
                      <a:pt x="18231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70784" name="Arc 128"/>
              <p:cNvSpPr>
                <a:spLocks/>
              </p:cNvSpPr>
              <p:nvPr/>
            </p:nvSpPr>
            <p:spPr bwMode="hidden">
              <a:xfrm>
                <a:off x="4199" y="502"/>
                <a:ext cx="299" cy="904"/>
              </a:xfrm>
              <a:custGeom>
                <a:avLst/>
                <a:gdLst>
                  <a:gd name="G0" fmla="+- 13212 0 0"/>
                  <a:gd name="G1" fmla="+- 21600 0 0"/>
                  <a:gd name="G2" fmla="+- 21600 0 0"/>
                  <a:gd name="T0" fmla="*/ 0 w 31146"/>
                  <a:gd name="T1" fmla="*/ 4512 h 21600"/>
                  <a:gd name="T2" fmla="*/ 31146 w 31146"/>
                  <a:gd name="T3" fmla="*/ 9561 h 21600"/>
                  <a:gd name="T4" fmla="*/ 13212 w 31146"/>
                  <a:gd name="T5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1146" h="21600" fill="none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0409" y="0"/>
                      <a:pt x="27134" y="3585"/>
                      <a:pt x="31145" y="9561"/>
                    </a:cubicBezTo>
                  </a:path>
                  <a:path w="31146" h="21600" stroke="0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0409" y="0"/>
                      <a:pt x="27134" y="3585"/>
                      <a:pt x="31145" y="9561"/>
                    </a:cubicBezTo>
                    <a:lnTo>
                      <a:pt x="13212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70785" name="Freeform 129"/>
              <p:cNvSpPr>
                <a:spLocks/>
              </p:cNvSpPr>
              <p:nvPr/>
            </p:nvSpPr>
            <p:spPr bwMode="hidden">
              <a:xfrm flipH="1">
                <a:off x="3307" y="982"/>
                <a:ext cx="425" cy="597"/>
              </a:xfrm>
              <a:custGeom>
                <a:avLst/>
                <a:gdLst/>
                <a:ahLst/>
                <a:cxnLst>
                  <a:cxn ang="0">
                    <a:pos x="0" y="64"/>
                  </a:cxn>
                  <a:cxn ang="0">
                    <a:pos x="240" y="16"/>
                  </a:cxn>
                  <a:cxn ang="0">
                    <a:pos x="96" y="160"/>
                  </a:cxn>
                  <a:cxn ang="0">
                    <a:pos x="336" y="160"/>
                  </a:cxn>
                  <a:cxn ang="0">
                    <a:pos x="192" y="304"/>
                  </a:cxn>
                  <a:cxn ang="0">
                    <a:pos x="384" y="352"/>
                  </a:cxn>
                  <a:cxn ang="0">
                    <a:pos x="288" y="448"/>
                  </a:cxn>
                  <a:cxn ang="0">
                    <a:pos x="480" y="496"/>
                  </a:cxn>
                  <a:cxn ang="0">
                    <a:pos x="384" y="592"/>
                  </a:cxn>
                  <a:cxn ang="0">
                    <a:pos x="528" y="640"/>
                  </a:cxn>
                  <a:cxn ang="0">
                    <a:pos x="480" y="736"/>
                  </a:cxn>
                  <a:cxn ang="0">
                    <a:pos x="576" y="832"/>
                  </a:cxn>
                  <a:cxn ang="0">
                    <a:pos x="576" y="928"/>
                  </a:cxn>
                  <a:cxn ang="0">
                    <a:pos x="672" y="1072"/>
                  </a:cxn>
                  <a:cxn ang="0">
                    <a:pos x="624" y="1216"/>
                  </a:cxn>
                  <a:cxn ang="0">
                    <a:pos x="720" y="1312"/>
                  </a:cxn>
                  <a:cxn ang="0">
                    <a:pos x="672" y="1456"/>
                  </a:cxn>
                  <a:cxn ang="0">
                    <a:pos x="720" y="1600"/>
                  </a:cxn>
                  <a:cxn ang="0">
                    <a:pos x="672" y="1696"/>
                  </a:cxn>
                  <a:cxn ang="0">
                    <a:pos x="768" y="1840"/>
                  </a:cxn>
                  <a:cxn ang="0">
                    <a:pos x="720" y="1984"/>
                  </a:cxn>
                  <a:cxn ang="0">
                    <a:pos x="768" y="2176"/>
                  </a:cxn>
                  <a:cxn ang="0">
                    <a:pos x="720" y="2224"/>
                  </a:cxn>
                  <a:cxn ang="0">
                    <a:pos x="768" y="2368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70786" name="Freeform 130"/>
              <p:cNvSpPr>
                <a:spLocks/>
              </p:cNvSpPr>
              <p:nvPr/>
            </p:nvSpPr>
            <p:spPr bwMode="hidden">
              <a:xfrm flipH="1">
                <a:off x="3507" y="350"/>
                <a:ext cx="273" cy="598"/>
              </a:xfrm>
              <a:custGeom>
                <a:avLst/>
                <a:gdLst/>
                <a:ahLst/>
                <a:cxnLst>
                  <a:cxn ang="0">
                    <a:pos x="0" y="64"/>
                  </a:cxn>
                  <a:cxn ang="0">
                    <a:pos x="240" y="16"/>
                  </a:cxn>
                  <a:cxn ang="0">
                    <a:pos x="96" y="160"/>
                  </a:cxn>
                  <a:cxn ang="0">
                    <a:pos x="336" y="160"/>
                  </a:cxn>
                  <a:cxn ang="0">
                    <a:pos x="192" y="304"/>
                  </a:cxn>
                  <a:cxn ang="0">
                    <a:pos x="384" y="352"/>
                  </a:cxn>
                  <a:cxn ang="0">
                    <a:pos x="288" y="448"/>
                  </a:cxn>
                  <a:cxn ang="0">
                    <a:pos x="480" y="496"/>
                  </a:cxn>
                  <a:cxn ang="0">
                    <a:pos x="384" y="592"/>
                  </a:cxn>
                  <a:cxn ang="0">
                    <a:pos x="528" y="640"/>
                  </a:cxn>
                  <a:cxn ang="0">
                    <a:pos x="480" y="736"/>
                  </a:cxn>
                  <a:cxn ang="0">
                    <a:pos x="576" y="832"/>
                  </a:cxn>
                  <a:cxn ang="0">
                    <a:pos x="576" y="928"/>
                  </a:cxn>
                  <a:cxn ang="0">
                    <a:pos x="672" y="1072"/>
                  </a:cxn>
                  <a:cxn ang="0">
                    <a:pos x="624" y="1216"/>
                  </a:cxn>
                  <a:cxn ang="0">
                    <a:pos x="720" y="1312"/>
                  </a:cxn>
                  <a:cxn ang="0">
                    <a:pos x="672" y="1456"/>
                  </a:cxn>
                  <a:cxn ang="0">
                    <a:pos x="720" y="1600"/>
                  </a:cxn>
                  <a:cxn ang="0">
                    <a:pos x="672" y="1696"/>
                  </a:cxn>
                  <a:cxn ang="0">
                    <a:pos x="768" y="1840"/>
                  </a:cxn>
                  <a:cxn ang="0">
                    <a:pos x="720" y="1984"/>
                  </a:cxn>
                  <a:cxn ang="0">
                    <a:pos x="768" y="2176"/>
                  </a:cxn>
                  <a:cxn ang="0">
                    <a:pos x="720" y="2224"/>
                  </a:cxn>
                  <a:cxn ang="0">
                    <a:pos x="768" y="2368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70787" name="Freeform 131"/>
              <p:cNvSpPr>
                <a:spLocks/>
              </p:cNvSpPr>
              <p:nvPr/>
            </p:nvSpPr>
            <p:spPr bwMode="hidden">
              <a:xfrm flipH="1">
                <a:off x="3821" y="172"/>
                <a:ext cx="164" cy="597"/>
              </a:xfrm>
              <a:custGeom>
                <a:avLst/>
                <a:gdLst/>
                <a:ahLst/>
                <a:cxnLst>
                  <a:cxn ang="0">
                    <a:pos x="0" y="64"/>
                  </a:cxn>
                  <a:cxn ang="0">
                    <a:pos x="240" y="16"/>
                  </a:cxn>
                  <a:cxn ang="0">
                    <a:pos x="96" y="160"/>
                  </a:cxn>
                  <a:cxn ang="0">
                    <a:pos x="336" y="160"/>
                  </a:cxn>
                  <a:cxn ang="0">
                    <a:pos x="192" y="304"/>
                  </a:cxn>
                  <a:cxn ang="0">
                    <a:pos x="384" y="352"/>
                  </a:cxn>
                  <a:cxn ang="0">
                    <a:pos x="288" y="448"/>
                  </a:cxn>
                  <a:cxn ang="0">
                    <a:pos x="480" y="496"/>
                  </a:cxn>
                  <a:cxn ang="0">
                    <a:pos x="384" y="592"/>
                  </a:cxn>
                  <a:cxn ang="0">
                    <a:pos x="528" y="640"/>
                  </a:cxn>
                  <a:cxn ang="0">
                    <a:pos x="480" y="736"/>
                  </a:cxn>
                  <a:cxn ang="0">
                    <a:pos x="576" y="832"/>
                  </a:cxn>
                  <a:cxn ang="0">
                    <a:pos x="576" y="928"/>
                  </a:cxn>
                  <a:cxn ang="0">
                    <a:pos x="672" y="1072"/>
                  </a:cxn>
                  <a:cxn ang="0">
                    <a:pos x="624" y="1216"/>
                  </a:cxn>
                  <a:cxn ang="0">
                    <a:pos x="720" y="1312"/>
                  </a:cxn>
                  <a:cxn ang="0">
                    <a:pos x="672" y="1456"/>
                  </a:cxn>
                  <a:cxn ang="0">
                    <a:pos x="720" y="1600"/>
                  </a:cxn>
                  <a:cxn ang="0">
                    <a:pos x="672" y="1696"/>
                  </a:cxn>
                  <a:cxn ang="0">
                    <a:pos x="768" y="1840"/>
                  </a:cxn>
                  <a:cxn ang="0">
                    <a:pos x="720" y="1984"/>
                  </a:cxn>
                  <a:cxn ang="0">
                    <a:pos x="768" y="2176"/>
                  </a:cxn>
                  <a:cxn ang="0">
                    <a:pos x="720" y="2224"/>
                  </a:cxn>
                  <a:cxn ang="0">
                    <a:pos x="768" y="2368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70788" name="Freeform 132"/>
              <p:cNvSpPr>
                <a:spLocks/>
              </p:cNvSpPr>
              <p:nvPr/>
            </p:nvSpPr>
            <p:spPr bwMode="hidden">
              <a:xfrm>
                <a:off x="4841" y="894"/>
                <a:ext cx="395" cy="628"/>
              </a:xfrm>
              <a:custGeom>
                <a:avLst/>
                <a:gdLst/>
                <a:ahLst/>
                <a:cxnLst>
                  <a:cxn ang="0">
                    <a:pos x="0" y="64"/>
                  </a:cxn>
                  <a:cxn ang="0">
                    <a:pos x="240" y="16"/>
                  </a:cxn>
                  <a:cxn ang="0">
                    <a:pos x="96" y="160"/>
                  </a:cxn>
                  <a:cxn ang="0">
                    <a:pos x="336" y="160"/>
                  </a:cxn>
                  <a:cxn ang="0">
                    <a:pos x="192" y="304"/>
                  </a:cxn>
                  <a:cxn ang="0">
                    <a:pos x="384" y="352"/>
                  </a:cxn>
                  <a:cxn ang="0">
                    <a:pos x="288" y="448"/>
                  </a:cxn>
                  <a:cxn ang="0">
                    <a:pos x="480" y="496"/>
                  </a:cxn>
                  <a:cxn ang="0">
                    <a:pos x="384" y="592"/>
                  </a:cxn>
                  <a:cxn ang="0">
                    <a:pos x="528" y="640"/>
                  </a:cxn>
                  <a:cxn ang="0">
                    <a:pos x="480" y="736"/>
                  </a:cxn>
                  <a:cxn ang="0">
                    <a:pos x="576" y="832"/>
                  </a:cxn>
                  <a:cxn ang="0">
                    <a:pos x="576" y="928"/>
                  </a:cxn>
                  <a:cxn ang="0">
                    <a:pos x="672" y="1072"/>
                  </a:cxn>
                  <a:cxn ang="0">
                    <a:pos x="624" y="1216"/>
                  </a:cxn>
                  <a:cxn ang="0">
                    <a:pos x="720" y="1312"/>
                  </a:cxn>
                  <a:cxn ang="0">
                    <a:pos x="672" y="1456"/>
                  </a:cxn>
                  <a:cxn ang="0">
                    <a:pos x="720" y="1600"/>
                  </a:cxn>
                  <a:cxn ang="0">
                    <a:pos x="672" y="1696"/>
                  </a:cxn>
                  <a:cxn ang="0">
                    <a:pos x="768" y="1840"/>
                  </a:cxn>
                  <a:cxn ang="0">
                    <a:pos x="720" y="1984"/>
                  </a:cxn>
                  <a:cxn ang="0">
                    <a:pos x="768" y="2176"/>
                  </a:cxn>
                  <a:cxn ang="0">
                    <a:pos x="720" y="2224"/>
                  </a:cxn>
                  <a:cxn ang="0">
                    <a:pos x="768" y="2368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70789" name="Freeform 133"/>
              <p:cNvSpPr>
                <a:spLocks/>
              </p:cNvSpPr>
              <p:nvPr/>
            </p:nvSpPr>
            <p:spPr bwMode="hidden">
              <a:xfrm>
                <a:off x="4636" y="576"/>
                <a:ext cx="595" cy="419"/>
              </a:xfrm>
              <a:custGeom>
                <a:avLst/>
                <a:gdLst/>
                <a:ahLst/>
                <a:cxnLst>
                  <a:cxn ang="0">
                    <a:pos x="0" y="64"/>
                  </a:cxn>
                  <a:cxn ang="0">
                    <a:pos x="240" y="16"/>
                  </a:cxn>
                  <a:cxn ang="0">
                    <a:pos x="96" y="160"/>
                  </a:cxn>
                  <a:cxn ang="0">
                    <a:pos x="336" y="160"/>
                  </a:cxn>
                  <a:cxn ang="0">
                    <a:pos x="192" y="304"/>
                  </a:cxn>
                  <a:cxn ang="0">
                    <a:pos x="384" y="352"/>
                  </a:cxn>
                  <a:cxn ang="0">
                    <a:pos x="288" y="448"/>
                  </a:cxn>
                  <a:cxn ang="0">
                    <a:pos x="480" y="496"/>
                  </a:cxn>
                  <a:cxn ang="0">
                    <a:pos x="384" y="592"/>
                  </a:cxn>
                  <a:cxn ang="0">
                    <a:pos x="528" y="640"/>
                  </a:cxn>
                  <a:cxn ang="0">
                    <a:pos x="480" y="736"/>
                  </a:cxn>
                  <a:cxn ang="0">
                    <a:pos x="576" y="832"/>
                  </a:cxn>
                  <a:cxn ang="0">
                    <a:pos x="576" y="928"/>
                  </a:cxn>
                  <a:cxn ang="0">
                    <a:pos x="672" y="1072"/>
                  </a:cxn>
                  <a:cxn ang="0">
                    <a:pos x="624" y="1216"/>
                  </a:cxn>
                  <a:cxn ang="0">
                    <a:pos x="720" y="1312"/>
                  </a:cxn>
                  <a:cxn ang="0">
                    <a:pos x="672" y="1456"/>
                  </a:cxn>
                  <a:cxn ang="0">
                    <a:pos x="720" y="1600"/>
                  </a:cxn>
                  <a:cxn ang="0">
                    <a:pos x="672" y="1696"/>
                  </a:cxn>
                  <a:cxn ang="0">
                    <a:pos x="768" y="1840"/>
                  </a:cxn>
                  <a:cxn ang="0">
                    <a:pos x="720" y="1984"/>
                  </a:cxn>
                  <a:cxn ang="0">
                    <a:pos x="768" y="2176"/>
                  </a:cxn>
                  <a:cxn ang="0">
                    <a:pos x="720" y="2224"/>
                  </a:cxn>
                  <a:cxn ang="0">
                    <a:pos x="768" y="2368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70790" name="Freeform 134"/>
              <p:cNvSpPr>
                <a:spLocks/>
              </p:cNvSpPr>
              <p:nvPr/>
            </p:nvSpPr>
            <p:spPr bwMode="hidden">
              <a:xfrm>
                <a:off x="4658" y="132"/>
                <a:ext cx="260" cy="562"/>
              </a:xfrm>
              <a:custGeom>
                <a:avLst/>
                <a:gdLst/>
                <a:ahLst/>
                <a:cxnLst>
                  <a:cxn ang="0">
                    <a:pos x="0" y="64"/>
                  </a:cxn>
                  <a:cxn ang="0">
                    <a:pos x="240" y="16"/>
                  </a:cxn>
                  <a:cxn ang="0">
                    <a:pos x="96" y="160"/>
                  </a:cxn>
                  <a:cxn ang="0">
                    <a:pos x="336" y="160"/>
                  </a:cxn>
                  <a:cxn ang="0">
                    <a:pos x="192" y="304"/>
                  </a:cxn>
                  <a:cxn ang="0">
                    <a:pos x="384" y="352"/>
                  </a:cxn>
                  <a:cxn ang="0">
                    <a:pos x="288" y="448"/>
                  </a:cxn>
                  <a:cxn ang="0">
                    <a:pos x="480" y="496"/>
                  </a:cxn>
                  <a:cxn ang="0">
                    <a:pos x="384" y="592"/>
                  </a:cxn>
                  <a:cxn ang="0">
                    <a:pos x="528" y="640"/>
                  </a:cxn>
                  <a:cxn ang="0">
                    <a:pos x="480" y="736"/>
                  </a:cxn>
                  <a:cxn ang="0">
                    <a:pos x="576" y="832"/>
                  </a:cxn>
                  <a:cxn ang="0">
                    <a:pos x="576" y="928"/>
                  </a:cxn>
                  <a:cxn ang="0">
                    <a:pos x="672" y="1072"/>
                  </a:cxn>
                  <a:cxn ang="0">
                    <a:pos x="624" y="1216"/>
                  </a:cxn>
                  <a:cxn ang="0">
                    <a:pos x="720" y="1312"/>
                  </a:cxn>
                  <a:cxn ang="0">
                    <a:pos x="672" y="1456"/>
                  </a:cxn>
                  <a:cxn ang="0">
                    <a:pos x="720" y="1600"/>
                  </a:cxn>
                  <a:cxn ang="0">
                    <a:pos x="672" y="1696"/>
                  </a:cxn>
                  <a:cxn ang="0">
                    <a:pos x="768" y="1840"/>
                  </a:cxn>
                  <a:cxn ang="0">
                    <a:pos x="720" y="1984"/>
                  </a:cxn>
                  <a:cxn ang="0">
                    <a:pos x="768" y="2176"/>
                  </a:cxn>
                  <a:cxn ang="0">
                    <a:pos x="720" y="2224"/>
                  </a:cxn>
                  <a:cxn ang="0">
                    <a:pos x="768" y="2368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70791" name="Freeform 135"/>
              <p:cNvSpPr>
                <a:spLocks/>
              </p:cNvSpPr>
              <p:nvPr/>
            </p:nvSpPr>
            <p:spPr bwMode="hidden">
              <a:xfrm rot="20253369">
                <a:off x="4401" y="599"/>
                <a:ext cx="174" cy="329"/>
              </a:xfrm>
              <a:custGeom>
                <a:avLst/>
                <a:gdLst/>
                <a:ahLst/>
                <a:cxnLst>
                  <a:cxn ang="0">
                    <a:pos x="0" y="64"/>
                  </a:cxn>
                  <a:cxn ang="0">
                    <a:pos x="240" y="16"/>
                  </a:cxn>
                  <a:cxn ang="0">
                    <a:pos x="96" y="160"/>
                  </a:cxn>
                  <a:cxn ang="0">
                    <a:pos x="336" y="160"/>
                  </a:cxn>
                  <a:cxn ang="0">
                    <a:pos x="192" y="304"/>
                  </a:cxn>
                  <a:cxn ang="0">
                    <a:pos x="384" y="352"/>
                  </a:cxn>
                  <a:cxn ang="0">
                    <a:pos x="288" y="448"/>
                  </a:cxn>
                  <a:cxn ang="0">
                    <a:pos x="480" y="496"/>
                  </a:cxn>
                  <a:cxn ang="0">
                    <a:pos x="384" y="592"/>
                  </a:cxn>
                  <a:cxn ang="0">
                    <a:pos x="528" y="640"/>
                  </a:cxn>
                  <a:cxn ang="0">
                    <a:pos x="480" y="736"/>
                  </a:cxn>
                  <a:cxn ang="0">
                    <a:pos x="576" y="832"/>
                  </a:cxn>
                  <a:cxn ang="0">
                    <a:pos x="576" y="928"/>
                  </a:cxn>
                  <a:cxn ang="0">
                    <a:pos x="672" y="1072"/>
                  </a:cxn>
                  <a:cxn ang="0">
                    <a:pos x="624" y="1216"/>
                  </a:cxn>
                  <a:cxn ang="0">
                    <a:pos x="720" y="1312"/>
                  </a:cxn>
                  <a:cxn ang="0">
                    <a:pos x="672" y="1456"/>
                  </a:cxn>
                  <a:cxn ang="0">
                    <a:pos x="720" y="1600"/>
                  </a:cxn>
                  <a:cxn ang="0">
                    <a:pos x="672" y="1696"/>
                  </a:cxn>
                  <a:cxn ang="0">
                    <a:pos x="768" y="1840"/>
                  </a:cxn>
                  <a:cxn ang="0">
                    <a:pos x="720" y="1984"/>
                  </a:cxn>
                  <a:cxn ang="0">
                    <a:pos x="768" y="2176"/>
                  </a:cxn>
                  <a:cxn ang="0">
                    <a:pos x="720" y="2224"/>
                  </a:cxn>
                  <a:cxn ang="0">
                    <a:pos x="768" y="2368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70792" name="Freeform 136"/>
              <p:cNvSpPr>
                <a:spLocks/>
              </p:cNvSpPr>
              <p:nvPr/>
            </p:nvSpPr>
            <p:spPr bwMode="hidden">
              <a:xfrm rot="1346631" flipH="1">
                <a:off x="3783" y="590"/>
                <a:ext cx="173" cy="329"/>
              </a:xfrm>
              <a:custGeom>
                <a:avLst/>
                <a:gdLst/>
                <a:ahLst/>
                <a:cxnLst>
                  <a:cxn ang="0">
                    <a:pos x="0" y="64"/>
                  </a:cxn>
                  <a:cxn ang="0">
                    <a:pos x="240" y="16"/>
                  </a:cxn>
                  <a:cxn ang="0">
                    <a:pos x="96" y="160"/>
                  </a:cxn>
                  <a:cxn ang="0">
                    <a:pos x="336" y="160"/>
                  </a:cxn>
                  <a:cxn ang="0">
                    <a:pos x="192" y="304"/>
                  </a:cxn>
                  <a:cxn ang="0">
                    <a:pos x="384" y="352"/>
                  </a:cxn>
                  <a:cxn ang="0">
                    <a:pos x="288" y="448"/>
                  </a:cxn>
                  <a:cxn ang="0">
                    <a:pos x="480" y="496"/>
                  </a:cxn>
                  <a:cxn ang="0">
                    <a:pos x="384" y="592"/>
                  </a:cxn>
                  <a:cxn ang="0">
                    <a:pos x="528" y="640"/>
                  </a:cxn>
                  <a:cxn ang="0">
                    <a:pos x="480" y="736"/>
                  </a:cxn>
                  <a:cxn ang="0">
                    <a:pos x="576" y="832"/>
                  </a:cxn>
                  <a:cxn ang="0">
                    <a:pos x="576" y="928"/>
                  </a:cxn>
                  <a:cxn ang="0">
                    <a:pos x="672" y="1072"/>
                  </a:cxn>
                  <a:cxn ang="0">
                    <a:pos x="624" y="1216"/>
                  </a:cxn>
                  <a:cxn ang="0">
                    <a:pos x="720" y="1312"/>
                  </a:cxn>
                  <a:cxn ang="0">
                    <a:pos x="672" y="1456"/>
                  </a:cxn>
                  <a:cxn ang="0">
                    <a:pos x="720" y="1600"/>
                  </a:cxn>
                  <a:cxn ang="0">
                    <a:pos x="672" y="1696"/>
                  </a:cxn>
                  <a:cxn ang="0">
                    <a:pos x="768" y="1840"/>
                  </a:cxn>
                  <a:cxn ang="0">
                    <a:pos x="720" y="1984"/>
                  </a:cxn>
                  <a:cxn ang="0">
                    <a:pos x="768" y="2176"/>
                  </a:cxn>
                  <a:cxn ang="0">
                    <a:pos x="720" y="2224"/>
                  </a:cxn>
                  <a:cxn ang="0">
                    <a:pos x="768" y="2368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</p:grpSp>
      </p:grpSp>
      <p:sp>
        <p:nvSpPr>
          <p:cNvPr id="70793" name="Rectangle 137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301625"/>
            <a:ext cx="7772400" cy="1462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70794" name="Rectangle 138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70795" name="Rectangle 13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70796" name="Rectangle 14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70797" name="Rectangle 14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latin typeface="+mn-lt"/>
              </a:defRPr>
            </a:lvl1pPr>
          </a:lstStyle>
          <a:p>
            <a:fld id="{F79782EB-0102-4A8E-B723-A33BFC0DD894}" type="slidenum">
              <a:rPr lang="ru-RU"/>
              <a:pPr/>
              <a:t>‹#›</a:t>
            </a:fld>
            <a:endParaRPr lang="ru-RU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72" r:id="rId1"/>
    <p:sldLayoutId id="2147483693" r:id="rId2"/>
    <p:sldLayoutId id="2147483694" r:id="rId3"/>
    <p:sldLayoutId id="2147483695" r:id="rId4"/>
    <p:sldLayoutId id="2147483696" r:id="rId5"/>
    <p:sldLayoutId id="2147483697" r:id="rId6"/>
    <p:sldLayoutId id="2147483698" r:id="rId7"/>
    <p:sldLayoutId id="2147483699" r:id="rId8"/>
    <p:sldLayoutId id="2147483700" r:id="rId9"/>
    <p:sldLayoutId id="2147483701" r:id="rId10"/>
    <p:sldLayoutId id="2147483702" r:id="rId11"/>
  </p:sldLayoutIdLst>
  <p:transition spd="slow">
    <p:wheel spokes="8"/>
  </p:transition>
  <p:timing>
    <p:tnLst>
      <p:par>
        <p:cTn id="1" dur="indefinite" restart="never" nodeType="tmRoot"/>
      </p:par>
    </p:tnLst>
  </p:timing>
  <p:txStyles>
    <p:titleStyle>
      <a:lvl1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Black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Black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Black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Black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Black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Black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Black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Black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hlink"/>
        </a:buClr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folHlink"/>
        </a:buClr>
        <a:buChar char="•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Times New Roman" pitchFamily="18" charset="0"/>
        <a:buChar char="−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Times New Roman" pitchFamily="18" charset="0"/>
        <a:buChar char="–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Font typeface="Times New Roman" pitchFamily="18" charset="0"/>
        <a:buChar char="–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Font typeface="Times New Roman" pitchFamily="18" charset="0"/>
        <a:buChar char="–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Font typeface="Times New Roman" pitchFamily="18" charset="0"/>
        <a:buChar char="–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Font typeface="Times New Roman" pitchFamily="18" charset="0"/>
        <a:buChar char="–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5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12.xml"/><Relationship Id="rId1" Type="http://schemas.openxmlformats.org/officeDocument/2006/relationships/video" Target="file:///E:\&#1055;&#1088;&#1080;&#1083;&#1086;&#1078;&#1077;&#1085;&#1080;&#1077;%202.AVI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7" name="Picture 5" descr="8"/>
          <p:cNvPicPr>
            <a:picLocks noGrp="1" noChangeAspect="1" noChangeArrowheads="1"/>
          </p:cNvPicPr>
          <p:nvPr>
            <p:ph/>
          </p:nvPr>
        </p:nvPicPr>
        <p:blipFill>
          <a:blip r:embed="rId2"/>
          <a:srcRect/>
          <a:stretch>
            <a:fillRect/>
          </a:stretch>
        </p:blipFill>
        <p:spPr>
          <a:xfrm>
            <a:off x="873125" y="1355725"/>
            <a:ext cx="7024688" cy="4137025"/>
          </a:xfrm>
        </p:spPr>
      </p:pic>
    </p:spTree>
  </p:cSld>
  <p:clrMapOvr>
    <a:masterClrMapping/>
  </p:clrMapOvr>
  <p:transition spd="slow">
    <p:wheel spokes="8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44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90800" y="457200"/>
            <a:ext cx="4419600" cy="58864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slow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3000"/>
                                        <p:tgtEl>
                                          <p:spTgt spid="614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492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90800" y="533400"/>
            <a:ext cx="4267200" cy="56834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slow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3000"/>
                                        <p:tgtEl>
                                          <p:spTgt spid="634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23850" y="2060575"/>
            <a:ext cx="7772400" cy="4114800"/>
          </a:xfrm>
        </p:spPr>
        <p:txBody>
          <a:bodyPr/>
          <a:lstStyle/>
          <a:p>
            <a:pPr>
              <a:buFontTx/>
              <a:buNone/>
            </a:pPr>
            <a:r>
              <a:rPr lang="ru-RU" sz="4000">
                <a:solidFill>
                  <a:schemeClr val="folHlink"/>
                </a:solidFill>
              </a:rPr>
              <a:t>В  залпах  грома – салюта</a:t>
            </a:r>
          </a:p>
          <a:p>
            <a:pPr>
              <a:buFontTx/>
              <a:buNone/>
            </a:pPr>
            <a:r>
              <a:rPr lang="ru-RU" sz="4000">
                <a:solidFill>
                  <a:schemeClr val="folHlink"/>
                </a:solidFill>
              </a:rPr>
              <a:t>Слышен  вечности  зов.</a:t>
            </a:r>
          </a:p>
          <a:p>
            <a:pPr>
              <a:buFontTx/>
              <a:buNone/>
            </a:pPr>
            <a:r>
              <a:rPr lang="ru-RU" sz="4000">
                <a:solidFill>
                  <a:schemeClr val="folHlink"/>
                </a:solidFill>
              </a:rPr>
              <a:t>В  них  святые  минуты</a:t>
            </a:r>
          </a:p>
          <a:p>
            <a:pPr>
              <a:buFontTx/>
              <a:buNone/>
            </a:pPr>
            <a:r>
              <a:rPr lang="ru-RU" sz="4000">
                <a:solidFill>
                  <a:schemeClr val="folHlink"/>
                </a:solidFill>
              </a:rPr>
              <a:t>Славы  наших  отцов.</a:t>
            </a:r>
          </a:p>
        </p:txBody>
      </p:sp>
    </p:spTree>
  </p:cSld>
  <p:clrMapOvr>
    <a:masterClrMapping/>
  </p:clrMapOvr>
  <p:transition spd="slow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500"/>
                                        <p:tgtEl>
                                          <p:spTgt spid="696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500"/>
                                        <p:tgtEl>
                                          <p:spTgt spid="696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500"/>
                                        <p:tgtEl>
                                          <p:spTgt spid="696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0"/>
                            </p:stCondLst>
                            <p:childTnLst>
                              <p:par>
                                <p:cTn id="11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3" dur="500"/>
                                        <p:tgtEl>
                                          <p:spTgt spid="696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4" dur="500"/>
                                        <p:tgtEl>
                                          <p:spTgt spid="696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500"/>
                                        <p:tgtEl>
                                          <p:spTgt spid="696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9750"/>
                            </p:stCondLst>
                            <p:childTnLst>
                              <p:par>
                                <p:cTn id="17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9" dur="500"/>
                                        <p:tgtEl>
                                          <p:spTgt spid="696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0" dur="500"/>
                                        <p:tgtEl>
                                          <p:spTgt spid="696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500"/>
                                        <p:tgtEl>
                                          <p:spTgt spid="696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4000"/>
                            </p:stCondLst>
                            <p:childTnLst>
                              <p:par>
                                <p:cTn id="23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5" dur="500"/>
                                        <p:tgtEl>
                                          <p:spTgt spid="6963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6" dur="500"/>
                                        <p:tgtEl>
                                          <p:spTgt spid="6963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" dur="500"/>
                                        <p:tgtEl>
                                          <p:spTgt spid="6963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634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8" name="WordArt 8"/>
          <p:cNvSpPr>
            <a:spLocks noChangeArrowheads="1" noChangeShapeType="1" noTextEdit="1"/>
          </p:cNvSpPr>
          <p:nvPr/>
        </p:nvSpPr>
        <p:spPr bwMode="auto">
          <a:xfrm>
            <a:off x="304800" y="152400"/>
            <a:ext cx="8458200" cy="1371600"/>
          </a:xfrm>
          <a:prstGeom prst="rect">
            <a:avLst/>
          </a:prstGeom>
        </p:spPr>
        <p:txBody>
          <a:bodyPr wrap="none" fromWordArt="1">
            <a:prstTxWarp prst="textDoubleWave1">
              <a:avLst>
                <a:gd name="adj1" fmla="val 0"/>
                <a:gd name="adj2" fmla="val 0"/>
              </a:avLst>
            </a:prstTxWarp>
          </a:bodyPr>
          <a:lstStyle/>
          <a:p>
            <a:pPr algn="ctr"/>
            <a:r>
              <a:rPr lang="ru-RU" sz="3600" kern="10">
                <a:ln w="12700">
                  <a:solidFill>
                    <a:srgbClr val="000099"/>
                  </a:solidFill>
                  <a:round/>
                  <a:headEnd/>
                  <a:tailEnd/>
                </a:ln>
                <a:solidFill>
                  <a:srgbClr val="33CCFF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latin typeface="Impact"/>
              </a:rPr>
              <a:t>Люди!</a:t>
            </a:r>
          </a:p>
          <a:p>
            <a:pPr algn="ctr"/>
            <a:r>
              <a:rPr lang="ru-RU" sz="3600" kern="10">
                <a:ln w="12700">
                  <a:solidFill>
                    <a:srgbClr val="000099"/>
                  </a:solidFill>
                  <a:round/>
                  <a:headEnd/>
                  <a:tailEnd/>
                </a:ln>
                <a:solidFill>
                  <a:srgbClr val="33CCFF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latin typeface="Impact"/>
              </a:rPr>
              <a:t>Покуда  сердца стучатся,- помните!</a:t>
            </a:r>
          </a:p>
        </p:txBody>
      </p:sp>
      <p:sp>
        <p:nvSpPr>
          <p:cNvPr id="5129" name="WordArt 9"/>
          <p:cNvSpPr>
            <a:spLocks noChangeArrowheads="1" noChangeShapeType="1" noTextEdit="1"/>
          </p:cNvSpPr>
          <p:nvPr/>
        </p:nvSpPr>
        <p:spPr bwMode="auto">
          <a:xfrm>
            <a:off x="304800" y="5181600"/>
            <a:ext cx="8458200" cy="1314450"/>
          </a:xfrm>
          <a:prstGeom prst="rect">
            <a:avLst/>
          </a:prstGeom>
        </p:spPr>
        <p:txBody>
          <a:bodyPr wrap="none" fromWordArt="1">
            <a:prstTxWarp prst="textDoubleWave1">
              <a:avLst>
                <a:gd name="adj1" fmla="val 0"/>
                <a:gd name="adj2" fmla="val 0"/>
              </a:avLst>
            </a:prstTxWarp>
          </a:bodyPr>
          <a:lstStyle/>
          <a:p>
            <a:pPr algn="ctr"/>
            <a:r>
              <a:rPr lang="ru-RU" sz="3600" kern="10">
                <a:ln w="12700">
                  <a:solidFill>
                    <a:srgbClr val="000099"/>
                  </a:solidFill>
                  <a:round/>
                  <a:headEnd/>
                  <a:tailEnd/>
                </a:ln>
                <a:solidFill>
                  <a:srgbClr val="33CCFF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latin typeface="Impact"/>
              </a:rPr>
              <a:t>Какою  ценой завоёвано счастье,-</a:t>
            </a:r>
          </a:p>
          <a:p>
            <a:pPr algn="ctr"/>
            <a:r>
              <a:rPr lang="ru-RU" sz="3600" kern="10">
                <a:ln w="12700">
                  <a:solidFill>
                    <a:srgbClr val="000099"/>
                  </a:solidFill>
                  <a:round/>
                  <a:headEnd/>
                  <a:tailEnd/>
                </a:ln>
                <a:solidFill>
                  <a:srgbClr val="33CCFF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latin typeface="Impact"/>
              </a:rPr>
              <a:t>пожалуйста помните!</a:t>
            </a:r>
          </a:p>
        </p:txBody>
      </p:sp>
      <p:pic>
        <p:nvPicPr>
          <p:cNvPr id="6" name="Приложение 2.AVI">
            <a:hlinkClick r:id="" action="ppaction://media"/>
          </p:cNvPr>
          <p:cNvPicPr>
            <a:picLocks noGrp="1" noRot="1" noChangeAspect="1"/>
          </p:cNvPicPr>
          <p:nvPr>
            <p:ph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2667000" y="1981200"/>
            <a:ext cx="3695700" cy="2771775"/>
          </a:xfrm>
          <a:prstGeom prst="rect">
            <a:avLst/>
          </a:prstGeom>
        </p:spPr>
      </p:pic>
    </p:spTree>
  </p:cSld>
  <p:clrMapOvr>
    <a:masterClrMapping/>
  </p:clrMapOvr>
  <p:transition spd="slow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" dur="31146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9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0"/>
                                        <p:tgtEl>
                                          <p:spTgt spid="5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5000"/>
                                        <p:tgtEl>
                                          <p:spTgt spid="5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15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video>
          </p:childTnLst>
        </p:cTn>
      </p:par>
    </p:tnLst>
    <p:bldLst>
      <p:bldP spid="5128" grpId="0" animBg="1"/>
      <p:bldP spid="5129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5" descr="S301001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1447800" y="1066800"/>
            <a:ext cx="6197600" cy="4648200"/>
          </a:xfrm>
          <a:prstGeom prst="rect">
            <a:avLst/>
          </a:prstGeom>
        </p:spPr>
      </p:pic>
    </p:spTree>
  </p:cSld>
  <p:clrMapOvr>
    <a:masterClrMapping/>
  </p:clrMapOvr>
  <p:transition spd="slow">
    <p:wheel spokes="8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60" name="Picture 4" descr="S3010021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43200" y="533400"/>
            <a:ext cx="3886200" cy="5782961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3000"/>
                                        <p:tgtEl>
                                          <p:spTgt spid="450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9" name="Picture 5" descr="S301003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4600" y="533400"/>
            <a:ext cx="4419600" cy="58928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3000"/>
                                        <p:tgtEl>
                                          <p:spTgt spid="47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6" name="Picture 4" descr="S3010018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38400" y="533400"/>
            <a:ext cx="4267200" cy="568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slow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3000"/>
                                        <p:tgtEl>
                                          <p:spTgt spid="440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274" name="Picture 2" descr="S301002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43200" y="685800"/>
            <a:ext cx="4114800" cy="54864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3000"/>
                                        <p:tgtEl>
                                          <p:spTgt spid="542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252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90800" y="457200"/>
            <a:ext cx="4495800" cy="59960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slow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3000"/>
                                        <p:tgtEl>
                                          <p:spTgt spid="532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302" name="Picture 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90800" y="609600"/>
            <a:ext cx="4305424" cy="57343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slow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3000"/>
                                        <p:tgtEl>
                                          <p:spTgt spid="553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Сумерки">
  <a:themeElements>
    <a:clrScheme name="Сумерки 2">
      <a:dk1>
        <a:srgbClr val="000099"/>
      </a:dk1>
      <a:lt1>
        <a:srgbClr val="FFFFFF"/>
      </a:lt1>
      <a:dk2>
        <a:srgbClr val="000066"/>
      </a:dk2>
      <a:lt2>
        <a:srgbClr val="EAEAEA"/>
      </a:lt2>
      <a:accent1>
        <a:srgbClr val="66CCFF"/>
      </a:accent1>
      <a:accent2>
        <a:srgbClr val="0066FF"/>
      </a:accent2>
      <a:accent3>
        <a:srgbClr val="AAAAB8"/>
      </a:accent3>
      <a:accent4>
        <a:srgbClr val="DADADA"/>
      </a:accent4>
      <a:accent5>
        <a:srgbClr val="B8E2FF"/>
      </a:accent5>
      <a:accent6>
        <a:srgbClr val="005CE7"/>
      </a:accent6>
      <a:hlink>
        <a:srgbClr val="FFFFCC"/>
      </a:hlink>
      <a:folHlink>
        <a:srgbClr val="99CC00"/>
      </a:folHlink>
    </a:clrScheme>
    <a:fontScheme name="Сумерки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Сумерки 1">
        <a:dk1>
          <a:srgbClr val="BD3737"/>
        </a:dk1>
        <a:lt1>
          <a:srgbClr val="FFFFFF"/>
        </a:lt1>
        <a:dk2>
          <a:srgbClr val="721E1E"/>
        </a:dk2>
        <a:lt2>
          <a:srgbClr val="FFCC00"/>
        </a:lt2>
        <a:accent1>
          <a:srgbClr val="FF6600"/>
        </a:accent1>
        <a:accent2>
          <a:srgbClr val="CC3300"/>
        </a:accent2>
        <a:accent3>
          <a:srgbClr val="BCABAB"/>
        </a:accent3>
        <a:accent4>
          <a:srgbClr val="DADADA"/>
        </a:accent4>
        <a:accent5>
          <a:srgbClr val="FFB8AA"/>
        </a:accent5>
        <a:accent6>
          <a:srgbClr val="B92D00"/>
        </a:accent6>
        <a:hlink>
          <a:srgbClr val="F7CC2F"/>
        </a:hlink>
        <a:folHlink>
          <a:srgbClr val="C7C6B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умерки 2">
        <a:dk1>
          <a:srgbClr val="000099"/>
        </a:dk1>
        <a:lt1>
          <a:srgbClr val="FFFFFF"/>
        </a:lt1>
        <a:dk2>
          <a:srgbClr val="000066"/>
        </a:dk2>
        <a:lt2>
          <a:srgbClr val="EAEAEA"/>
        </a:lt2>
        <a:accent1>
          <a:srgbClr val="66CCFF"/>
        </a:accent1>
        <a:accent2>
          <a:srgbClr val="0066FF"/>
        </a:accent2>
        <a:accent3>
          <a:srgbClr val="AAAAB8"/>
        </a:accent3>
        <a:accent4>
          <a:srgbClr val="DADADA"/>
        </a:accent4>
        <a:accent5>
          <a:srgbClr val="B8E2FF"/>
        </a:accent5>
        <a:accent6>
          <a:srgbClr val="005CE7"/>
        </a:accent6>
        <a:hlink>
          <a:srgbClr val="FFFFCC"/>
        </a:hlink>
        <a:folHlink>
          <a:srgbClr val="99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умерки 3">
        <a:dk1>
          <a:srgbClr val="6600CC"/>
        </a:dk1>
        <a:lt1>
          <a:srgbClr val="FFFFFF"/>
        </a:lt1>
        <a:dk2>
          <a:srgbClr val="4B0096"/>
        </a:dk2>
        <a:lt2>
          <a:srgbClr val="CDD7DF"/>
        </a:lt2>
        <a:accent1>
          <a:srgbClr val="9999FF"/>
        </a:accent1>
        <a:accent2>
          <a:srgbClr val="7850BA"/>
        </a:accent2>
        <a:accent3>
          <a:srgbClr val="B1AAC9"/>
        </a:accent3>
        <a:accent4>
          <a:srgbClr val="DADADA"/>
        </a:accent4>
        <a:accent5>
          <a:srgbClr val="CACAFF"/>
        </a:accent5>
        <a:accent6>
          <a:srgbClr val="6C48A8"/>
        </a:accent6>
        <a:hlink>
          <a:srgbClr val="00CCFF"/>
        </a:hlink>
        <a:folHlink>
          <a:srgbClr val="0796B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умерки 4">
        <a:dk1>
          <a:srgbClr val="55863C"/>
        </a:dk1>
        <a:lt1>
          <a:srgbClr val="FFFFFF"/>
        </a:lt1>
        <a:dk2>
          <a:srgbClr val="375F2F"/>
        </a:dk2>
        <a:lt2>
          <a:srgbClr val="D1EFB3"/>
        </a:lt2>
        <a:accent1>
          <a:srgbClr val="00CC66"/>
        </a:accent1>
        <a:accent2>
          <a:srgbClr val="8EAC66"/>
        </a:accent2>
        <a:accent3>
          <a:srgbClr val="AEB6AD"/>
        </a:accent3>
        <a:accent4>
          <a:srgbClr val="DADADA"/>
        </a:accent4>
        <a:accent5>
          <a:srgbClr val="AAE2B8"/>
        </a:accent5>
        <a:accent6>
          <a:srgbClr val="809B5C"/>
        </a:accent6>
        <a:hlink>
          <a:srgbClr val="B4EF7F"/>
        </a:hlink>
        <a:folHlink>
          <a:srgbClr val="F8F6A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умерки 5">
        <a:dk1>
          <a:srgbClr val="588073"/>
        </a:dk1>
        <a:lt1>
          <a:srgbClr val="FFFFFF"/>
        </a:lt1>
        <a:dk2>
          <a:srgbClr val="486768"/>
        </a:dk2>
        <a:lt2>
          <a:srgbClr val="DDDDDD"/>
        </a:lt2>
        <a:accent1>
          <a:srgbClr val="33CCCC"/>
        </a:accent1>
        <a:accent2>
          <a:srgbClr val="008871"/>
        </a:accent2>
        <a:accent3>
          <a:srgbClr val="B1B8B9"/>
        </a:accent3>
        <a:accent4>
          <a:srgbClr val="DADADA"/>
        </a:accent4>
        <a:accent5>
          <a:srgbClr val="ADE2E2"/>
        </a:accent5>
        <a:accent6>
          <a:srgbClr val="007B66"/>
        </a:accent6>
        <a:hlink>
          <a:srgbClr val="00CC99"/>
        </a:hlink>
        <a:folHlink>
          <a:srgbClr val="A8A8A8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умерки 6">
        <a:dk1>
          <a:srgbClr val="6B6C75"/>
        </a:dk1>
        <a:lt1>
          <a:srgbClr val="FFFFFF"/>
        </a:lt1>
        <a:dk2>
          <a:srgbClr val="575863"/>
        </a:dk2>
        <a:lt2>
          <a:srgbClr val="FFFFCC"/>
        </a:lt2>
        <a:accent1>
          <a:srgbClr val="677481"/>
        </a:accent1>
        <a:accent2>
          <a:srgbClr val="697E5E"/>
        </a:accent2>
        <a:accent3>
          <a:srgbClr val="B4B4B7"/>
        </a:accent3>
        <a:accent4>
          <a:srgbClr val="DADADA"/>
        </a:accent4>
        <a:accent5>
          <a:srgbClr val="B8BCC1"/>
        </a:accent5>
        <a:accent6>
          <a:srgbClr val="5E7254"/>
        </a:accent6>
        <a:hlink>
          <a:srgbClr val="E9E77F"/>
        </a:hlink>
        <a:folHlink>
          <a:srgbClr val="D3A44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умерки 7">
        <a:dk1>
          <a:srgbClr val="000000"/>
        </a:dk1>
        <a:lt1>
          <a:srgbClr val="C4D6BE"/>
        </a:lt1>
        <a:dk2>
          <a:srgbClr val="339966"/>
        </a:dk2>
        <a:lt2>
          <a:srgbClr val="EFFBF0"/>
        </a:lt2>
        <a:accent1>
          <a:srgbClr val="DDDDDD"/>
        </a:accent1>
        <a:accent2>
          <a:srgbClr val="CCFF99"/>
        </a:accent2>
        <a:accent3>
          <a:srgbClr val="DEE8DB"/>
        </a:accent3>
        <a:accent4>
          <a:srgbClr val="000000"/>
        </a:accent4>
        <a:accent5>
          <a:srgbClr val="EBEBEB"/>
        </a:accent5>
        <a:accent6>
          <a:srgbClr val="B9E78A"/>
        </a:accent6>
        <a:hlink>
          <a:srgbClr val="009900"/>
        </a:hlink>
        <a:folHlink>
          <a:srgbClr val="33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умерки 8">
        <a:dk1>
          <a:srgbClr val="000000"/>
        </a:dk1>
        <a:lt1>
          <a:srgbClr val="D6DAE4"/>
        </a:lt1>
        <a:dk2>
          <a:srgbClr val="000099"/>
        </a:dk2>
        <a:lt2>
          <a:srgbClr val="FFFFFF"/>
        </a:lt2>
        <a:accent1>
          <a:srgbClr val="BFDEE3"/>
        </a:accent1>
        <a:accent2>
          <a:srgbClr val="C0C0C0"/>
        </a:accent2>
        <a:accent3>
          <a:srgbClr val="E8EAEF"/>
        </a:accent3>
        <a:accent4>
          <a:srgbClr val="000000"/>
        </a:accent4>
        <a:accent5>
          <a:srgbClr val="DCECEF"/>
        </a:accent5>
        <a:accent6>
          <a:srgbClr val="AEAEAE"/>
        </a:accent6>
        <a:hlink>
          <a:srgbClr val="3333CC"/>
        </a:hlink>
        <a:folHlink>
          <a:srgbClr val="5E93C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умерки 9">
        <a:dk1>
          <a:srgbClr val="4A2500"/>
        </a:dk1>
        <a:lt1>
          <a:srgbClr val="C2C0BA"/>
        </a:lt1>
        <a:dk2>
          <a:srgbClr val="788569"/>
        </a:dk2>
        <a:lt2>
          <a:srgbClr val="F4F4EC"/>
        </a:lt2>
        <a:accent1>
          <a:srgbClr val="E1DFC1"/>
        </a:accent1>
        <a:accent2>
          <a:srgbClr val="A5A7AF"/>
        </a:accent2>
        <a:accent3>
          <a:srgbClr val="DDDCD9"/>
        </a:accent3>
        <a:accent4>
          <a:srgbClr val="3E1E00"/>
        </a:accent4>
        <a:accent5>
          <a:srgbClr val="EEECDD"/>
        </a:accent5>
        <a:accent6>
          <a:srgbClr val="95979E"/>
        </a:accent6>
        <a:hlink>
          <a:srgbClr val="9C9800"/>
        </a:hlink>
        <a:folHlink>
          <a:srgbClr val="666633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Склон">
  <a:themeElements>
    <a:clrScheme name="Склон 5">
      <a:dk1>
        <a:srgbClr val="009999"/>
      </a:dk1>
      <a:lt1>
        <a:srgbClr val="EAEAEA"/>
      </a:lt1>
      <a:dk2>
        <a:srgbClr val="006666"/>
      </a:dk2>
      <a:lt2>
        <a:srgbClr val="FFFFCC"/>
      </a:lt2>
      <a:accent1>
        <a:srgbClr val="339966"/>
      </a:accent1>
      <a:accent2>
        <a:srgbClr val="5E855B"/>
      </a:accent2>
      <a:accent3>
        <a:srgbClr val="AAB8B8"/>
      </a:accent3>
      <a:accent4>
        <a:srgbClr val="C8C8C8"/>
      </a:accent4>
      <a:accent5>
        <a:srgbClr val="ADCAB8"/>
      </a:accent5>
      <a:accent6>
        <a:srgbClr val="547852"/>
      </a:accent6>
      <a:hlink>
        <a:srgbClr val="EEC85E"/>
      </a:hlink>
      <a:folHlink>
        <a:srgbClr val="AA8456"/>
      </a:folHlink>
    </a:clrScheme>
    <a:fontScheme name="Склон">
      <a:majorFont>
        <a:latin typeface="Arial"/>
        <a:ea typeface=""/>
        <a:cs typeface=""/>
      </a:majorFont>
      <a:minorFont>
        <a:latin typeface="Verdan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Склон 1">
        <a:dk1>
          <a:srgbClr val="5B5B49"/>
        </a:dk1>
        <a:lt1>
          <a:srgbClr val="DDDDDD"/>
        </a:lt1>
        <a:dk2>
          <a:srgbClr val="2B2A00"/>
        </a:dk2>
        <a:lt2>
          <a:srgbClr val="E0DFBE"/>
        </a:lt2>
        <a:accent1>
          <a:srgbClr val="878543"/>
        </a:accent1>
        <a:accent2>
          <a:srgbClr val="716E00"/>
        </a:accent2>
        <a:accent3>
          <a:srgbClr val="ACACAA"/>
        </a:accent3>
        <a:accent4>
          <a:srgbClr val="BDBDBD"/>
        </a:accent4>
        <a:accent5>
          <a:srgbClr val="C3C2B0"/>
        </a:accent5>
        <a:accent6>
          <a:srgbClr val="666300"/>
        </a:accent6>
        <a:hlink>
          <a:srgbClr val="CC9900"/>
        </a:hlink>
        <a:folHlink>
          <a:srgbClr val="9966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клон 2">
        <a:dk1>
          <a:srgbClr val="746354"/>
        </a:dk1>
        <a:lt1>
          <a:srgbClr val="FFFFFF"/>
        </a:lt1>
        <a:dk2>
          <a:srgbClr val="523E26"/>
        </a:dk2>
        <a:lt2>
          <a:srgbClr val="E1DFAF"/>
        </a:lt2>
        <a:accent1>
          <a:srgbClr val="CC9900"/>
        </a:accent1>
        <a:accent2>
          <a:srgbClr val="669900"/>
        </a:accent2>
        <a:accent3>
          <a:srgbClr val="B3AFAC"/>
        </a:accent3>
        <a:accent4>
          <a:srgbClr val="DADADA"/>
        </a:accent4>
        <a:accent5>
          <a:srgbClr val="E2CAAA"/>
        </a:accent5>
        <a:accent6>
          <a:srgbClr val="5C8A00"/>
        </a:accent6>
        <a:hlink>
          <a:srgbClr val="CCCC00"/>
        </a:hlink>
        <a:folHlink>
          <a:srgbClr val="AC793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клон 3">
        <a:dk1>
          <a:srgbClr val="667B5B"/>
        </a:dk1>
        <a:lt1>
          <a:srgbClr val="E6E6DA"/>
        </a:lt1>
        <a:dk2>
          <a:srgbClr val="295200"/>
        </a:dk2>
        <a:lt2>
          <a:srgbClr val="F3F2D9"/>
        </a:lt2>
        <a:accent1>
          <a:srgbClr val="808000"/>
        </a:accent1>
        <a:accent2>
          <a:srgbClr val="838D75"/>
        </a:accent2>
        <a:accent3>
          <a:srgbClr val="ACB3AA"/>
        </a:accent3>
        <a:accent4>
          <a:srgbClr val="C4C4BA"/>
        </a:accent4>
        <a:accent5>
          <a:srgbClr val="C0C0AA"/>
        </a:accent5>
        <a:accent6>
          <a:srgbClr val="767F69"/>
        </a:accent6>
        <a:hlink>
          <a:srgbClr val="33CC33"/>
        </a:hlink>
        <a:folHlink>
          <a:srgbClr val="33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клон 4">
        <a:dk1>
          <a:srgbClr val="86615A"/>
        </a:dk1>
        <a:lt1>
          <a:srgbClr val="FFFFFF"/>
        </a:lt1>
        <a:dk2>
          <a:srgbClr val="633427"/>
        </a:dk2>
        <a:lt2>
          <a:srgbClr val="E9DDCD"/>
        </a:lt2>
        <a:accent1>
          <a:srgbClr val="A34545"/>
        </a:accent1>
        <a:accent2>
          <a:srgbClr val="C86400"/>
        </a:accent2>
        <a:accent3>
          <a:srgbClr val="B7AEAC"/>
        </a:accent3>
        <a:accent4>
          <a:srgbClr val="DADADA"/>
        </a:accent4>
        <a:accent5>
          <a:srgbClr val="CEB0B0"/>
        </a:accent5>
        <a:accent6>
          <a:srgbClr val="B55A00"/>
        </a:accent6>
        <a:hlink>
          <a:srgbClr val="ECAE00"/>
        </a:hlink>
        <a:folHlink>
          <a:srgbClr val="BAA88A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клон 5">
        <a:dk1>
          <a:srgbClr val="009999"/>
        </a:dk1>
        <a:lt1>
          <a:srgbClr val="EAEAEA"/>
        </a:lt1>
        <a:dk2>
          <a:srgbClr val="006666"/>
        </a:dk2>
        <a:lt2>
          <a:srgbClr val="FFFFCC"/>
        </a:lt2>
        <a:accent1>
          <a:srgbClr val="339966"/>
        </a:accent1>
        <a:accent2>
          <a:srgbClr val="5E855B"/>
        </a:accent2>
        <a:accent3>
          <a:srgbClr val="AAB8B8"/>
        </a:accent3>
        <a:accent4>
          <a:srgbClr val="C8C8C8"/>
        </a:accent4>
        <a:accent5>
          <a:srgbClr val="ADCAB8"/>
        </a:accent5>
        <a:accent6>
          <a:srgbClr val="547852"/>
        </a:accent6>
        <a:hlink>
          <a:srgbClr val="EEC85E"/>
        </a:hlink>
        <a:folHlink>
          <a:srgbClr val="AA845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клон 6">
        <a:dk1>
          <a:srgbClr val="B8A47C"/>
        </a:dk1>
        <a:lt1>
          <a:srgbClr val="FFFFFF"/>
        </a:lt1>
        <a:dk2>
          <a:srgbClr val="A68A58"/>
        </a:dk2>
        <a:lt2>
          <a:srgbClr val="DAD79C"/>
        </a:lt2>
        <a:accent1>
          <a:srgbClr val="816B35"/>
        </a:accent1>
        <a:accent2>
          <a:srgbClr val="FFCC00"/>
        </a:accent2>
        <a:accent3>
          <a:srgbClr val="D0C4B4"/>
        </a:accent3>
        <a:accent4>
          <a:srgbClr val="DADADA"/>
        </a:accent4>
        <a:accent5>
          <a:srgbClr val="C1BAAE"/>
        </a:accent5>
        <a:accent6>
          <a:srgbClr val="E7B900"/>
        </a:accent6>
        <a:hlink>
          <a:srgbClr val="0066CC"/>
        </a:hlink>
        <a:folHlink>
          <a:srgbClr val="00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клон 7">
        <a:dk1>
          <a:srgbClr val="336699"/>
        </a:dk1>
        <a:lt1>
          <a:srgbClr val="F8F8F8"/>
        </a:lt1>
        <a:dk2>
          <a:srgbClr val="003366"/>
        </a:dk2>
        <a:lt2>
          <a:srgbClr val="D1DDD4"/>
        </a:lt2>
        <a:accent1>
          <a:srgbClr val="3399FF"/>
        </a:accent1>
        <a:accent2>
          <a:srgbClr val="006699"/>
        </a:accent2>
        <a:accent3>
          <a:srgbClr val="AAADB8"/>
        </a:accent3>
        <a:accent4>
          <a:srgbClr val="D4D4D4"/>
        </a:accent4>
        <a:accent5>
          <a:srgbClr val="ADCAFF"/>
        </a:accent5>
        <a:accent6>
          <a:srgbClr val="005C8A"/>
        </a:accent6>
        <a:hlink>
          <a:srgbClr val="86C0CE"/>
        </a:hlink>
        <a:folHlink>
          <a:srgbClr val="00808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Салют">
  <a:themeElements>
    <a:clrScheme name="Салют 1">
      <a:dk1>
        <a:srgbClr val="AF273E"/>
      </a:dk1>
      <a:lt1>
        <a:srgbClr val="FFCC00"/>
      </a:lt1>
      <a:dk2>
        <a:srgbClr val="000000"/>
      </a:dk2>
      <a:lt2>
        <a:srgbClr val="FFFFFF"/>
      </a:lt2>
      <a:accent1>
        <a:srgbClr val="FF8B17"/>
      </a:accent1>
      <a:accent2>
        <a:srgbClr val="FFE103"/>
      </a:accent2>
      <a:accent3>
        <a:srgbClr val="AAAAAA"/>
      </a:accent3>
      <a:accent4>
        <a:srgbClr val="DAAE00"/>
      </a:accent4>
      <a:accent5>
        <a:srgbClr val="FFC4AB"/>
      </a:accent5>
      <a:accent6>
        <a:srgbClr val="E7CC02"/>
      </a:accent6>
      <a:hlink>
        <a:srgbClr val="FF3399"/>
      </a:hlink>
      <a:folHlink>
        <a:srgbClr val="FE1F08"/>
      </a:folHlink>
    </a:clrScheme>
    <a:fontScheme name="Салют">
      <a:majorFont>
        <a:latin typeface="Arial Black"/>
        <a:ea typeface=""/>
        <a:cs typeface=""/>
      </a:majorFont>
      <a:minorFont>
        <a:latin typeface="Arial Black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Салют 1">
        <a:dk1>
          <a:srgbClr val="AF273E"/>
        </a:dk1>
        <a:lt1>
          <a:srgbClr val="FFCC00"/>
        </a:lt1>
        <a:dk2>
          <a:srgbClr val="000000"/>
        </a:dk2>
        <a:lt2>
          <a:srgbClr val="FFFFFF"/>
        </a:lt2>
        <a:accent1>
          <a:srgbClr val="FF8B17"/>
        </a:accent1>
        <a:accent2>
          <a:srgbClr val="FFE103"/>
        </a:accent2>
        <a:accent3>
          <a:srgbClr val="AAAAAA"/>
        </a:accent3>
        <a:accent4>
          <a:srgbClr val="DAAE00"/>
        </a:accent4>
        <a:accent5>
          <a:srgbClr val="FFC4AB"/>
        </a:accent5>
        <a:accent6>
          <a:srgbClr val="E7CC02"/>
        </a:accent6>
        <a:hlink>
          <a:srgbClr val="FF3399"/>
        </a:hlink>
        <a:folHlink>
          <a:srgbClr val="FE1F08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алют 2">
        <a:dk1>
          <a:srgbClr val="0000A4"/>
        </a:dk1>
        <a:lt1>
          <a:srgbClr val="CCFFFF"/>
        </a:lt1>
        <a:dk2>
          <a:srgbClr val="000066"/>
        </a:dk2>
        <a:lt2>
          <a:srgbClr val="00FFFF"/>
        </a:lt2>
        <a:accent1>
          <a:srgbClr val="51B2E3"/>
        </a:accent1>
        <a:accent2>
          <a:srgbClr val="04E8AC"/>
        </a:accent2>
        <a:accent3>
          <a:srgbClr val="AAAAB8"/>
        </a:accent3>
        <a:accent4>
          <a:srgbClr val="AEDADA"/>
        </a:accent4>
        <a:accent5>
          <a:srgbClr val="B3D5EF"/>
        </a:accent5>
        <a:accent6>
          <a:srgbClr val="03D29B"/>
        </a:accent6>
        <a:hlink>
          <a:srgbClr val="FF3399"/>
        </a:hlink>
        <a:folHlink>
          <a:srgbClr val="8F5FD5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алют 3">
        <a:dk1>
          <a:srgbClr val="9F237F"/>
        </a:dk1>
        <a:lt1>
          <a:srgbClr val="FFCC00"/>
        </a:lt1>
        <a:dk2>
          <a:srgbClr val="000000"/>
        </a:dk2>
        <a:lt2>
          <a:srgbClr val="FFFFFF"/>
        </a:lt2>
        <a:accent1>
          <a:srgbClr val="39A6DD"/>
        </a:accent1>
        <a:accent2>
          <a:srgbClr val="FF03E7"/>
        </a:accent2>
        <a:accent3>
          <a:srgbClr val="AAAAAA"/>
        </a:accent3>
        <a:accent4>
          <a:srgbClr val="DAAE00"/>
        </a:accent4>
        <a:accent5>
          <a:srgbClr val="AED0EB"/>
        </a:accent5>
        <a:accent6>
          <a:srgbClr val="E702D1"/>
        </a:accent6>
        <a:hlink>
          <a:srgbClr val="FF3399"/>
        </a:hlink>
        <a:folHlink>
          <a:srgbClr val="753BCB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алют 4">
        <a:dk1>
          <a:srgbClr val="00603B"/>
        </a:dk1>
        <a:lt1>
          <a:srgbClr val="FFCC00"/>
        </a:lt1>
        <a:dk2>
          <a:srgbClr val="000000"/>
        </a:dk2>
        <a:lt2>
          <a:srgbClr val="FFFFFF"/>
        </a:lt2>
        <a:accent1>
          <a:srgbClr val="39A6DD"/>
        </a:accent1>
        <a:accent2>
          <a:srgbClr val="07FB18"/>
        </a:accent2>
        <a:accent3>
          <a:srgbClr val="AAAAAA"/>
        </a:accent3>
        <a:accent4>
          <a:srgbClr val="DAAE00"/>
        </a:accent4>
        <a:accent5>
          <a:srgbClr val="AED0EB"/>
        </a:accent5>
        <a:accent6>
          <a:srgbClr val="06E315"/>
        </a:accent6>
        <a:hlink>
          <a:srgbClr val="FF3399"/>
        </a:hlink>
        <a:folHlink>
          <a:srgbClr val="753BCB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алют 5">
        <a:dk1>
          <a:srgbClr val="FF6600"/>
        </a:dk1>
        <a:lt1>
          <a:srgbClr val="FFFFFF"/>
        </a:lt1>
        <a:dk2>
          <a:srgbClr val="003366"/>
        </a:dk2>
        <a:lt2>
          <a:srgbClr val="FFFFFF"/>
        </a:lt2>
        <a:accent1>
          <a:srgbClr val="FF99FF"/>
        </a:accent1>
        <a:accent2>
          <a:srgbClr val="FFFF99"/>
        </a:accent2>
        <a:accent3>
          <a:srgbClr val="AAADB8"/>
        </a:accent3>
        <a:accent4>
          <a:srgbClr val="DADADA"/>
        </a:accent4>
        <a:accent5>
          <a:srgbClr val="FFCAFF"/>
        </a:accent5>
        <a:accent6>
          <a:srgbClr val="E7E78A"/>
        </a:accent6>
        <a:hlink>
          <a:srgbClr val="FF3399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алют 6">
        <a:dk1>
          <a:srgbClr val="000000"/>
        </a:dk1>
        <a:lt1>
          <a:srgbClr val="FFFFFF"/>
        </a:lt1>
        <a:dk2>
          <a:srgbClr val="993366"/>
        </a:dk2>
        <a:lt2>
          <a:srgbClr val="CCFFFF"/>
        </a:lt2>
        <a:accent1>
          <a:srgbClr val="CCECFF"/>
        </a:accent1>
        <a:accent2>
          <a:srgbClr val="FFFF99"/>
        </a:accent2>
        <a:accent3>
          <a:srgbClr val="FFFFFF"/>
        </a:accent3>
        <a:accent4>
          <a:srgbClr val="000000"/>
        </a:accent4>
        <a:accent5>
          <a:srgbClr val="E2F4FF"/>
        </a:accent5>
        <a:accent6>
          <a:srgbClr val="E7E78A"/>
        </a:accent6>
        <a:hlink>
          <a:srgbClr val="FFCCFF"/>
        </a:hlink>
        <a:folHlink>
          <a:srgbClr val="FFCCC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280</TotalTime>
  <Words>33</Words>
  <Application>Microsoft PowerPoint</Application>
  <PresentationFormat>Экран (4:3)</PresentationFormat>
  <Paragraphs>8</Paragraphs>
  <Slides>12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3</vt:i4>
      </vt:variant>
      <vt:variant>
        <vt:lpstr>Заголовки слайдов</vt:lpstr>
      </vt:variant>
      <vt:variant>
        <vt:i4>12</vt:i4>
      </vt:variant>
    </vt:vector>
  </HeadingPairs>
  <TitlesOfParts>
    <vt:vector size="15" baseType="lpstr">
      <vt:lpstr>Сумерки</vt:lpstr>
      <vt:lpstr>Склон</vt:lpstr>
      <vt:lpstr>Салют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/>
  <cp:lastModifiedBy>Татьяна</cp:lastModifiedBy>
  <cp:revision>16</cp:revision>
  <cp:lastPrinted>1601-01-01T00:00:00Z</cp:lastPrinted>
  <dcterms:created xsi:type="dcterms:W3CDTF">1601-01-01T00:00:00Z</dcterms:created>
  <dcterms:modified xsi:type="dcterms:W3CDTF">2009-01-29T20:47:22Z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