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256" r:id="rId2"/>
    <p:sldId id="258" r:id="rId3"/>
    <p:sldId id="259" r:id="rId4"/>
    <p:sldId id="260" r:id="rId5"/>
    <p:sldId id="261" r:id="rId6"/>
    <p:sldId id="262" r:id="rId7"/>
    <p:sldId id="265" r:id="rId8"/>
    <p:sldId id="264" r:id="rId9"/>
    <p:sldId id="263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F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089BC-AA6A-418E-9CF1-1232EDED4188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5F97F-10FA-43D7-8FFF-AAED2C486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775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345B-FA0B-4D24-B9B9-C59AA0563ECF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5DBCF-EAD4-41EA-BAF3-3F6724098A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345B-FA0B-4D24-B9B9-C59AA0563ECF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5DBCF-EAD4-41EA-BAF3-3F6724098A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345B-FA0B-4D24-B9B9-C59AA0563ECF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5DBCF-EAD4-41EA-BAF3-3F6724098A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345B-FA0B-4D24-B9B9-C59AA0563ECF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5DBCF-EAD4-41EA-BAF3-3F6724098A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345B-FA0B-4D24-B9B9-C59AA0563ECF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5DBCF-EAD4-41EA-BAF3-3F6724098A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345B-FA0B-4D24-B9B9-C59AA0563ECF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5DBCF-EAD4-41EA-BAF3-3F6724098A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345B-FA0B-4D24-B9B9-C59AA0563ECF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5DBCF-EAD4-41EA-BAF3-3F6724098A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345B-FA0B-4D24-B9B9-C59AA0563ECF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5DBCF-EAD4-41EA-BAF3-3F6724098A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345B-FA0B-4D24-B9B9-C59AA0563ECF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5DBCF-EAD4-41EA-BAF3-3F6724098A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345B-FA0B-4D24-B9B9-C59AA0563ECF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5DBCF-EAD4-41EA-BAF3-3F6724098A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345B-FA0B-4D24-B9B9-C59AA0563ECF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5DBCF-EAD4-41EA-BAF3-3F6724098A7C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92D050">
                <a:alpha val="56000"/>
              </a:srgbClr>
            </a:gs>
            <a:gs pos="99000">
              <a:srgbClr val="B0DE63"/>
            </a:gs>
            <a:gs pos="57000">
              <a:schemeClr val="bg2">
                <a:tint val="100000"/>
                <a:shade val="100000"/>
                <a:hueMod val="100000"/>
                <a:satMod val="106000"/>
                <a:lumMod val="100000"/>
              </a:schemeClr>
            </a:gs>
            <a:gs pos="100000">
              <a:schemeClr val="bg2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7F7345B-FA0B-4D24-B9B9-C59AA0563ECF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9C5DBCF-EAD4-41EA-BAF3-3F6724098A7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41.wdp"/><Relationship Id="rId18" Type="http://schemas.openxmlformats.org/officeDocument/2006/relationships/image" Target="../media/image44.png"/><Relationship Id="rId3" Type="http://schemas.microsoft.com/office/2007/relationships/hdphoto" Target="../media/hdphoto36.wdp"/><Relationship Id="rId21" Type="http://schemas.microsoft.com/office/2007/relationships/hdphoto" Target="../media/hdphoto45.wdp"/><Relationship Id="rId7" Type="http://schemas.microsoft.com/office/2007/relationships/hdphoto" Target="../media/hdphoto38.wdp"/><Relationship Id="rId12" Type="http://schemas.openxmlformats.org/officeDocument/2006/relationships/image" Target="../media/image41.png"/><Relationship Id="rId17" Type="http://schemas.microsoft.com/office/2007/relationships/hdphoto" Target="../media/hdphoto43.wdp"/><Relationship Id="rId2" Type="http://schemas.openxmlformats.org/officeDocument/2006/relationships/image" Target="../media/image36.png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microsoft.com/office/2007/relationships/hdphoto" Target="../media/hdphoto40.wdp"/><Relationship Id="rId5" Type="http://schemas.microsoft.com/office/2007/relationships/hdphoto" Target="../media/hdphoto37.wdp"/><Relationship Id="rId15" Type="http://schemas.microsoft.com/office/2007/relationships/hdphoto" Target="../media/hdphoto42.wdp"/><Relationship Id="rId10" Type="http://schemas.openxmlformats.org/officeDocument/2006/relationships/image" Target="../media/image40.png"/><Relationship Id="rId19" Type="http://schemas.microsoft.com/office/2007/relationships/hdphoto" Target="../media/hdphoto44.wdp"/><Relationship Id="rId4" Type="http://schemas.openxmlformats.org/officeDocument/2006/relationships/image" Target="../media/image37.png"/><Relationship Id="rId9" Type="http://schemas.microsoft.com/office/2007/relationships/hdphoto" Target="../media/hdphoto39.wdp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9.wdp"/><Relationship Id="rId18" Type="http://schemas.openxmlformats.org/officeDocument/2006/relationships/image" Target="../media/image12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9.png"/><Relationship Id="rId17" Type="http://schemas.microsoft.com/office/2007/relationships/hdphoto" Target="../media/hdphoto11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8.png"/><Relationship Id="rId19" Type="http://schemas.microsoft.com/office/2007/relationships/hdphoto" Target="../media/hdphoto12.wdp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7.wdp"/><Relationship Id="rId3" Type="http://schemas.microsoft.com/office/2007/relationships/hdphoto" Target="../media/hdphoto13.wdp"/><Relationship Id="rId7" Type="http://schemas.microsoft.com/office/2007/relationships/hdphoto" Target="../media/hdphoto14.wdp"/><Relationship Id="rId12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16.wdp"/><Relationship Id="rId5" Type="http://schemas.microsoft.com/office/2007/relationships/hdphoto" Target="../media/hdphoto4.wdp"/><Relationship Id="rId15" Type="http://schemas.microsoft.com/office/2007/relationships/hdphoto" Target="../media/hdphoto18.wdp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microsoft.com/office/2007/relationships/hdphoto" Target="../media/hdphoto15.wdp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25.wdp"/><Relationship Id="rId18" Type="http://schemas.openxmlformats.org/officeDocument/2006/relationships/image" Target="../media/image28.png"/><Relationship Id="rId3" Type="http://schemas.microsoft.com/office/2007/relationships/hdphoto" Target="../media/hdphoto20.wdp"/><Relationship Id="rId7" Type="http://schemas.microsoft.com/office/2007/relationships/hdphoto" Target="../media/hdphoto22.wdp"/><Relationship Id="rId12" Type="http://schemas.openxmlformats.org/officeDocument/2006/relationships/image" Target="../media/image25.png"/><Relationship Id="rId17" Type="http://schemas.microsoft.com/office/2007/relationships/hdphoto" Target="../media/hdphoto27.wdp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24.wdp"/><Relationship Id="rId5" Type="http://schemas.microsoft.com/office/2007/relationships/hdphoto" Target="../media/hdphoto21.wdp"/><Relationship Id="rId15" Type="http://schemas.microsoft.com/office/2007/relationships/hdphoto" Target="../media/hdphoto26.wdp"/><Relationship Id="rId10" Type="http://schemas.openxmlformats.org/officeDocument/2006/relationships/image" Target="../media/image24.png"/><Relationship Id="rId19" Type="http://schemas.microsoft.com/office/2007/relationships/hdphoto" Target="../media/hdphoto28.wdp"/><Relationship Id="rId4" Type="http://schemas.openxmlformats.org/officeDocument/2006/relationships/image" Target="../media/image21.png"/><Relationship Id="rId9" Type="http://schemas.microsoft.com/office/2007/relationships/hdphoto" Target="../media/hdphoto23.wdp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24.wdp"/><Relationship Id="rId3" Type="http://schemas.microsoft.com/office/2007/relationships/hdphoto" Target="../media/hdphoto29.wdp"/><Relationship Id="rId7" Type="http://schemas.microsoft.com/office/2007/relationships/hdphoto" Target="../media/hdphoto21.wdp"/><Relationship Id="rId12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31.wdp"/><Relationship Id="rId5" Type="http://schemas.microsoft.com/office/2007/relationships/hdphoto" Target="../media/hdphoto30.wdp"/><Relationship Id="rId15" Type="http://schemas.microsoft.com/office/2007/relationships/hdphoto" Target="../media/hdphoto23.wdp"/><Relationship Id="rId10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microsoft.com/office/2007/relationships/hdphoto" Target="../media/hdphoto20.wdp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3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32.wdp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3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34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58993" y="332656"/>
            <a:ext cx="6026009" cy="33855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гости 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 </a:t>
            </a:r>
          </a:p>
          <a:p>
            <a:pPr algn="ctr"/>
            <a:r>
              <a:rPr lang="ru-RU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оле и </a:t>
            </a:r>
            <a:r>
              <a:rPr lang="ru-RU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оле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Picture 2" descr="https://img2.freepng.ru/20190331/qqs/kisspng-vector-graphics-royalty-free-drawing-illustration-5ca06362adedb1.6615774615540150747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05064"/>
            <a:ext cx="251127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img2.freepng.ru/20180702/ktw/kisspng-childhood-pioneer-movement-clip-art-5b3a6632cdc1e8.68451101153055390684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917181"/>
            <a:ext cx="2709014" cy="240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42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g2.freepng.ru/20180702/ktw/kisspng-childhood-pioneer-movement-clip-art-5b3a6632cdc1e8.68451101153055390684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2178596" cy="193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mg2.freepng.ru/20190331/qqs/kisspng-vector-graphics-royalty-free-drawing-illustration-5ca06362adedb1.66157746155401507471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193" y="283969"/>
            <a:ext cx="2376374" cy="211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img2.freepng.ru/20181203/sjw/kisspng-balloon-product-design-love-5c058588604546.69004476154386573639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25" b="96750" l="10333" r="90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78" y="2492896"/>
            <a:ext cx="186320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mmedia.ozone.ru/multimedia/toys/101416006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86" y="2783328"/>
            <a:ext cx="2898675" cy="125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c02.alicdn.com/kf/HTB12N9JNXXXXXXTXVXXq6xXFXXX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800341"/>
            <a:ext cx="2413284" cy="150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motik.com.ua/images/products_images/bruder/0275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0" b="100000" l="0" r="97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17" y="2564904"/>
            <a:ext cx="2103983" cy="210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avatars.mds.yandex.net/get-pdb/812271/585b7ce4-6367-4be0-98c1-e36902e61eaa/s1200?webp=fal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625" b="946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87766"/>
            <a:ext cx="2543086" cy="203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sc02.alicdn.com/kf/H70bd00494be941d18943b0d728a5ef3fa/custom-plush-gift-toy-Happy-Clown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00" b="92000" l="10000" r="90000">
                        <a14:foregroundMark x1="71600" y1="49900" x2="73400" y2="44200"/>
                        <a14:foregroundMark x1="73800" y1="45600" x2="75100" y2="48200"/>
                        <a14:foregroundMark x1="27300" y1="56500" x2="23400" y2="51300"/>
                        <a14:foregroundMark x1="23800" y1="52100" x2="22100" y2="56100"/>
                        <a14:foregroundMark x1="24300" y1="59600" x2="24300" y2="59600"/>
                        <a14:foregroundMark x1="76400" y1="49900" x2="76400" y2="49900"/>
                        <a14:backgroundMark x1="59800" y1="18800" x2="58900" y2="20100"/>
                        <a14:backgroundMark x1="68500" y1="37200" x2="62400" y2="45100"/>
                        <a14:backgroundMark x1="65500" y1="59600" x2="62400" y2="56100"/>
                        <a14:backgroundMark x1="50100" y1="81900" x2="45800" y2="8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364" y="4318935"/>
            <a:ext cx="2360250" cy="236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s://im0-tub-ru.yandex.net/i?id=9d83e9f3399b463e3f6000668c1f053d&amp;n=13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75" b="90000" l="1250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967" y="4503356"/>
            <a:ext cx="2130378" cy="213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https://im0-tub-ru.yandex.net/i?id=1b7bc552720d907717ca4904d1599748&amp;n=13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314" b="94118" l="1250" r="96667">
                        <a14:backgroundMark x1="29583" y1="82353" x2="40625" y2="81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776" y="4755057"/>
            <a:ext cx="2674378" cy="159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90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2.freepng.ru/20190331/qqs/kisspng-vector-graphics-royalty-free-drawing-illustration-5ca06362adedb1.6615774615540150747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17" y="2420888"/>
            <a:ext cx="307834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img2.freepng.ru/20180702/ktw/kisspng-childhood-pioneer-movement-clip-art-5b3a6632cdc1e8.68451101153055390684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06563"/>
            <a:ext cx="2981957" cy="265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14535" y="332656"/>
            <a:ext cx="65149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 свидания!</a:t>
            </a:r>
          </a:p>
        </p:txBody>
      </p:sp>
    </p:spTree>
    <p:extLst>
      <p:ext uri="{BB962C8B-B14F-4D97-AF65-F5344CB8AC3E}">
        <p14:creationId xmlns:p14="http://schemas.microsoft.com/office/powerpoint/2010/main" val="268867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2.freepng.ru/20190331/qqs/kisspng-vector-graphics-royalty-free-drawing-illustration-5ca06362adedb1.6615774615540150747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023" y="1532114"/>
            <a:ext cx="3781934" cy="336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33203" y="3212976"/>
            <a:ext cx="720080" cy="72008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653662" y="3212976"/>
            <a:ext cx="720080" cy="72008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73742" y="3212976"/>
            <a:ext cx="720080" cy="72008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933203" y="2492896"/>
            <a:ext cx="2160619" cy="720080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33582" y="3212976"/>
            <a:ext cx="720080" cy="7200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2240" y="2132856"/>
            <a:ext cx="14401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 smtClean="0"/>
              <a:t>К</a:t>
            </a:r>
            <a:endParaRPr lang="ru-RU" sz="15000" dirty="0"/>
          </a:p>
        </p:txBody>
      </p:sp>
    </p:spTree>
    <p:extLst>
      <p:ext uri="{BB962C8B-B14F-4D97-AF65-F5344CB8AC3E}">
        <p14:creationId xmlns:p14="http://schemas.microsoft.com/office/powerpoint/2010/main" val="4031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0-tub-ru.yandex.net/i?id=df1cfbd441a50379b78bf96450047408&amp;n=1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99375" l="0" r="98125">
                        <a14:foregroundMark x1="23438" y1="30000" x2="27813" y2="26250"/>
                        <a14:foregroundMark x1="24688" y1="27500" x2="24688" y2="2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2183904" cy="218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3.bp.blogspot.com/_aDYE6E3sRv4/SNp8jtQsMEI/AAAAAAAAAY4/7seBS5EQnd0/s1600/gafanh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350" y="4777012"/>
            <a:ext cx="2433963" cy="156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bipbap.ru/wp-content/uploads/2020/02/ma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0" b="95600" l="21200" r="777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5040"/>
            <a:ext cx="2566534" cy="256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tl24.by/media/files/products/inside-placeholder-th1993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33" b="97917" l="6250" r="93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762" y="2207447"/>
            <a:ext cx="2470341" cy="185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thumbs.dreamstime.com/b/%D1%81%D1%83%D0%BC%D0%BA%D0%B0-colorfull-%D0%BC%D0%B5%D1%88%D0%BA%D0%BE%D0%B2%D0%B8%D0%BD%D1%8B-%D1%81%D0%BE-%D1%81%D0%B2%D0%B5%D0%B6%D0%B5%D0%B9-%D0%BC%D1%83%D0%BA%D0%BE%D0%B9-%D0%B8-%D0%B4%D0%B5%D1%80%D0%B5%D0%B2%D1%8F%D0%BD%D0%BD%D1%8B%D0%BC-%D0%B2%D0%B5%D1%82%D1%80%D0%BE%D1%83%D0%BB%D0%BE%D0%B2%D0%B8%D1%82%D0%B5%D0%BB%D0%B5%D0%BC-%D0%BD%D0%B0-13199425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25" b="79750" l="10375" r="90375">
                        <a14:foregroundMark x1="38625" y1="32375" x2="42125" y2="27125"/>
                        <a14:foregroundMark x1="42125" y1="27125" x2="56250" y2="23250"/>
                        <a14:foregroundMark x1="56500" y1="23250" x2="54750" y2="27500"/>
                        <a14:foregroundMark x1="40375" y1="33125" x2="45625" y2="3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637829"/>
            <a:ext cx="2457264" cy="245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img2.freepng.ru/20181130/gys/kisspng-house-property-product-cottage-shed-domik-5c00eca4262359.341819921543564452156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71" b="95484" l="5111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68" y="4580905"/>
            <a:ext cx="2844358" cy="195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a.allegroimg.com/original/035cc4/0e9c47f04476a19527d4d15afc5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-12664"/>
            <a:ext cx="2518053" cy="234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w-dog.ru/wallpapers/13/4/520707231291873/lisa-belyj-fon-minimalizm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35840"/>
            <a:ext cx="3753150" cy="23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нак запрета 3"/>
          <p:cNvSpPr/>
          <p:nvPr/>
        </p:nvSpPr>
        <p:spPr>
          <a:xfrm>
            <a:off x="3369204" y="108713"/>
            <a:ext cx="2304256" cy="2075192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Знак запрета 15"/>
          <p:cNvSpPr/>
          <p:nvPr/>
        </p:nvSpPr>
        <p:spPr>
          <a:xfrm>
            <a:off x="5944519" y="2562637"/>
            <a:ext cx="2304256" cy="2075192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8" name="Picture 8" descr="https://www.pngkey.com/png/detail/970-9708181_how-to-draw-skirt-miniskirt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59" b="9934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39" y="2332658"/>
            <a:ext cx="2774923" cy="205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нак запрета 18"/>
          <p:cNvSpPr/>
          <p:nvPr/>
        </p:nvSpPr>
        <p:spPr>
          <a:xfrm>
            <a:off x="507734" y="4465160"/>
            <a:ext cx="2304256" cy="2075192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2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2.freepng.ru/20190331/qqs/kisspng-vector-graphics-royalty-free-drawing-illustration-5ca06362adedb1.6615774615540150747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8652"/>
            <a:ext cx="2207259" cy="196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61086" y="2060660"/>
            <a:ext cx="432048" cy="4320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293134" y="2060660"/>
            <a:ext cx="432048" cy="4320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25182" y="2060660"/>
            <a:ext cx="432048" cy="4320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861086" y="1785116"/>
            <a:ext cx="1296144" cy="28803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851920" y="2053162"/>
            <a:ext cx="432048" cy="4320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2053162"/>
            <a:ext cx="432048" cy="4320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16016" y="2053162"/>
            <a:ext cx="432048" cy="4320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3851920" y="1777618"/>
            <a:ext cx="1296144" cy="28803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092280" y="2036310"/>
            <a:ext cx="432048" cy="4320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24328" y="2036310"/>
            <a:ext cx="432048" cy="4320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956376" y="2036310"/>
            <a:ext cx="432048" cy="4320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7092280" y="1760766"/>
            <a:ext cx="1296144" cy="28803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61086" y="2073148"/>
            <a:ext cx="432048" cy="432048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283968" y="2048798"/>
            <a:ext cx="432048" cy="432048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956376" y="2044326"/>
            <a:ext cx="432048" cy="432048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https://im0-tub-ru.yandex.net/i?id=df1cfbd441a50379b78bf96450047408&amp;n=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9375" l="0" r="98125">
                        <a14:foregroundMark x1="23438" y1="30000" x2="27813" y2="26250"/>
                        <a14:foregroundMark x1="24688" y1="27500" x2="24688" y2="2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47" y="2924944"/>
            <a:ext cx="1614022" cy="161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3.bp.blogspot.com/_aDYE6E3sRv4/SNp8jtQsMEI/AAAAAAAAAY4/7seBS5EQnd0/s1600/gafanho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46" y="5085184"/>
            <a:ext cx="1785624" cy="114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s://www.pngkey.com/png/detail/970-9708181_how-to-draw-skirt-miniskir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9" b="9934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050" y="2636912"/>
            <a:ext cx="2207883" cy="163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https://thumbs.dreamstime.com/b/%D1%81%D1%83%D0%BC%D0%BA%D0%B0-colorfull-%D0%BC%D0%B5%D1%88%D0%BA%D0%BE%D0%B2%D0%B8%D0%BD%D1%8B-%D1%81%D0%BE-%D1%81%D0%B2%D0%B5%D0%B6%D0%B5%D0%B9-%D0%BC%D1%83%D0%BA%D0%BE%D0%B9-%D0%B8-%D0%B4%D0%B5%D1%80%D0%B5%D0%B2%D1%8F%D0%BD%D0%BD%D1%8B%D0%BC-%D0%B2%D0%B5%D1%82%D1%80%D0%BE%D1%83%D0%BB%D0%BE%D0%B2%D0%B8%D1%82%D0%B5%D0%BB%D0%B5%D0%BC-%D0%BD%D0%B0-13199425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25" b="79750" l="10375" r="90375">
                        <a14:foregroundMark x1="38625" y1="32375" x2="42125" y2="27125"/>
                        <a14:foregroundMark x1="42125" y1="27125" x2="56250" y2="23250"/>
                        <a14:foregroundMark x1="56500" y1="23250" x2="54750" y2="27500"/>
                        <a14:foregroundMark x1="40375" y1="33125" x2="45625" y2="3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106" y="4475354"/>
            <a:ext cx="2349733" cy="234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https://tl24.by/media/files/products/inside-placeholder-th1993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3" b="97917" l="6250" r="93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65893"/>
            <a:ext cx="2140521" cy="160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s://bipbap.ru/wp-content/uploads/2020/02/mak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00" b="95600" l="21200" r="777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203" y="4427821"/>
            <a:ext cx="2195736" cy="21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20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g2.freepng.ru/20180702/ktw/kisspng-childhood-pioneer-movement-clip-art-5b3a6632cdc1e8.68451101153055390684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99836"/>
            <a:ext cx="3776688" cy="33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4115" y="2852936"/>
            <a:ext cx="720080" cy="72008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624195" y="2852936"/>
            <a:ext cx="720080" cy="72008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344275" y="2852936"/>
            <a:ext cx="720080" cy="72008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904115" y="2132856"/>
            <a:ext cx="2160619" cy="720080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04115" y="2852936"/>
            <a:ext cx="720080" cy="7200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732240" y="2012647"/>
            <a:ext cx="14401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/>
              <a:t>Т</a:t>
            </a:r>
          </a:p>
        </p:txBody>
      </p:sp>
    </p:spTree>
    <p:extLst>
      <p:ext uri="{BB962C8B-B14F-4D97-AF65-F5344CB8AC3E}">
        <p14:creationId xmlns:p14="http://schemas.microsoft.com/office/powerpoint/2010/main" val="91007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0-tub-ru.yandex.net/i?id=285e1d1d9a59e921c8485ca7d3615ee8&amp;n=1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614" y="354346"/>
            <a:ext cx="2166195" cy="180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m0-tub-ru.yandex.net/i?id=66aa5f08a42bdd091f86c5420ddf8d78&amp;n=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2188" y1="77813" x2="87188" y2="89063"/>
                        <a14:foregroundMark x1="90938" y1="71563" x2="98750" y2="80313"/>
                        <a14:foregroundMark x1="88438" y1="89063" x2="98125" y2="8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432" y="4650951"/>
            <a:ext cx="2111896" cy="211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mg2.freepng.ru/20180331/zie/kisspng-cloud-rain-storm-clip-art-cartoon-cloud-5abfe042643a98.60641596152252422641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7667" y1="68833" x2="23556" y2="79167"/>
                        <a14:foregroundMark x1="50333" y1="68833" x2="44889" y2="80500"/>
                        <a14:foregroundMark x1="73222" y1="68333" x2="69000" y2="80500"/>
                        <a14:foregroundMark x1="37444" y1="83167" x2="32444" y2="97000"/>
                        <a14:foregroundMark x1="59556" y1="83667" x2="54444" y2="9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70" y="2852936"/>
            <a:ext cx="2251137" cy="150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im0-tub-ru.yandex.net/i?id=6e2a0c6aaec019526f8af12ac026e971&amp;n=1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042" y1="33333" x2="17292" y2="39630"/>
                        <a14:foregroundMark x1="16667" y1="40741" x2="48958" y2="45556"/>
                        <a14:foregroundMark x1="50208" y1="44815" x2="79583" y2="41481"/>
                        <a14:foregroundMark x1="81042" y1="42593" x2="86458" y2="36667"/>
                        <a14:foregroundMark x1="83958" y1="35926" x2="83958" y2="33704"/>
                        <a14:foregroundMark x1="31042" y1="65185" x2="66875" y2="65556"/>
                        <a14:foregroundMark x1="54792" y1="69259" x2="54792" y2="69259"/>
                        <a14:foregroundMark x1="49583" y1="68519" x2="49583" y2="68519"/>
                        <a14:foregroundMark x1="42083" y1="68519" x2="42083" y2="68519"/>
                        <a14:foregroundMark x1="19583" y1="36667" x2="19583" y2="36667"/>
                        <a14:foregroundMark x1="14375" y1="36667" x2="14375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085184"/>
            <a:ext cx="2210545" cy="124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im0-tub-ru.yandex.net/i?id=53794b0349dfbe7c5e054b1f21dc57a4&amp;n=1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3173" y1="24375" x2="43173" y2="24375"/>
                        <a14:foregroundMark x1="49815" y1="2813" x2="49815" y2="2813"/>
                        <a14:foregroundMark x1="61255" y1="23438" x2="61255" y2="2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81" y="188640"/>
            <a:ext cx="1809413" cy="213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printonic.ru/uploads/images/2016/03/01/img_56d585dd9936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5" b="9307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982" y="2159509"/>
            <a:ext cx="3405226" cy="236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avatars.mds.yandex.net/get-pdb/2798690/b7f0addc-6500-454f-a3bf-9613f7c2ec75/s120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889" y1="42222" x2="47889" y2="42222"/>
                        <a14:foregroundMark x1="43556" y1="74556" x2="43556" y2="74556"/>
                        <a14:foregroundMark x1="72778" y1="69889" x2="72778" y2="69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124" y="4568552"/>
            <a:ext cx="2015452" cy="201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s://s1.1zoom.ru/big7/154/Raspberry_Closeup_White_background_Pink_color_548975_2337x1920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75" b="98490" l="1113" r="99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57" y="239351"/>
            <a:ext cx="2477164" cy="203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https://img2.freepng.ru/20180218/iqe/kisspng-cartoon-flat-design-red-bucket-filled-with-water-5a891a36882749.067480381518934582557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22" b="99444" l="4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533428"/>
            <a:ext cx="1975692" cy="197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нак запрета 14"/>
          <p:cNvSpPr/>
          <p:nvPr/>
        </p:nvSpPr>
        <p:spPr>
          <a:xfrm>
            <a:off x="572865" y="372552"/>
            <a:ext cx="2304256" cy="2075192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Знак запрета 15"/>
          <p:cNvSpPr/>
          <p:nvPr/>
        </p:nvSpPr>
        <p:spPr>
          <a:xfrm>
            <a:off x="3579553" y="2326169"/>
            <a:ext cx="2304256" cy="2075192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Знак запрета 16"/>
          <p:cNvSpPr/>
          <p:nvPr/>
        </p:nvSpPr>
        <p:spPr>
          <a:xfrm>
            <a:off x="6279926" y="2518968"/>
            <a:ext cx="2304256" cy="2075192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61086" y="2060660"/>
            <a:ext cx="432048" cy="4320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293134" y="2060660"/>
            <a:ext cx="432048" cy="4320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25182" y="2060660"/>
            <a:ext cx="432048" cy="4320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861086" y="1785116"/>
            <a:ext cx="1296144" cy="28803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267725" y="2036310"/>
            <a:ext cx="432048" cy="4320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716016" y="2053162"/>
            <a:ext cx="432048" cy="4320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131821" y="2036310"/>
            <a:ext cx="432048" cy="4320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4267725" y="1760766"/>
            <a:ext cx="1296144" cy="28803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092280" y="2036310"/>
            <a:ext cx="432048" cy="4320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24328" y="2036310"/>
            <a:ext cx="432048" cy="4320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956376" y="2036310"/>
            <a:ext cx="432048" cy="4320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7092280" y="1760766"/>
            <a:ext cx="1296144" cy="28803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61086" y="2073148"/>
            <a:ext cx="432048" cy="432048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699773" y="2048798"/>
            <a:ext cx="432048" cy="432048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956376" y="2044326"/>
            <a:ext cx="432048" cy="432048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4" descr="https://img2.freepng.ru/20180702/ktw/kisspng-childhood-pioneer-movement-clip-art-5b3a6632cdc1e8.68451101153055390684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206" y="253150"/>
            <a:ext cx="2268040" cy="201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s://img2.freepng.ru/20180331/zie/kisspng-cloud-rain-storm-clip-art-cartoon-cloud-5abfe042643a98.60641596152252422641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667" y1="68833" x2="23556" y2="79167"/>
                        <a14:foregroundMark x1="50333" y1="68833" x2="44889" y2="80500"/>
                        <a14:foregroundMark x1="73222" y1="68333" x2="69000" y2="80500"/>
                        <a14:foregroundMark x1="37444" y1="83167" x2="32444" y2="97000"/>
                        <a14:foregroundMark x1="59556" y1="83667" x2="54444" y2="9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24944"/>
            <a:ext cx="1819089" cy="121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s://im0-tub-ru.yandex.net/i?id=66aa5f08a42bdd091f86c5420ddf8d78&amp;n=1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2188" y1="77813" x2="87188" y2="89063"/>
                        <a14:foregroundMark x1="90938" y1="71563" x2="98750" y2="80313"/>
                        <a14:foregroundMark x1="88438" y1="89063" x2="98125" y2="8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18" y="4581127"/>
            <a:ext cx="1967880" cy="196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im0-tub-ru.yandex.net/i?id=285e1d1d9a59e921c8485ca7d3615ee8&amp;n=1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687" y="2780928"/>
            <a:ext cx="1957943" cy="163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https://avatars.mds.yandex.net/get-pdb/2798690/b7f0addc-6500-454f-a3bf-9613f7c2ec75/s120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7889" y1="42222" x2="47889" y2="42222"/>
                        <a14:foregroundMark x1="43556" y1="74556" x2="43556" y2="74556"/>
                        <a14:foregroundMark x1="72778" y1="69889" x2="72778" y2="69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228" y="4690148"/>
            <a:ext cx="1858860" cy="185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https://im0-tub-ru.yandex.net/i?id=53794b0349dfbe7c5e054b1f21dc57a4&amp;n=1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3173" y1="24375" x2="43173" y2="24375"/>
                        <a14:foregroundMark x1="49815" y1="2813" x2="49815" y2="2813"/>
                        <a14:foregroundMark x1="61255" y1="23438" x2="61255" y2="2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23" y="2659848"/>
            <a:ext cx="1586857" cy="187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https://im0-tub-ru.yandex.net/i?id=6e2a0c6aaec019526f8af12ac026e971&amp;n=1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6042" y1="33333" x2="17292" y2="39630"/>
                        <a14:foregroundMark x1="16667" y1="40741" x2="48958" y2="45556"/>
                        <a14:foregroundMark x1="50208" y1="44815" x2="79583" y2="41481"/>
                        <a14:foregroundMark x1="81042" y1="42593" x2="86458" y2="36667"/>
                        <a14:foregroundMark x1="83958" y1="35926" x2="83958" y2="33704"/>
                        <a14:foregroundMark x1="31042" y1="65185" x2="66875" y2="65556"/>
                        <a14:foregroundMark x1="54792" y1="69259" x2="54792" y2="69259"/>
                        <a14:foregroundMark x1="49583" y1="68519" x2="49583" y2="68519"/>
                        <a14:foregroundMark x1="42083" y1="68519" x2="42083" y2="68519"/>
                        <a14:foregroundMark x1="19583" y1="36667" x2="19583" y2="36667"/>
                        <a14:foregroundMark x1="14375" y1="36667" x2="14375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078" y="4943351"/>
            <a:ext cx="2210545" cy="124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10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2.freepng.ru/20190331/qqs/kisspng-vector-graphics-royalty-free-drawing-illustration-5ca06362adedb1.6615774615540150747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" y="404162"/>
            <a:ext cx="275430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2.freepng.ru/20180702/ktw/kisspng-childhood-pioneer-movement-clip-art-5b3a6632cdc1e8.68451101153055390684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861048"/>
            <a:ext cx="3039877" cy="270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ttps://im0-tub-ru.yandex.net/i?id=699e6192b8df1c6ce49e5c7e413c147e&amp;n=1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7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952" y="1556792"/>
            <a:ext cx="1571610" cy="116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https://im0-tub-ru.yandex.net/i?id=699e6192b8df1c6ce49e5c7e413c147e&amp;n=1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7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808" y="759544"/>
            <a:ext cx="1571610" cy="116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https://im0-tub-ru.yandex.net/i?id=699e6192b8df1c6ce49e5c7e413c147e&amp;n=1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7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411" y="1047074"/>
            <a:ext cx="1571610" cy="116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https://im0-tub-ru.yandex.net/i?id=699e6192b8df1c6ce49e5c7e413c147e&amp;n=1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7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223188"/>
            <a:ext cx="1571610" cy="116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https://im0-tub-ru.yandex.net/i?id=699e6192b8df1c6ce49e5c7e413c147e&amp;n=1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7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307" y="3385635"/>
            <a:ext cx="1571610" cy="116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https://im0-tub-ru.yandex.net/i?id=699e6192b8df1c6ce49e5c7e413c147e&amp;n=1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7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12104"/>
            <a:ext cx="1571610" cy="116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https://im0-tub-ru.yandex.net/i?id=699e6192b8df1c6ce49e5c7e413c147e&amp;n=1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7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307" y="5329864"/>
            <a:ext cx="1571610" cy="116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https://im0-tub-ru.yandex.net/i?id=699e6192b8df1c6ce49e5c7e413c147e&amp;n=1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7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329863"/>
            <a:ext cx="1571610" cy="116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https://im0-tub-ru.yandex.net/i?id=699e6192b8df1c6ce49e5c7e413c147e&amp;n=1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7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532" y="3063800"/>
            <a:ext cx="1571610" cy="116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https://im0-tub-ru.yandex.net/i?id=699e6192b8df1c6ce49e5c7e413c147e&amp;n=1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7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235" y="3805897"/>
            <a:ext cx="1571610" cy="116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89072" y="1095127"/>
            <a:ext cx="630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К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02622" y="585409"/>
            <a:ext cx="630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К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30775" y="1795909"/>
            <a:ext cx="630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К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18196" y="2937718"/>
            <a:ext cx="630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К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03214" y="4869997"/>
            <a:ext cx="630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К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29712" y="4750439"/>
            <a:ext cx="630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К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22640" y="276581"/>
            <a:ext cx="630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Т</a:t>
            </a:r>
            <a:endParaRPr lang="ru-RU" sz="5400" dirty="0"/>
          </a:p>
        </p:txBody>
      </p:sp>
      <p:sp>
        <p:nvSpPr>
          <p:cNvPr id="30" name="TextBox 29"/>
          <p:cNvSpPr txBox="1"/>
          <p:nvPr/>
        </p:nvSpPr>
        <p:spPr>
          <a:xfrm>
            <a:off x="5392418" y="2602135"/>
            <a:ext cx="630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Т</a:t>
            </a:r>
            <a:endParaRPr lang="ru-RU" sz="5400" dirty="0"/>
          </a:p>
        </p:txBody>
      </p:sp>
      <p:sp>
        <p:nvSpPr>
          <p:cNvPr id="31" name="TextBox 30"/>
          <p:cNvSpPr txBox="1"/>
          <p:nvPr/>
        </p:nvSpPr>
        <p:spPr>
          <a:xfrm>
            <a:off x="1910690" y="3344232"/>
            <a:ext cx="630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Т</a:t>
            </a:r>
            <a:endParaRPr lang="ru-RU" sz="5400" dirty="0"/>
          </a:p>
        </p:txBody>
      </p:sp>
      <p:sp>
        <p:nvSpPr>
          <p:cNvPr id="32" name="TextBox 31"/>
          <p:cNvSpPr txBox="1"/>
          <p:nvPr/>
        </p:nvSpPr>
        <p:spPr>
          <a:xfrm>
            <a:off x="5924714" y="4869997"/>
            <a:ext cx="630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Т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47616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2.freepng.ru/20190331/qqs/kisspng-vector-graphics-royalty-free-drawing-illustration-5ca06362adedb1.6615774615540150747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2780"/>
            <a:ext cx="275430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04048" y="1580745"/>
            <a:ext cx="34383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</a:rPr>
              <a:t>Ночью он совсем не спит, </a:t>
            </a:r>
          </a:p>
          <a:p>
            <a:r>
              <a:rPr lang="ru-RU" dirty="0" smtClean="0">
                <a:effectLst/>
              </a:rPr>
              <a:t>Дом от мышек сторожит, </a:t>
            </a:r>
          </a:p>
          <a:p>
            <a:r>
              <a:rPr lang="ru-RU" dirty="0" smtClean="0">
                <a:effectLst/>
              </a:rPr>
              <a:t>Молоко из миски пьет, </a:t>
            </a:r>
          </a:p>
          <a:p>
            <a:r>
              <a:rPr lang="ru-RU" dirty="0" smtClean="0">
                <a:effectLst/>
              </a:rPr>
              <a:t>Ну конечно это – …</a:t>
            </a:r>
            <a:endParaRPr lang="ru-RU" dirty="0">
              <a:effectLst/>
            </a:endParaRPr>
          </a:p>
        </p:txBody>
      </p:sp>
      <p:pic>
        <p:nvPicPr>
          <p:cNvPr id="8194" name="Picture 2" descr="https://im0-tub-ru.yandex.net/i?id=c6341aea45f3db41f08276a6f24334a5&amp;n=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207" y1="25938" x2="6207" y2="25938"/>
                        <a14:foregroundMark x1="12069" y1="17813" x2="1379" y2="24375"/>
                        <a14:foregroundMark x1="2759" y1="28125" x2="3448" y2="86563"/>
                        <a14:foregroundMark x1="87241" y1="17813" x2="97586" y2="26563"/>
                        <a14:foregroundMark x1="95172" y1="28125" x2="95172" y2="8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174" y="1340768"/>
            <a:ext cx="1522757" cy="168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mg2.freepng.ru/20180509/xoq/kisspng-kitten-tabby-cat-clip-art-5af2ecd832b667.37400652152586978420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50" b="96625" l="4000" r="93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047" y="3861048"/>
            <a:ext cx="307834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5157192"/>
            <a:ext cx="720080" cy="72008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331640" y="5157192"/>
            <a:ext cx="720080" cy="72008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51720" y="5157192"/>
            <a:ext cx="720080" cy="72008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11560" y="5157192"/>
            <a:ext cx="720080" cy="7200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062704" y="5157192"/>
            <a:ext cx="720080" cy="7200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331640" y="5153970"/>
            <a:ext cx="720080" cy="72008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228184" y="4950720"/>
            <a:ext cx="72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К</a:t>
            </a:r>
            <a:endParaRPr lang="ru-RU" sz="5400" dirty="0"/>
          </a:p>
        </p:txBody>
      </p:sp>
      <p:sp>
        <p:nvSpPr>
          <p:cNvPr id="18" name="TextBox 17"/>
          <p:cNvSpPr txBox="1"/>
          <p:nvPr/>
        </p:nvSpPr>
        <p:spPr>
          <a:xfrm>
            <a:off x="6948264" y="4943460"/>
            <a:ext cx="72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О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62267" y="4936200"/>
            <a:ext cx="72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Т</a:t>
            </a:r>
          </a:p>
        </p:txBody>
      </p:sp>
    </p:spTree>
    <p:extLst>
      <p:ext uri="{BB962C8B-B14F-4D97-AF65-F5344CB8AC3E}">
        <p14:creationId xmlns:p14="http://schemas.microsoft.com/office/powerpoint/2010/main" val="65438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3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151</TotalTime>
  <Words>45</Words>
  <Application>Microsoft Office PowerPoint</Application>
  <PresentationFormat>Экран (4:3)</PresentationFormat>
  <Paragraphs>23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Spring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19</cp:revision>
  <dcterms:created xsi:type="dcterms:W3CDTF">2020-04-18T16:32:04Z</dcterms:created>
  <dcterms:modified xsi:type="dcterms:W3CDTF">2020-05-18T13:10:38Z</dcterms:modified>
</cp:coreProperties>
</file>