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08DA0-BFA9-4B62-9A37-ADBA3DE6A813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8A18-6EDD-4E89-9F0C-4D49C6B788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84175"/>
          </a:xfrm>
        </p:spPr>
        <p:txBody>
          <a:bodyPr/>
          <a:lstStyle/>
          <a:p>
            <a:r>
              <a:rPr lang="ru-RU" dirty="0" smtClean="0"/>
              <a:t>Добро пожаловать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Спортивный досуг «Путешествие в страну Спортивной Математики»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Средняя группа № 3-2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4.bp.blogspot.com/-Rr8vDePvlDQ/Ujn5aE36OtI/AAAAAAAAB6s/2OkswlzVUb0/w1200-h630-p-k-no-nu/523-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136904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tricks.co/6023-large_default/square-ball-mys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362450" cy="436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900igr.net/up/datas/253182/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po39.mskobr.ru/images/do1/22-01-2018_13-27-05/IMG_9843-21-01-18-08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568952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s://ds02.infourok.ru/uploads/ex/0054/00027153-445f9c6e/1/img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https://ds02.infourok.ru/uploads/ex/0054/00027153-445f9c6e/1/img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s://ds02.infourok.ru/uploads/ex/0054/00027153-445f9c6e/1/img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http://4.bp.blogspot.com/-Rr8vDePvlDQ/Ujn5aE36OtI/AAAAAAAAB6s/2OkswlzVUb0/w1200-h630-p-k-no-nu/523-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136904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td0.mycdn.me/image?id=858949726508&amp;t=20&amp;plc=WEB&amp;tkn=*pkt7IX7iCsVDwfm_EJVrro5Fd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010525" cy="566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datas/tsvet-i-forma/Figury-6.files/0007-007-Kru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tatic-eu.insales.ru/images/products/1/3132/17591356/image_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56784" cy="641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get.whotrades.com/u1/photoD34C/20375229433-0/origin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pp.userapi.com/c7002/v7002469/123ad/u86YG2cldW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705350" cy="666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s://svitppt.com.ua/images/13/12874/960/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Добро пожаловать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</dc:title>
  <dc:creator>ACER</dc:creator>
  <cp:lastModifiedBy>RePack by Diakov</cp:lastModifiedBy>
  <cp:revision>7</cp:revision>
  <dcterms:created xsi:type="dcterms:W3CDTF">2019-05-07T16:45:15Z</dcterms:created>
  <dcterms:modified xsi:type="dcterms:W3CDTF">2018-02-18T21:39:59Z</dcterms:modified>
</cp:coreProperties>
</file>