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3" r:id="rId8"/>
    <p:sldId id="262" r:id="rId9"/>
    <p:sldId id="261" r:id="rId10"/>
    <p:sldId id="265" r:id="rId11"/>
    <p:sldId id="270" r:id="rId12"/>
    <p:sldId id="266" r:id="rId13"/>
    <p:sldId id="269" r:id="rId14"/>
    <p:sldId id="274" r:id="rId15"/>
    <p:sldId id="268" r:id="rId16"/>
    <p:sldId id="267" r:id="rId17"/>
    <p:sldId id="273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0AD2-F910-4054-BA6B-87669E3B33D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539A-0243-4ACC-82CF-0C1528D2E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4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3\Downloads\Spotlight 9 6a Ex. 1\Kind_Volunte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14" y="13574"/>
            <a:ext cx="6782204" cy="68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5219" y="2204864"/>
            <a:ext cx="45036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do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following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pictures show?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9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ACHER3\Downloads\Spotlight 9 6a Ex. 1\planting-a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2" y="22323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930205"/>
            <a:ext cx="4981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planting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trees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7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ACHER3\Downloads\Spotlight 9 6a Ex. 1\Shinhwa-Junjin-Hyesung_1383008583_af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6" y="84435"/>
            <a:ext cx="7036246" cy="51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0224" y="5086509"/>
            <a:ext cx="6663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elping people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 an animal shelter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6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ACHER3\Downloads\Spotlight 9 6a Ex. 1\shutterstock_428931997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0" y="0"/>
            <a:ext cx="7920880" cy="49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2852" y="3244334"/>
            <a:ext cx="79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collect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8783" y="4918765"/>
            <a:ext cx="59616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ollecting rubbish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outside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ACHER3\Downloads\Spotlight 9 6a Ex. 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"/>
            <a:ext cx="9094924" cy="60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934670"/>
            <a:ext cx="765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Who are these people?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7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ACHER3\Downloads\Spotlight 9 6a Ex. 1\Volunteer-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4137"/>
            <a:ext cx="6552728" cy="50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436" y="0"/>
            <a:ext cx="6507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 and answer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questions, please!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6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235"/>
            <a:ext cx="835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 you ever … V3/V-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8" name="Picture 2" descr="http://dou48.krasnoturinsk.org/images/eTMyGXA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4" y="1267274"/>
            <a:ext cx="7977983" cy="55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235"/>
            <a:ext cx="835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 you ever … V3/V-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TEACHER3\Downloads\Spotlight 9 6a Ex. 1\ppzxc2wfq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00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6" y="260648"/>
            <a:ext cx="9004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868"/>
            <a:ext cx="381000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 you ever … </a:t>
            </a:r>
            <a:endParaRPr lang="en-US" sz="54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r>
              <a:rPr lang="en-US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V3/V-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6" name="Picture 4" descr="http://img3.stockfresh.com/files/l/lenm/m/97/1238835_stock-photo-camp-clea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53" y="2924944"/>
            <a:ext cx="401332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424"/>
            <a:ext cx="5476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7472" y="154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 you ever … </a:t>
            </a:r>
          </a:p>
          <a:p>
            <a:pPr lvl="0" algn="ctr"/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V3/V-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3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3\Downloads\Spotlight 9 6a Ex. 1\637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2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945" y="4255540"/>
            <a:ext cx="62481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picture shows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people helping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victims of  flood.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ACHER3\Downloads\Spotlight 9 6a Ex. 1\bigstock-Senior-citizens-couple-watchin-60941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2"/>
            <a:ext cx="9144000" cy="45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941168"/>
            <a:ext cx="5522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visiting senior citizens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3\Downloads\Spotlight 9 6a Ex. 1\5-unique-ways-to-decrease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6352" y="5532177"/>
            <a:ext cx="631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leaning up a pond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7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ACHER3\Downloads\Spotlight 9 6a Ex. 1\7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3" y="0"/>
            <a:ext cx="917451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1897" y="5013176"/>
            <a:ext cx="5931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ollecting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humanitarian aid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4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ACHER3\Downloads\Spotlight 9 6a Ex. 1\800px_COLOURBOX8065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076825"/>
            <a:ext cx="643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helping a disabled 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senior citizen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1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3\Downloads\Spotlight 9 6a Ex. 1\57144a379f392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103674"/>
            <a:ext cx="6051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help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ing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 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victims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ea typeface="Calibri"/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of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an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earthquake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6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ACHER3\Downloads\Spotlight 9 6a Ex. 1\AHF-nepal-earthquake-charit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8" y="4256157"/>
            <a:ext cx="91745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giving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supplies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ea typeface="Calibri"/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to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victims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of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ea typeface="Calibri"/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an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earthquake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5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EACHER3\Downloads\Spotlight 9 6a Ex. 1\childcare-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" y="0"/>
            <a:ext cx="901530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9427" y="4149080"/>
            <a:ext cx="4472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orking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with children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1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98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</dc:creator>
  <cp:lastModifiedBy>dom</cp:lastModifiedBy>
  <cp:revision>20</cp:revision>
  <dcterms:created xsi:type="dcterms:W3CDTF">2018-02-15T10:35:43Z</dcterms:created>
  <dcterms:modified xsi:type="dcterms:W3CDTF">2018-02-15T17:30:40Z</dcterms:modified>
</cp:coreProperties>
</file>