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11E966-ACD0-4987-9C66-1BFF76C1D7EA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78A09B-DDA3-479B-9FCA-F889083A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«Фантастика и реальность в повести Н.В. Гоголя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 Ночь перед Рождеством» -  урок литературы в 5-м классе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00438"/>
            <a:ext cx="7772400" cy="1508760"/>
          </a:xfrm>
        </p:spPr>
        <p:txBody>
          <a:bodyPr/>
          <a:lstStyle/>
          <a:p>
            <a:r>
              <a:rPr lang="ru-RU" dirty="0" err="1" smtClean="0"/>
              <a:t>Поломошнова</a:t>
            </a:r>
            <a:r>
              <a:rPr lang="ru-RU" dirty="0" smtClean="0"/>
              <a:t> Наталья Анатольевна, </a:t>
            </a:r>
          </a:p>
          <a:p>
            <a:r>
              <a:rPr lang="ru-RU" dirty="0" smtClean="0"/>
              <a:t>учитель русского языка и литературы высшей категории</a:t>
            </a:r>
          </a:p>
          <a:p>
            <a:r>
              <a:rPr lang="ru-RU" dirty="0" smtClean="0"/>
              <a:t>МБОУ СОШ №61 п. </a:t>
            </a:r>
            <a:r>
              <a:rPr lang="ru-RU" dirty="0" err="1" smtClean="0"/>
              <a:t>Персиановский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825106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Я сегодня на уроке узнал……..............................................</a:t>
            </a:r>
          </a:p>
          <a:p>
            <a:r>
              <a:rPr lang="ru-RU" dirty="0" smtClean="0"/>
              <a:t>Я хорошо  понял…………………………………………………………</a:t>
            </a:r>
          </a:p>
          <a:p>
            <a:r>
              <a:rPr lang="ru-RU" dirty="0" smtClean="0"/>
              <a:t>Я научился…………………………………………</a:t>
            </a:r>
          </a:p>
          <a:p>
            <a:r>
              <a:rPr lang="ru-RU" dirty="0" smtClean="0"/>
              <a:t>Я доволен…………………………………………….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Нарисовать иллюстрацию к повести, приготовиться ее защитить</a:t>
            </a:r>
          </a:p>
          <a:p>
            <a:endParaRPr lang="ru-RU" dirty="0"/>
          </a:p>
        </p:txBody>
      </p:sp>
      <p:pic>
        <p:nvPicPr>
          <p:cNvPr id="1026" name="Picture 2" descr="C:\Users\Андрей\Desktop\Кость Лавро, Ночь перед рождеством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857652" cy="476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60061852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5635" cy="6858000"/>
          </a:xfrm>
          <a:prstGeom prst="rect">
            <a:avLst/>
          </a:prstGeom>
          <a:noFill/>
        </p:spPr>
      </p:pic>
      <p:pic>
        <p:nvPicPr>
          <p:cNvPr id="3" name="Picture 2" descr="C:\Users\Андрей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399" y="0"/>
            <a:ext cx="45506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три предмета: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1.Приспособление, предназначенное для полетов нечистой силы в образе женщины</a:t>
            </a:r>
          </a:p>
          <a:p>
            <a:r>
              <a:rPr lang="ru-RU" dirty="0" smtClean="0"/>
              <a:t>2.Волшебный кусок плотной ткани, также служащий для перемещения в пространстве сказочных персонажей</a:t>
            </a:r>
          </a:p>
          <a:p>
            <a:r>
              <a:rPr lang="ru-RU" dirty="0" smtClean="0"/>
              <a:t>3.Печатный текст, напечатанная на бумаге информация, представленная в виде сброшюрованных, переплетенных или скрепленных иным образом листов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Фантастика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Фантастика </a:t>
            </a:r>
            <a:r>
              <a:rPr lang="ru-RU" dirty="0" smtClean="0"/>
              <a:t>- это  жанр литературы и искусства, в котором описываются вымышленные, сверхъестественные события и явления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Кому принадлежат эти фразы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...спрятал в карман свой месяц, вдруг по всему миру сделалось так темно, что не всякий бы нашел дорогу к шинку…</a:t>
            </a:r>
          </a:p>
          <a:p>
            <a:r>
              <a:rPr lang="ru-RU" dirty="0" smtClean="0"/>
              <a:t>...Все было видно, как днем. Не успел выйти за дверь - и вот, хоть глаз выколи! </a:t>
            </a:r>
          </a:p>
          <a:p>
            <a:r>
              <a:rPr lang="ru-RU" dirty="0" smtClean="0"/>
              <a:t>….долго еще </a:t>
            </a:r>
            <a:r>
              <a:rPr lang="ru-RU" dirty="0" err="1" smtClean="0"/>
              <a:t>принаряживалась</a:t>
            </a:r>
            <a:r>
              <a:rPr lang="ru-RU" dirty="0" smtClean="0"/>
              <a:t> и жеманилась перед небольшим в оловянных рамках зеркалом и не могла налюбоваться собою... </a:t>
            </a:r>
          </a:p>
          <a:p>
            <a:r>
              <a:rPr lang="ru-RU" dirty="0" smtClean="0"/>
              <a:t>....Чего бы я не дал, чтобы узнать, что у нее на сердце, кого она любит! </a:t>
            </a:r>
          </a:p>
          <a:p>
            <a:r>
              <a:rPr lang="ru-RU" dirty="0" smtClean="0"/>
              <a:t>.. парубок </a:t>
            </a:r>
            <a:r>
              <a:rPr lang="ru-RU" dirty="0" err="1" smtClean="0"/>
              <a:t>Кизяколупенко</a:t>
            </a:r>
            <a:r>
              <a:rPr lang="ru-RU" dirty="0" smtClean="0"/>
              <a:t> видел у нее сзади хвост величиной не более бабьего веретена, что она еще в прошлый четверг черной кошкой перебежала дорогу… </a:t>
            </a:r>
            <a:r>
              <a:rPr lang="ru-RU" smtClean="0"/>
              <a:t>( С</a:t>
            </a:r>
            <a:endParaRPr lang="ru-RU" dirty="0" smtClean="0"/>
          </a:p>
          <a:p>
            <a:r>
              <a:rPr lang="ru-RU" dirty="0" smtClean="0"/>
              <a:t>….крепко занят был галушками….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Проверим!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...спрятал в карман свой месяц, вдруг по всему миру сделалось так темно, что не всякий бы нашел дорогу к шинку...(Черт).</a:t>
            </a:r>
          </a:p>
          <a:p>
            <a:r>
              <a:rPr lang="ru-RU" dirty="0" smtClean="0"/>
              <a:t>...Все было видно, как днем. Не успел выйти за дверь - и вот, хоть глаз выколи! ( Чуб).</a:t>
            </a:r>
          </a:p>
          <a:p>
            <a:r>
              <a:rPr lang="ru-RU" dirty="0" smtClean="0"/>
              <a:t>….долго еще </a:t>
            </a:r>
            <a:r>
              <a:rPr lang="ru-RU" dirty="0" err="1" smtClean="0"/>
              <a:t>принаряживалась</a:t>
            </a:r>
            <a:r>
              <a:rPr lang="ru-RU" dirty="0" smtClean="0"/>
              <a:t> и жеманилась перед небольшим в оловянных рамках зеркалом и не могла налюбоваться собою... ( Оксана).</a:t>
            </a:r>
          </a:p>
          <a:p>
            <a:r>
              <a:rPr lang="ru-RU" dirty="0" smtClean="0"/>
              <a:t>....Чего бы я не дал, чтобы узнать, что у нее на сердце, кого она любит! ( </a:t>
            </a:r>
            <a:r>
              <a:rPr lang="ru-RU" dirty="0" err="1" smtClean="0"/>
              <a:t>Вакула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.. парубок </a:t>
            </a:r>
            <a:r>
              <a:rPr lang="ru-RU" dirty="0" err="1" smtClean="0"/>
              <a:t>Кизяколупенко</a:t>
            </a:r>
            <a:r>
              <a:rPr lang="ru-RU" dirty="0" smtClean="0"/>
              <a:t> видел у нее сзади хвост величиной не более бабьего веретена, что она еще в прошлый четверг черной кошкой перебежала дорогу… ( </a:t>
            </a:r>
            <a:r>
              <a:rPr lang="ru-RU" dirty="0" err="1" smtClean="0"/>
              <a:t>Солоха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….крепко занят был галушками…. ( </a:t>
            </a:r>
            <a:r>
              <a:rPr lang="ru-RU" dirty="0" err="1" smtClean="0"/>
              <a:t>Пацюк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[Untitled]_9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357686" cy="6482950"/>
          </a:xfrm>
          <a:prstGeom prst="rect">
            <a:avLst/>
          </a:prstGeom>
          <a:noFill/>
        </p:spPr>
      </p:pic>
      <p:pic>
        <p:nvPicPr>
          <p:cNvPr id="1027" name="Picture 3" descr="C:\Users\Андрей\Desktop\krym-1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9756" y="214290"/>
            <a:ext cx="4456429" cy="65008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78632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 Ночь перед Рождеством» - иллюстрация </a:t>
            </a:r>
            <a:r>
              <a:rPr lang="ru-RU" b="1" dirty="0" err="1" smtClean="0">
                <a:solidFill>
                  <a:schemeClr val="bg1"/>
                </a:solidFill>
              </a:rPr>
              <a:t>А.П.Бубнова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286388"/>
            <a:ext cx="378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Екатерина </a:t>
            </a:r>
            <a:r>
              <a:rPr lang="en-US" b="1" dirty="0" smtClean="0">
                <a:solidFill>
                  <a:schemeClr val="bg1"/>
                </a:solidFill>
              </a:rPr>
              <a:t>II </a:t>
            </a:r>
            <a:r>
              <a:rPr lang="ru-RU" b="1" dirty="0" smtClean="0">
                <a:solidFill>
                  <a:schemeClr val="bg1"/>
                </a:solidFill>
              </a:rPr>
              <a:t>- гравюра Н.И.Уткина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Выразительное чтение отрывка «</a:t>
            </a:r>
            <a:r>
              <a:rPr lang="ru-RU" dirty="0" err="1" smtClean="0"/>
              <a:t>Колядование</a:t>
            </a:r>
            <a:r>
              <a:rPr lang="ru-RU" dirty="0" smtClean="0"/>
              <a:t>» с.191-192 «Кучи девушек с мешками вломились в хату Чуба... – ...когда-то любил более всех». </a:t>
            </a:r>
          </a:p>
          <a:p>
            <a:r>
              <a:rPr lang="ru-RU" dirty="0" smtClean="0"/>
              <a:t>Чтение отрывка  «Полет </a:t>
            </a:r>
            <a:r>
              <a:rPr lang="ru-RU" dirty="0" err="1" smtClean="0"/>
              <a:t>Вакулы</a:t>
            </a:r>
            <a:r>
              <a:rPr lang="ru-RU" dirty="0" smtClean="0"/>
              <a:t> в Петербург» . с.  213-215 «Сначала страшно показалось </a:t>
            </a:r>
            <a:r>
              <a:rPr lang="ru-RU" dirty="0" err="1" smtClean="0"/>
              <a:t>Вакуле</a:t>
            </a:r>
            <a:r>
              <a:rPr lang="ru-RU" dirty="0" smtClean="0"/>
              <a:t>...- ....да веди к запорожцам!»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Реальность  и фантастика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Петербург</a:t>
            </a:r>
          </a:p>
          <a:p>
            <a:r>
              <a:rPr lang="ru-RU" dirty="0" smtClean="0"/>
              <a:t>Дворец царицы</a:t>
            </a:r>
          </a:p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 smtClean="0"/>
          </a:p>
          <a:p>
            <a:r>
              <a:rPr lang="ru-RU" dirty="0" err="1" smtClean="0"/>
              <a:t>Вакула</a:t>
            </a:r>
            <a:r>
              <a:rPr lang="ru-RU" dirty="0" smtClean="0"/>
              <a:t> – человек из народа</a:t>
            </a:r>
          </a:p>
          <a:p>
            <a:r>
              <a:rPr lang="ru-RU" dirty="0" smtClean="0"/>
              <a:t>казаки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Полет </a:t>
            </a:r>
            <a:r>
              <a:rPr lang="ru-RU" dirty="0" err="1" smtClean="0"/>
              <a:t>Вакулы</a:t>
            </a:r>
            <a:r>
              <a:rPr lang="ru-RU" dirty="0" smtClean="0"/>
              <a:t> на черте</a:t>
            </a:r>
          </a:p>
          <a:p>
            <a:r>
              <a:rPr lang="ru-RU" dirty="0" smtClean="0"/>
              <a:t>Черт</a:t>
            </a:r>
          </a:p>
          <a:p>
            <a:r>
              <a:rPr lang="ru-RU" dirty="0" smtClean="0"/>
              <a:t>Колдун</a:t>
            </a:r>
          </a:p>
          <a:p>
            <a:r>
              <a:rPr lang="ru-RU" dirty="0" smtClean="0"/>
              <a:t>Полет метлы</a:t>
            </a:r>
          </a:p>
          <a:p>
            <a:r>
              <a:rPr lang="ru-RU" dirty="0" smtClean="0"/>
              <a:t>Стук копыт , звук колес отзываются громом</a:t>
            </a:r>
          </a:p>
          <a:p>
            <a:r>
              <a:rPr lang="ru-RU" dirty="0" smtClean="0"/>
              <a:t>Кареты летят</a:t>
            </a:r>
          </a:p>
          <a:p>
            <a:r>
              <a:rPr lang="ru-RU" smtClean="0"/>
              <a:t>Дома растут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</TotalTime>
  <Words>458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 «Фантастика и реальность в повести Н.В. Гоголя  « Ночь перед Рождеством» -  урок литературы в 5-м классе </vt:lpstr>
      <vt:lpstr>Слайд 2</vt:lpstr>
      <vt:lpstr>Отгадайте три предмета: </vt:lpstr>
      <vt:lpstr>Фантастика</vt:lpstr>
      <vt:lpstr>Кому принадлежат эти фразы: </vt:lpstr>
      <vt:lpstr>Проверим! </vt:lpstr>
      <vt:lpstr>Слайд 7</vt:lpstr>
      <vt:lpstr>Работа с текстом</vt:lpstr>
      <vt:lpstr>Реальность  и фантастика  </vt:lpstr>
      <vt:lpstr>Рефлексия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«Фантастика и реальность в повести Н.В. Гоголя  « Ночь перед Рождеством» -  урок литературы в 5-м классе </dc:title>
  <dc:creator>Андрей</dc:creator>
  <cp:lastModifiedBy>Андрей</cp:lastModifiedBy>
  <cp:revision>35</cp:revision>
  <dcterms:created xsi:type="dcterms:W3CDTF">2020-01-04T13:24:32Z</dcterms:created>
  <dcterms:modified xsi:type="dcterms:W3CDTF">2020-01-04T14:24:59Z</dcterms:modified>
</cp:coreProperties>
</file>