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82" r:id="rId3"/>
    <p:sldId id="277" r:id="rId4"/>
    <p:sldId id="280" r:id="rId5"/>
    <p:sldId id="279" r:id="rId6"/>
    <p:sldId id="256" r:id="rId7"/>
    <p:sldId id="290" r:id="rId8"/>
    <p:sldId id="291" r:id="rId9"/>
    <p:sldId id="288" r:id="rId10"/>
    <p:sldId id="289" r:id="rId11"/>
    <p:sldId id="287" r:id="rId12"/>
    <p:sldId id="286" r:id="rId13"/>
    <p:sldId id="285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86465" autoAdjust="0"/>
  </p:normalViewPr>
  <p:slideViewPr>
    <p:cSldViewPr>
      <p:cViewPr>
        <p:scale>
          <a:sx n="103" d="100"/>
          <a:sy n="103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6733-FBD8-4D7D-A31B-D3289E22A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0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E9D0-C590-43B2-9AAA-1BC31F97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0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E97B-EC11-4E85-AE99-1489E772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3DF8-5783-4F81-90AC-DF3499C87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2413-D115-46A7-A203-F8520F695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9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91AB-CC49-4364-B373-00338BF9C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62D84-F665-413A-919B-296C1417A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F926-CD47-4FED-8542-D40A349B0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839B-D5F0-4EF1-90C9-009C6C852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1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58F3-3F21-4F18-A9E9-88D0E6CBD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4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CCFB-62E7-4733-9EDA-DB5138D65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B11C-D83C-4429-9212-055C4E847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87801B3-3176-4687-B418-9A16DC145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hkolnymir.info/images/stories/Pisately/Nikitin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412875"/>
            <a:ext cx="5256213" cy="50403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dirty="0"/>
              <a:t>Р</a:t>
            </a:r>
            <a:r>
              <a:rPr lang="ru-RU" sz="3600" dirty="0" smtClean="0"/>
              <a:t>одился </a:t>
            </a:r>
            <a:r>
              <a:rPr lang="ru-RU" sz="3600" dirty="0"/>
              <a:t>21 сентября 1824 года в Воронеже. Отец его был торговцем - владел свечным заводом и лавкой. </a:t>
            </a:r>
            <a:endParaRPr lang="ru-RU" sz="3600" dirty="0" smtClean="0"/>
          </a:p>
        </p:txBody>
      </p:sp>
      <p:pic>
        <p:nvPicPr>
          <p:cNvPr id="4099" name="i-main-pic" descr="Картинка 11 из 255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3033712" cy="3959225"/>
          </a:xfrm>
        </p:spPr>
      </p:pic>
      <p:sp>
        <p:nvSpPr>
          <p:cNvPr id="4" name="Прямоугольник 3"/>
          <p:cNvSpPr/>
          <p:nvPr/>
        </p:nvSpPr>
        <p:spPr>
          <a:xfrm>
            <a:off x="1116013" y="333375"/>
            <a:ext cx="7450137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САВВИЧ НИКИТИН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388" y="188913"/>
            <a:ext cx="5264150" cy="34559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6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708275"/>
            <a:ext cx="5049838" cy="3890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4038600" cy="3024188"/>
          </a:xfrm>
        </p:spPr>
      </p:pic>
      <p:pic>
        <p:nvPicPr>
          <p:cNvPr id="1126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357563"/>
            <a:ext cx="4176713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013325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Северное сияние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33375"/>
            <a:ext cx="4316412" cy="420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4244975" cy="420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6327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АЙСБЕРГ </a:t>
            </a:r>
            <a:endParaRPr lang="ru-RU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8351837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434388" cy="396081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Детство И. Никитина было безрадостным:</a:t>
            </a:r>
            <a:br>
              <a:rPr lang="ru-RU" dirty="0" smtClean="0"/>
            </a:br>
            <a:r>
              <a:rPr lang="ru-RU" sz="2800" dirty="0" smtClean="0"/>
              <a:t>Но все, что грязного есть в жизни самой бедной–</a:t>
            </a:r>
            <a:br>
              <a:rPr lang="ru-RU" sz="2800" dirty="0" smtClean="0"/>
            </a:br>
            <a:r>
              <a:rPr lang="ru-RU" sz="2800" dirty="0" smtClean="0"/>
              <a:t>И горе, и разгул,  кровавый пот трудов,</a:t>
            </a:r>
            <a:br>
              <a:rPr lang="ru-RU" sz="2800" dirty="0" smtClean="0"/>
            </a:br>
            <a:r>
              <a:rPr lang="ru-RU" sz="2800" dirty="0" smtClean="0"/>
              <a:t>Порок и плач нужды, оборванной и бледной,</a:t>
            </a:r>
            <a:br>
              <a:rPr lang="ru-RU" sz="2800" dirty="0" smtClean="0"/>
            </a:br>
            <a:r>
              <a:rPr lang="ru-RU" sz="2800" dirty="0" smtClean="0"/>
              <a:t>Я видел вкруг себя с младенческих годов.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446563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4752975" cy="5761037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 Иван Никитин учился в духовном училище, затем в семинарии. Но учебу пришлось оставить, так как отец разорился. Поэтому он занимался самообразованием: изучал языки, читал, сочинял стихи.</a:t>
            </a:r>
            <a:endParaRPr lang="ru-RU" sz="3600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50043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628775"/>
            <a:ext cx="5616575" cy="3328988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Никитин долго скрывал свою склонность к литературе, боясь насмешек. Первым напечатанным стихотворением Никитина  стало стихотворение «Русь».</a:t>
            </a:r>
            <a:br>
              <a:rPr lang="ru-RU" sz="3600" dirty="0" smtClean="0"/>
            </a:br>
            <a:r>
              <a:rPr lang="ru-RU" sz="3600" dirty="0" smtClean="0"/>
              <a:t>Оно сразу прославило И.С. Никитина.</a:t>
            </a:r>
            <a:endParaRPr lang="ru-RU" sz="3600" dirty="0"/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268413"/>
            <a:ext cx="3252788" cy="387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156575" cy="5921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Стихотворение «Русь» называют гимном отчей земле!</a:t>
            </a:r>
            <a:endParaRPr lang="ru-RU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420938"/>
            <a:ext cx="6626225" cy="3754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ttp://img0.liveinternet.ru/images/attach/c/5/87/997/87997154_large_0_9c10_4fdbd34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И.С.Никитин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«Русь»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Русь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Родина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Отечество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Россия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Отчизна</a:t>
            </a:r>
          </a:p>
        </p:txBody>
      </p:sp>
    </p:spTree>
    <p:extLst>
      <p:ext uri="{BB962C8B-B14F-4D97-AF65-F5344CB8AC3E}">
        <p14:creationId xmlns:p14="http://schemas.microsoft.com/office/powerpoint/2010/main" val="13278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85266"/>
            <a:ext cx="8229600" cy="13843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Шатер -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Нива -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Мурава-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Мгла-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Царственная-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Недруг -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Нужда -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69269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крыша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2807" y="1359759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засеянное поле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879" y="203686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786" y="270892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епрозрачный воздух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972" y="3355109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торжественная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8943" y="4071333"/>
            <a:ext cx="2382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1159" y="472514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бедность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6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45612"/>
            <a:ext cx="4464496" cy="3663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30824" cy="3416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111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Презентация PowerPoint</vt:lpstr>
      <vt:lpstr>Детство И. Никитина было безрадостным: Но все, что грязного есть в жизни самой бедной– И горе, и разгул,  кровавый пот трудов, Порок и плач нужды, оборванной и бледной, Я видел вкруг себя с младенческих годов. </vt:lpstr>
      <vt:lpstr> Иван Никитин учился в духовном училище, затем в семинарии. Но учебу пришлось оставить, так как отец разорился. Поэтому он занимался самообразованием: изучал языки, читал, сочинял стихи.</vt:lpstr>
      <vt:lpstr>Никитин долго скрывал свою склонность к литературе, боясь насмешек. Первым напечатанным стихотворением Никитина  стало стихотворение «Русь». Оно сразу прославило И.С. Никитина.</vt:lpstr>
      <vt:lpstr>Стихотворение «Русь» называют гимном отчей земле!</vt:lpstr>
      <vt:lpstr>И.С.Никитин  «Русь»</vt:lpstr>
      <vt:lpstr>Презентация PowerPoint</vt:lpstr>
      <vt:lpstr>       Шатер -  Нива -  Мурава-  Мгла-   Царственная-  Недруг -  Нужда - </vt:lpstr>
      <vt:lpstr>Презентация PowerPoint</vt:lpstr>
      <vt:lpstr>Презентация PowerPoint</vt:lpstr>
      <vt:lpstr>Презентация PowerPoint</vt:lpstr>
      <vt:lpstr>Северное сияние</vt:lpstr>
      <vt:lpstr>Презентация PowerPoint</vt:lpstr>
      <vt:lpstr>АЙСБЕРГ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Никитин русь</dc:title>
  <dc:creator>123</dc:creator>
  <cp:lastModifiedBy>User</cp:lastModifiedBy>
  <cp:revision>30</cp:revision>
  <dcterms:created xsi:type="dcterms:W3CDTF">2012-09-03T09:25:58Z</dcterms:created>
  <dcterms:modified xsi:type="dcterms:W3CDTF">2013-05-06T18:51:31Z</dcterms:modified>
</cp:coreProperties>
</file>