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301" r:id="rId4"/>
    <p:sldId id="306" r:id="rId5"/>
    <p:sldId id="304" r:id="rId6"/>
    <p:sldId id="265" r:id="rId7"/>
    <p:sldId id="266" r:id="rId8"/>
    <p:sldId id="268" r:id="rId9"/>
    <p:sldId id="279" r:id="rId10"/>
    <p:sldId id="273" r:id="rId11"/>
    <p:sldId id="278" r:id="rId12"/>
    <p:sldId id="274" r:id="rId13"/>
    <p:sldId id="270" r:id="rId14"/>
    <p:sldId id="284" r:id="rId15"/>
    <p:sldId id="283" r:id="rId16"/>
    <p:sldId id="294" r:id="rId17"/>
    <p:sldId id="289" r:id="rId18"/>
    <p:sldId id="303" r:id="rId19"/>
    <p:sldId id="302" r:id="rId20"/>
    <p:sldId id="286" r:id="rId21"/>
    <p:sldId id="297" r:id="rId22"/>
    <p:sldId id="296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ADA7-316E-46CA-8A65-343C1DD12EC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0D58E-3FDE-445A-90AD-027E0ED22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91;&#1095;&#1080;&#1090;&#1077;&#1083;&#1100;%20&#1075;&#1086;&#1076;&#1072;\&#1059;&#1088;&#1086;&#1082;\&#1091;&#1088;&#1086;&#1082;%20&#1040;&#1083;&#1075;&#1086;&#1088;&#1080;&#1090;&#1084;%201\&#1092;&#1080;&#1079;&#1084;&#1080;&#1085;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91;&#1095;&#1080;&#1090;&#1077;&#1083;&#1100;%20&#1075;&#1086;&#1076;&#1072;\&#1059;&#1088;&#1086;&#1082;\&#1091;&#1088;&#1086;&#1082;%20&#1040;&#1083;&#1075;&#1086;&#1088;&#1080;&#1090;&#1084;%201\&#1052;&#1086;&#1081;%20&#1092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mg192.imageshack.us/img192/2426/190026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509"/>
            <a:ext cx="444658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85976" y="4745335"/>
            <a:ext cx="5464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УЛЫБНИСЬ!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657601" y="8305800"/>
            <a:ext cx="1079897" cy="406004"/>
          </a:xfrm>
          <a:prstGeom prst="actionButtonBackPrevious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05401" y="8305800"/>
            <a:ext cx="1079897" cy="406004"/>
          </a:xfrm>
          <a:prstGeom prst="actionButtonForwardNext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5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09801" y="8305800"/>
            <a:ext cx="1079897" cy="406004"/>
          </a:xfrm>
          <a:prstGeom prst="actionButtonBeginning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6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477001" y="8305800"/>
            <a:ext cx="1079897" cy="406004"/>
          </a:xfrm>
          <a:prstGeom prst="actionButtonEnd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233262"/>
            <a:ext cx="9143999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«алгоритм»?</a:t>
            </a:r>
            <a:endParaRPr lang="ru-RU" sz="4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05839" y="2544841"/>
            <a:ext cx="4020378" cy="318548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642938" indent="-6429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45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Учебник</a:t>
            </a:r>
          </a:p>
          <a:p>
            <a:pPr marL="642938" indent="-6429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45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Словарь</a:t>
            </a:r>
          </a:p>
          <a:p>
            <a:pPr marL="642938" indent="-64293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45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657601" y="8305800"/>
            <a:ext cx="1079897" cy="406004"/>
          </a:xfrm>
          <a:prstGeom prst="actionButtonBackPrevious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4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105401" y="8305800"/>
            <a:ext cx="1079897" cy="406004"/>
          </a:xfrm>
          <a:prstGeom prst="actionButtonForwardNext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5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09801" y="8305800"/>
            <a:ext cx="1079897" cy="406004"/>
          </a:xfrm>
          <a:prstGeom prst="actionButtonBeginning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7176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6477001" y="8305800"/>
            <a:ext cx="1079897" cy="406004"/>
          </a:xfrm>
          <a:prstGeom prst="actionButtonEnd">
            <a:avLst/>
          </a:prstGeom>
          <a:solidFill>
            <a:srgbClr val="DCDB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104128"/>
            <a:ext cx="9332686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«алгоритм»?</a:t>
            </a:r>
            <a:endParaRPr lang="ru-RU" sz="48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8970" y="2362166"/>
            <a:ext cx="8345715" cy="194078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 typeface="Arial" charset="0"/>
              <a:buNone/>
              <a:defRPr/>
            </a:pP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РАЗРАБОТЧИК</a:t>
            </a:r>
            <a:endParaRPr lang="ru-RU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49944" y="4383315"/>
            <a:ext cx="8389256" cy="1781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buFont typeface="Arial" charset="0"/>
              <a:buNone/>
              <a:defRPr/>
            </a:pPr>
            <a:r>
              <a:rPr lang="ru-RU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ИСПОЛНИТЕЛЬ</a:t>
            </a:r>
            <a:endParaRPr lang="ru-RU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44511" y="3549134"/>
            <a:ext cx="386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Только   человек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9599" y="5529721"/>
            <a:ext cx="831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человек, роботы, машины, бытовая техника, и т. д.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31" t="14224" r="65103" b="10776"/>
          <a:stretch>
            <a:fillRect/>
          </a:stretch>
        </p:blipFill>
        <p:spPr bwMode="auto">
          <a:xfrm>
            <a:off x="2885090" y="1595679"/>
            <a:ext cx="3358054" cy="4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5109" y="668635"/>
            <a:ext cx="74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Дорожная карта урока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51" y="2538248"/>
            <a:ext cx="8702565" cy="1538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136" y="1965850"/>
            <a:ext cx="74606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этап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«Река жизненных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5109" y="668635"/>
            <a:ext cx="74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Дорожная карта урока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31" t="14224" r="65103" b="10776"/>
          <a:stretch>
            <a:fillRect/>
          </a:stretch>
        </p:blipFill>
        <p:spPr bwMode="auto">
          <a:xfrm>
            <a:off x="2885090" y="1595679"/>
            <a:ext cx="3358054" cy="4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6" y="2364828"/>
            <a:ext cx="8513378" cy="1864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0125" y="302962"/>
            <a:ext cx="4498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физми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6247" y="1292771"/>
            <a:ext cx="7991367" cy="455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5633" y="1965850"/>
            <a:ext cx="8183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этап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«Поляна вопросов»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283780" y="170254"/>
            <a:ext cx="8269518" cy="8386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50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Самостоятельная работа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1403" y="1096224"/>
            <a:ext cx="4927511" cy="490134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600" b="1" i="1" dirty="0" smtClean="0">
                <a:solidFill>
                  <a:srgbClr val="FAFAFA"/>
                </a:solidFill>
              </a:rPr>
              <a:t> </a:t>
            </a:r>
            <a:r>
              <a:rPr lang="ru-RU" sz="2400" b="1" i="1" dirty="0" smtClean="0">
                <a:solidFill>
                  <a:srgbClr val="FAFAFA"/>
                </a:solidFill>
              </a:rPr>
              <a:t>Сесть за компьютер</a:t>
            </a:r>
            <a:endParaRPr lang="ru-RU" sz="2400" dirty="0" smtClean="0">
              <a:solidFill>
                <a:srgbClr val="FAFAFA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 Открыть папку «Алгоритм»</a:t>
            </a:r>
            <a:endParaRPr lang="ru-RU" sz="2400" dirty="0" smtClean="0">
              <a:solidFill>
                <a:srgbClr val="FAFAFA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 Открыть документ «Тест»</a:t>
            </a: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Нажать на зеленую стрелочку вверху теста</a:t>
            </a:r>
          </a:p>
          <a:p>
            <a:pPr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chemeClr val="bg1"/>
                </a:solidFill>
              </a:rPr>
              <a:t>Ввести фамилию и имя с большой буквы и указать класс – 6, без буквы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 Ответить на вопросы</a:t>
            </a:r>
            <a:endParaRPr lang="ru-RU" sz="2400" dirty="0" smtClean="0">
              <a:solidFill>
                <a:srgbClr val="FAFAFA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 Получить оценку своей работы</a:t>
            </a:r>
            <a:endParaRPr lang="ru-RU" sz="2400" dirty="0" smtClean="0">
              <a:solidFill>
                <a:srgbClr val="FAFAFA"/>
              </a:solidFill>
            </a:endParaRPr>
          </a:p>
          <a:p>
            <a:pPr lvl="0">
              <a:buFont typeface="Arial" pitchFamily="34" charset="0"/>
              <a:buChar char="•"/>
              <a:tabLst>
                <a:tab pos="441325" algn="l"/>
              </a:tabLst>
            </a:pPr>
            <a:r>
              <a:rPr lang="ru-RU" sz="2400" b="1" i="1" dirty="0" smtClean="0">
                <a:solidFill>
                  <a:srgbClr val="FAFAFA"/>
                </a:solidFill>
              </a:rPr>
              <a:t> Выставить полученную оценку в «Дорожной карте урока» в пункте «Поляна вопросов»</a:t>
            </a:r>
            <a:endParaRPr lang="ru-RU" sz="2400" dirty="0">
              <a:solidFill>
                <a:srgbClr val="FAFAFA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331" t="14224" r="65103" b="10776"/>
          <a:stretch>
            <a:fillRect/>
          </a:stretch>
        </p:blipFill>
        <p:spPr bwMode="auto">
          <a:xfrm>
            <a:off x="5580993" y="1359196"/>
            <a:ext cx="3358054" cy="4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8035" y="1965850"/>
            <a:ext cx="51389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этап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«вершина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алгоритма»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06" y="516157"/>
            <a:ext cx="7782746" cy="526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31" t="14224" r="65103" b="10776"/>
          <a:stretch>
            <a:fillRect/>
          </a:stretch>
        </p:blipFill>
        <p:spPr bwMode="auto">
          <a:xfrm>
            <a:off x="2885090" y="1595679"/>
            <a:ext cx="3358054" cy="4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5109" y="668635"/>
            <a:ext cx="74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Дорожная карта урока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14" y="2412124"/>
            <a:ext cx="8607972" cy="160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5109" y="668635"/>
            <a:ext cx="74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Дорожная карта урока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31" t="14224" r="65103" b="10776"/>
          <a:stretch>
            <a:fillRect/>
          </a:stretch>
        </p:blipFill>
        <p:spPr bwMode="auto">
          <a:xfrm>
            <a:off x="2885090" y="1595679"/>
            <a:ext cx="3358054" cy="4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5" y="2624138"/>
            <a:ext cx="854491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3943" y="1473113"/>
          <a:ext cx="5196114" cy="47283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5579"/>
                <a:gridCol w="2680535"/>
              </a:tblGrid>
              <a:tr h="10441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 баллов</a:t>
                      </a: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Отметка</a:t>
                      </a:r>
                    </a:p>
                  </a:txBody>
                  <a:tcPr marL="162558" marR="162558" marT="81269" marB="81269" anchor="ctr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bg1"/>
                          </a:solidFill>
                        </a:rPr>
                        <a:t>8-9</a:t>
                      </a:r>
                      <a:endParaRPr lang="ru-RU" sz="4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02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0-2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362" y="268906"/>
            <a:ext cx="6971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оценка за урок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3943" y="1473113"/>
          <a:ext cx="5196114" cy="47283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5579"/>
                <a:gridCol w="2680535"/>
              </a:tblGrid>
              <a:tr h="10441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 баллов</a:t>
                      </a: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Отметка</a:t>
                      </a:r>
                    </a:p>
                  </a:txBody>
                  <a:tcPr marL="162558" marR="162558" marT="81269" marB="81269" anchor="ctr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bg1"/>
                          </a:solidFill>
                        </a:rPr>
                        <a:t>8-9</a:t>
                      </a:r>
                      <a:endParaRPr lang="ru-RU" sz="4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FF0000"/>
                          </a:solidFill>
                        </a:rPr>
                        <a:t>красный</a:t>
                      </a:r>
                      <a:endParaRPr lang="ru-RU" sz="40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00B050"/>
                          </a:solidFill>
                        </a:rPr>
                        <a:t>зеленый</a:t>
                      </a:r>
                      <a:endParaRPr lang="ru-RU" sz="4000" b="1" i="1" dirty="0">
                        <a:solidFill>
                          <a:srgbClr val="00B050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синий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02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0-2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rgbClr val="FFFF00"/>
                          </a:solidFill>
                        </a:rPr>
                        <a:t>желтый</a:t>
                      </a:r>
                      <a:endParaRPr lang="ru-RU" sz="4000" b="1" i="1" dirty="0">
                        <a:solidFill>
                          <a:srgbClr val="FFFF00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362" y="268906"/>
            <a:ext cx="6971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оценка за урок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76273" y="380920"/>
            <a:ext cx="7524803" cy="228524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84793" y="2554398"/>
            <a:ext cx="3987662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42938" indent="-642938">
              <a:buFont typeface="Arial" panose="020B0604020202020204" pitchFamily="34" charset="0"/>
              <a:buChar char="•"/>
              <a:defRPr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Составьте алгоритм приготовления вашего любимого блюда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319752" y="2538248"/>
            <a:ext cx="31531" cy="354724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67759" y="2643736"/>
            <a:ext cx="3987662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642938" indent="-642938">
              <a:buFont typeface="Arial" panose="020B0604020202020204" pitchFamily="34" charset="0"/>
              <a:buChar char="•"/>
              <a:defRPr/>
            </a:pPr>
            <a:r>
              <a:rPr lang="ru-RU" sz="36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Составьте алгоритм </a:t>
            </a:r>
            <a:r>
              <a:rPr lang="ru-RU" sz="36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AFAF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выполнения домашнего задания (урока)</a:t>
            </a:r>
            <a:endParaRPr lang="ru-RU" sz="36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AFAF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076273" y="380920"/>
            <a:ext cx="7524803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урок!</a:t>
            </a:r>
          </a:p>
        </p:txBody>
      </p:sp>
      <p:pic>
        <p:nvPicPr>
          <p:cNvPr id="48132" name="Picture 3" descr="http://bestgif.su/_ph/26/2/1978308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944" y="1613297"/>
            <a:ext cx="6967538" cy="486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21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094" y="1958343"/>
            <a:ext cx="70964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– ИСПОЛНИТЕЛЬ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ЦЕЛЬ - РЕЗУЛЬТАТ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7869" y="1937322"/>
            <a:ext cx="6971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– ИСПОЛНИТЕЛЬ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план - РЕЗУЛЬТАТ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375" y="1154301"/>
            <a:ext cx="51810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АЛГОРИТМ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9038" t="42565" r="30371" b="21875"/>
          <a:stretch>
            <a:fillRect/>
          </a:stretch>
        </p:blipFill>
        <p:spPr bwMode="auto">
          <a:xfrm>
            <a:off x="1844566" y="2885090"/>
            <a:ext cx="5281448" cy="260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42" y="986749"/>
            <a:ext cx="690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Выполнить практическую работу по составлению алгоритмов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5100" y="3244334"/>
            <a:ext cx="507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Узнать что такое алгоритм?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2544" y="4579649"/>
            <a:ext cx="5787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Научиться составлять алгоритм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513" y="3062515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1.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1" y="4376058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2.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742" y="856344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3.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9266" y="2103962"/>
            <a:ext cx="2701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Оценить  себя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3128" y="1986206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4.</a:t>
            </a:r>
            <a:endParaRPr lang="ru-RU" sz="4800" b="1" dirty="0">
              <a:solidFill>
                <a:srgbClr val="FAFAF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027" y="2583320"/>
            <a:ext cx="690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Выполнить практическую работу по составлению алгоритмов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5900" y="907534"/>
            <a:ext cx="507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Узнать что такое алгоритм?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4030" y="1691306"/>
            <a:ext cx="5787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Научиться составлять алгоритм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6" y="783772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1.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885" y="1560287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2.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7599" y="2467429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3.</a:t>
            </a:r>
            <a:endParaRPr lang="ru-RU" sz="4800" b="1" dirty="0">
              <a:solidFill>
                <a:srgbClr val="FAFAF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68604" y="3664748"/>
            <a:ext cx="2701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AFAFA"/>
                </a:solidFill>
              </a:rPr>
              <a:t>Оценить  себя</a:t>
            </a:r>
            <a:endParaRPr lang="ru-RU" sz="3200" b="1" dirty="0">
              <a:solidFill>
                <a:srgbClr val="FAFAF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406" y="3455401"/>
            <a:ext cx="81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AFAFA"/>
                </a:solidFill>
              </a:rPr>
              <a:t>4.</a:t>
            </a:r>
            <a:endParaRPr lang="ru-RU" sz="4800" b="1" dirty="0">
              <a:solidFill>
                <a:srgbClr val="FAFAF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3943" y="1473113"/>
          <a:ext cx="5196114" cy="47283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5579"/>
                <a:gridCol w="2680535"/>
              </a:tblGrid>
              <a:tr h="10441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 баллов</a:t>
                      </a: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Отметка</a:t>
                      </a:r>
                    </a:p>
                  </a:txBody>
                  <a:tcPr marL="162558" marR="162558" marT="81269" marB="81269" anchor="ctr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bg1"/>
                          </a:solidFill>
                        </a:rPr>
                        <a:t>8-9</a:t>
                      </a:r>
                      <a:endParaRPr lang="ru-RU" sz="4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6-7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61279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3021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0-2</a:t>
                      </a:r>
                      <a:endParaRPr lang="ru-RU" sz="40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4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62558" marR="162558" marT="81269" marB="81269">
                    <a:gradFill flip="none" rotWithShape="1">
                      <a:gsLst>
                        <a:gs pos="0">
                          <a:srgbClr val="C28446">
                            <a:shade val="30000"/>
                            <a:satMod val="115000"/>
                          </a:srgbClr>
                        </a:gs>
                        <a:gs pos="50000">
                          <a:srgbClr val="C28446">
                            <a:shade val="67500"/>
                            <a:satMod val="115000"/>
                          </a:srgbClr>
                        </a:gs>
                        <a:gs pos="100000">
                          <a:srgbClr val="C2844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362" y="268906"/>
            <a:ext cx="6971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оценка за урок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274" y="1965850"/>
            <a:ext cx="8372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этап </a:t>
            </a:r>
          </a:p>
          <a:p>
            <a:pPr algn="ctr"/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Долина информации</a:t>
            </a: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269</Words>
  <Application>Microsoft Office PowerPoint</Application>
  <PresentationFormat>Экран (4:3)</PresentationFormat>
  <Paragraphs>92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7</cp:lastModifiedBy>
  <cp:revision>100</cp:revision>
  <dcterms:created xsi:type="dcterms:W3CDTF">2014-11-21T11:00:06Z</dcterms:created>
  <dcterms:modified xsi:type="dcterms:W3CDTF">2019-12-17T17:30:11Z</dcterms:modified>
</cp:coreProperties>
</file>