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66"/>
    <a:srgbClr val="009999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9C23-3E0D-4090-9C6D-24C2844DD0B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F91C-E9C8-42FF-8B50-CD4E8317F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1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9C23-3E0D-4090-9C6D-24C2844DD0B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F91C-E9C8-42FF-8B50-CD4E8317F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2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9C23-3E0D-4090-9C6D-24C2844DD0B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F91C-E9C8-42FF-8B50-CD4E8317F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9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9C23-3E0D-4090-9C6D-24C2844DD0B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F91C-E9C8-42FF-8B50-CD4E8317F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7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9C23-3E0D-4090-9C6D-24C2844DD0B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F91C-E9C8-42FF-8B50-CD4E8317F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2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9C23-3E0D-4090-9C6D-24C2844DD0B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F91C-E9C8-42FF-8B50-CD4E8317F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1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9C23-3E0D-4090-9C6D-24C2844DD0B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F91C-E9C8-42FF-8B50-CD4E8317F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9C23-3E0D-4090-9C6D-24C2844DD0B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F91C-E9C8-42FF-8B50-CD4E8317F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2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9C23-3E0D-4090-9C6D-24C2844DD0B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F91C-E9C8-42FF-8B50-CD4E8317F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5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9C23-3E0D-4090-9C6D-24C2844DD0B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F91C-E9C8-42FF-8B50-CD4E8317F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3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9C23-3E0D-4090-9C6D-24C2844DD0B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F91C-E9C8-42FF-8B50-CD4E8317F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7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9C23-3E0D-4090-9C6D-24C2844DD0B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7F91C-E9C8-42FF-8B50-CD4E8317F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8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Фразеологизмы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89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" y="188641"/>
            <a:ext cx="4186668" cy="283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729"/>
            <a:ext cx="3888432" cy="291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00" y="3399300"/>
            <a:ext cx="370790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298643" cy="247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20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Спиши слова, поставь ударения. </a:t>
            </a:r>
            <a:endParaRPr lang="ru-RU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Каталог, портфель, квартал, столяр, цемент, алфавит, статуя, хозяева.</a:t>
            </a:r>
          </a:p>
        </p:txBody>
      </p:sp>
    </p:spTree>
    <p:extLst>
      <p:ext uri="{BB962C8B-B14F-4D97-AF65-F5344CB8AC3E}">
        <p14:creationId xmlns:p14="http://schemas.microsoft.com/office/powerpoint/2010/main" val="372893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Выпиши словосочетания с парными согласными в корне. Подбери проверочное слово.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Биться как рыба об лёд (    ),</a:t>
            </a:r>
          </a:p>
          <a:p>
            <a:r>
              <a:rPr lang="ru-RU" sz="4800" dirty="0"/>
              <a:t>н</a:t>
            </a:r>
            <a:r>
              <a:rPr lang="ru-RU" sz="4800" dirty="0" smtClean="0"/>
              <a:t>а первый взгляд (   ), рожки да ножки (  ), запретный плод (  ), не ударить в грязь лицом, из кожи вон лезть (  ).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7926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Попасть впросак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50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Точить лясы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412776"/>
            <a:ext cx="8046156" cy="47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98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Бить баклуши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0894"/>
            <a:ext cx="7056783" cy="4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19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7" y="260648"/>
            <a:ext cx="8139749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63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5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Носарий</a:t>
            </a:r>
            <a:r>
              <a:rPr lang="ru-RU" dirty="0" smtClean="0"/>
              <a:t>…..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Нос воротить</a:t>
            </a:r>
            <a:r>
              <a:rPr lang="ru-RU" sz="4000" dirty="0" smtClean="0"/>
              <a:t>,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нос задрать</a:t>
            </a:r>
            <a:r>
              <a:rPr lang="ru-RU" sz="4000" dirty="0" smtClean="0"/>
              <a:t>, </a:t>
            </a:r>
          </a:p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оса не казать</a:t>
            </a:r>
            <a:r>
              <a:rPr lang="ru-RU" sz="4000" dirty="0" smtClean="0"/>
              <a:t>, </a:t>
            </a:r>
            <a:r>
              <a:rPr lang="ru-RU" sz="4000" dirty="0" smtClean="0">
                <a:solidFill>
                  <a:srgbClr val="0000FF"/>
                </a:solidFill>
              </a:rPr>
              <a:t>нос уткнуть, </a:t>
            </a:r>
          </a:p>
          <a:p>
            <a:r>
              <a:rPr lang="ru-RU" sz="4000" dirty="0">
                <a:solidFill>
                  <a:srgbClr val="0033CC"/>
                </a:solidFill>
              </a:rPr>
              <a:t>н</a:t>
            </a:r>
            <a:r>
              <a:rPr lang="ru-RU" sz="4000" dirty="0" smtClean="0">
                <a:solidFill>
                  <a:srgbClr val="0033CC"/>
                </a:solidFill>
              </a:rPr>
              <a:t>ос по ветру держать</a:t>
            </a:r>
            <a:r>
              <a:rPr lang="ru-RU" sz="4000" dirty="0" smtClean="0"/>
              <a:t>,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нос к носу,</a:t>
            </a:r>
          </a:p>
          <a:p>
            <a:r>
              <a:rPr lang="ru-RU" sz="4000" dirty="0">
                <a:solidFill>
                  <a:srgbClr val="009999"/>
                </a:solidFill>
              </a:rPr>
              <a:t>н</a:t>
            </a:r>
            <a:r>
              <a:rPr lang="ru-RU" sz="4000" dirty="0" smtClean="0">
                <a:solidFill>
                  <a:srgbClr val="009999"/>
                </a:solidFill>
              </a:rPr>
              <a:t>а носу зарубить, </a:t>
            </a:r>
            <a:r>
              <a:rPr lang="ru-RU" sz="4000" dirty="0" smtClean="0"/>
              <a:t>комар носа не подточит, </a:t>
            </a:r>
            <a:r>
              <a:rPr lang="ru-RU" sz="4000" dirty="0" smtClean="0">
                <a:solidFill>
                  <a:srgbClr val="00CC66"/>
                </a:solidFill>
              </a:rPr>
              <a:t>нос утереть</a:t>
            </a:r>
            <a:r>
              <a:rPr lang="ru-RU" sz="4000" dirty="0" smtClean="0"/>
              <a:t>, клевать носом , </a:t>
            </a:r>
            <a:r>
              <a:rPr lang="ru-RU" sz="4000" dirty="0" smtClean="0">
                <a:solidFill>
                  <a:srgbClr val="009900"/>
                </a:solidFill>
              </a:rPr>
              <a:t>носом крутить </a:t>
            </a:r>
            <a:r>
              <a:rPr lang="ru-RU" sz="4000" dirty="0" smtClean="0"/>
              <a:t>.…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59118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119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Фразеологизмы</vt:lpstr>
      <vt:lpstr>Словарная работа.</vt:lpstr>
      <vt:lpstr>Выпиши словосочетания с парными согласными в корне. Подбери проверочное слово.</vt:lpstr>
      <vt:lpstr>Попасть впросак</vt:lpstr>
      <vt:lpstr>Точить лясы</vt:lpstr>
      <vt:lpstr>Бить баклуши</vt:lpstr>
      <vt:lpstr>Презентация PowerPoint</vt:lpstr>
      <vt:lpstr>Презентация PowerPoint</vt:lpstr>
      <vt:lpstr>Носарий…..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Фразеологизмы</dc:title>
  <dc:creator>User</dc:creator>
  <cp:lastModifiedBy>User</cp:lastModifiedBy>
  <cp:revision>3</cp:revision>
  <dcterms:created xsi:type="dcterms:W3CDTF">2019-10-21T13:33:29Z</dcterms:created>
  <dcterms:modified xsi:type="dcterms:W3CDTF">2019-10-21T14:02:32Z</dcterms:modified>
</cp:coreProperties>
</file>