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4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9" autoAdjust="0"/>
    <p:restoredTop sz="86377" autoAdjust="0"/>
  </p:normalViewPr>
  <p:slideViewPr>
    <p:cSldViewPr>
      <p:cViewPr>
        <p:scale>
          <a:sx n="70" d="100"/>
          <a:sy n="70" d="100"/>
        </p:scale>
        <p:origin x="-202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C79A05-C025-4B31-B1AF-6C07AEDBC2EB}" type="datetimeFigureOut">
              <a:rPr lang="ru-RU" smtClean="0"/>
              <a:pPr/>
              <a:t>31.03.2019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6E11A9-4EC2-427E-9F2C-C2D06DCFA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071810"/>
            <a:ext cx="6480048" cy="230124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Выполнил </a:t>
            </a:r>
            <a:r>
              <a:rPr lang="ru-RU" sz="2800" dirty="0" smtClean="0"/>
              <a:t>: студент  521 группы</a:t>
            </a:r>
            <a:br>
              <a:rPr lang="ru-RU" sz="2800" dirty="0" smtClean="0"/>
            </a:br>
            <a:r>
              <a:rPr lang="ru-RU" sz="2800" dirty="0" smtClean="0"/>
              <a:t>                        Киселёв Дмитрий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0688"/>
            <a:ext cx="8710950" cy="17526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«Торсионный вал»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C:\Users\User\Desktop\val-grebnoy-yamaha-f300-350_647916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571604" y="4929198"/>
            <a:ext cx="5852160" cy="1325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1\Torsion_Bar_Spring-e1470057388331-768x4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7315200" cy="4029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611560" y="5373216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Упругий элемент торсионной подвески с креплениями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AutoShape 4" descr="торсионные вал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торсионные вал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6" name="Picture 4" descr="http://365cars.ru/wp-content/uploads/2014/10/podveska-prodolnie-rychag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76672"/>
            <a:ext cx="6696744" cy="4821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000100" y="5715016"/>
            <a:ext cx="731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Торсионная подвеска на продольных рычагах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https://www.conceptcarz.com/images/Hummer/2003-Hummer-H2-SUV_Image-e06-128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79" name="Picture 3" descr="C:\Documents and Settings\oem\Рабочий стол\2003-Hummer-H2-SUV_Image-e06-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48680"/>
            <a:ext cx="7176120" cy="5107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071538" y="6000768"/>
            <a:ext cx="7262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Торсионная подвеска на поперечных рычагах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G:\1\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4180" y="4653136"/>
            <a:ext cx="2939819" cy="22048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605" name="Picture 5" descr="C:\Documents and Settings\oem\Рабочий стол\otvaga2004_msta-155_14x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1" y="214290"/>
            <a:ext cx="6381795" cy="47863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42844" y="5429264"/>
            <a:ext cx="5967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Торсионная подвеска в бронетехнике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https://i.avto.pro/newsimages/ustroystvo-podveski-mac-pherson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9" name="AutoShape 5" descr="https://autoiwc.ru/images/macpherson_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380672"/>
            <a:ext cx="48245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На схеме изображена подвеска «Мак Ферсон», стоящая на малолитражном автомобиле с передними ведущими колесами и реечным рулевым управлением</a:t>
            </a:r>
            <a:endParaRPr lang="ru-RU" b="1" dirty="0"/>
          </a:p>
        </p:txBody>
      </p:sp>
      <p:pic>
        <p:nvPicPr>
          <p:cNvPr id="26627" name="Picture 3" descr="C:\Documents and Settings\oem\Рабочий стол\ustroystvo-podveski-mac-phers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5913" cy="5210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31" name="Picture 7" descr="C:\Documents and Settings\oem\Рабочий стол\McPher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2036" y="4293096"/>
            <a:ext cx="4354480" cy="25649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479</TotalTime>
  <Words>51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Выполнил : студент  521 группы                         Киселёв Дмитрий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Александр</cp:lastModifiedBy>
  <cp:revision>61</cp:revision>
  <dcterms:created xsi:type="dcterms:W3CDTF">2016-06-09T05:49:20Z</dcterms:created>
  <dcterms:modified xsi:type="dcterms:W3CDTF">2019-03-31T17:09:34Z</dcterms:modified>
</cp:coreProperties>
</file>