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3" r:id="rId3"/>
    <p:sldId id="257" r:id="rId4"/>
    <p:sldId id="258" r:id="rId5"/>
    <p:sldId id="259" r:id="rId6"/>
    <p:sldId id="263" r:id="rId7"/>
    <p:sldId id="260" r:id="rId8"/>
    <p:sldId id="262" r:id="rId9"/>
    <p:sldId id="266" r:id="rId10"/>
    <p:sldId id="264" r:id="rId11"/>
    <p:sldId id="265" r:id="rId12"/>
    <p:sldId id="269" r:id="rId13"/>
    <p:sldId id="267" r:id="rId14"/>
    <p:sldId id="272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4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5/19/2019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5/19/2019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5/19/2019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5/19/2019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5/19/2019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5/19/2019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22.jpg"/><Relationship Id="rId4" Type="http://schemas.openxmlformats.org/officeDocument/2006/relationships/image" Target="../media/image2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234501" y="1965253"/>
            <a:ext cx="1034930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9600" b="1" cap="none" spc="0" dirty="0" smtClean="0">
                <a:ln/>
                <a:solidFill>
                  <a:schemeClr val="accent3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Книга мастеров</a:t>
            </a:r>
            <a:endParaRPr lang="ru-RU" sz="9600" b="1" cap="none" spc="0" dirty="0">
              <a:ln/>
              <a:solidFill>
                <a:schemeClr val="accent3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07" y="1796440"/>
            <a:ext cx="2338192" cy="23381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786" y="1678487"/>
            <a:ext cx="2560527" cy="256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814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63" y="542440"/>
            <a:ext cx="11437749" cy="61528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736" y="1806843"/>
            <a:ext cx="2526223" cy="25262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6" t="19107" r="9091" b="2711"/>
          <a:stretch/>
        </p:blipFill>
        <p:spPr>
          <a:xfrm>
            <a:off x="6664271" y="1503336"/>
            <a:ext cx="4107051" cy="3998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53770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00" y="254995"/>
            <a:ext cx="3943754" cy="43436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725" y="0"/>
            <a:ext cx="4486275" cy="4762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417" y="908588"/>
            <a:ext cx="4286250" cy="571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7245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78" y="-1440496"/>
            <a:ext cx="10777497" cy="766593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698" y="175364"/>
            <a:ext cx="2861154" cy="286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990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70" y="368099"/>
            <a:ext cx="11608230" cy="61876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2449" y="1394847"/>
            <a:ext cx="4679836" cy="4102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105" y="1698355"/>
            <a:ext cx="2701872" cy="270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641"/>
          <a:stretch/>
        </p:blipFill>
        <p:spPr>
          <a:xfrm>
            <a:off x="746760" y="1569720"/>
            <a:ext cx="3474720" cy="4038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"/>
          <a:stretch/>
        </p:blipFill>
        <p:spPr>
          <a:xfrm>
            <a:off x="4251960" y="916305"/>
            <a:ext cx="6552247" cy="5086350"/>
          </a:xfrm>
          <a:prstGeom prst="rect">
            <a:avLst/>
          </a:prstGeom>
        </p:spPr>
      </p:pic>
      <p:pic>
        <p:nvPicPr>
          <p:cNvPr id="2" name="матрешки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99407" y="7315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99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327" y="553749"/>
            <a:ext cx="8567802" cy="60148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4" y="553749"/>
            <a:ext cx="2270864" cy="37469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70302" y="981721"/>
            <a:ext cx="2270864" cy="3746926"/>
          </a:xfrm>
          <a:prstGeom prst="rect">
            <a:avLst/>
          </a:prstGeom>
        </p:spPr>
      </p:pic>
      <p:pic>
        <p:nvPicPr>
          <p:cNvPr id="2" name="Narodnaya-Yarmarka-(muzofon.com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1000" end="126242.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168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7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788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78" y="-1440496"/>
            <a:ext cx="10777497" cy="766593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768" y="233244"/>
            <a:ext cx="2317315" cy="231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838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21" y="576198"/>
            <a:ext cx="11305055" cy="6112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213895" y="2967335"/>
            <a:ext cx="50115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111" y="2014537"/>
            <a:ext cx="4352925" cy="2828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940" y="1796332"/>
            <a:ext cx="3047130" cy="304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469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51" y="1341329"/>
            <a:ext cx="4575570" cy="457557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510" y="752450"/>
            <a:ext cx="6708707" cy="5434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225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78" y="-1440496"/>
            <a:ext cx="10777497" cy="766593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722" y="525520"/>
            <a:ext cx="2843408" cy="284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652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85" y="438411"/>
            <a:ext cx="10764900" cy="63280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543" y="1633603"/>
            <a:ext cx="2425874" cy="24258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4" t="2739" r="5434" b="3562"/>
          <a:stretch/>
        </p:blipFill>
        <p:spPr>
          <a:xfrm>
            <a:off x="6271801" y="1633603"/>
            <a:ext cx="4412902" cy="3520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32186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73" y="15240"/>
            <a:ext cx="5101590" cy="3962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445" y="274320"/>
            <a:ext cx="4924195" cy="3917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6" r="5179"/>
          <a:stretch/>
        </p:blipFill>
        <p:spPr>
          <a:xfrm rot="5400000">
            <a:off x="4233602" y="2870978"/>
            <a:ext cx="3207437" cy="47540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7665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78" y="-1440496"/>
            <a:ext cx="10777497" cy="766593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51" y="487941"/>
            <a:ext cx="2217107" cy="221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289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След самолета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TM04033937[[fn=След самолета]]</Template>
  <TotalTime>1314</TotalTime>
  <Words>2</Words>
  <Application>Microsoft Office PowerPoint</Application>
  <PresentationFormat>Широкоэкранный</PresentationFormat>
  <Paragraphs>1</Paragraphs>
  <Slides>14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7" baseType="lpstr">
      <vt:lpstr>Arial</vt:lpstr>
      <vt:lpstr>Century Gothic</vt:lpstr>
      <vt:lpstr>След самолета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Юлия Другова</dc:creator>
  <cp:lastModifiedBy>Дом</cp:lastModifiedBy>
  <cp:revision>19</cp:revision>
  <dcterms:created xsi:type="dcterms:W3CDTF">2015-01-23T19:31:30Z</dcterms:created>
  <dcterms:modified xsi:type="dcterms:W3CDTF">2019-05-19T07:56:34Z</dcterms:modified>
</cp:coreProperties>
</file>