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8" r:id="rId2"/>
    <p:sldId id="312" r:id="rId3"/>
    <p:sldId id="313" r:id="rId4"/>
    <p:sldId id="316" r:id="rId5"/>
    <p:sldId id="304" r:id="rId6"/>
    <p:sldId id="314" r:id="rId7"/>
    <p:sldId id="30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0E40-2E3E-4840-90E4-824461426D15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2A64-AF9D-4E18-AFCC-5E75C3F5B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E0B-9BE3-4C3A-A5E3-D65106A7A0A5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75E11-188A-466D-B536-6564FB690008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DDA16-C501-4431-A18C-04ADA71C4236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35A6E-0A19-4074-A80B-01017A8600D4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79D010-8A2D-47B3-B639-274D638E1774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4D846-CF2A-4A30-B4D9-4C0954331D86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E60C9-5E69-4D36-A1A3-CD332F6660C9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2BE2B-91BF-4438-AD68-5DACFDBB2461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AFEF1-CDFE-4EEE-98CE-C3CF07AE964B}" type="datetime1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9AD5A0-4F78-41EE-93BF-25ADDDDE9D4E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489F9-20AA-40A7-900C-55CD111CDC9D}" type="datetime1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E28F4-D9D6-4317-A771-1BB52208665C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7FF28-7500-41EC-A70E-79E222A71485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8244FBB-DA6E-49B4-9C70-C96A33D0F5CD}" type="datetime1">
              <a:rPr lang="ru-RU" smtClean="0"/>
              <a:t>29.04.2019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FB9071B-3A8D-4D4F-8F0E-E1226A31A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772" y="3081735"/>
            <a:ext cx="6694512" cy="864096"/>
          </a:xfrm>
        </p:spPr>
        <p:txBody>
          <a:bodyPr/>
          <a:lstStyle/>
          <a:p>
            <a:br>
              <a:rPr lang="ru-RU" sz="6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r>
              <a:rPr lang="ru-RU" sz="5400" i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Аллотропия</a:t>
            </a:r>
            <a:br>
              <a:rPr lang="ru-RU" sz="6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</a:br>
            <a:endParaRPr lang="ru-RU" sz="6000" b="1" kern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A46C3-6862-4D27-BE1D-50DF7E59C099}"/>
              </a:ext>
            </a:extLst>
          </p:cNvPr>
          <p:cNvSpPr txBox="1"/>
          <p:nvPr/>
        </p:nvSpPr>
        <p:spPr>
          <a:xfrm>
            <a:off x="2483768" y="206084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solidFill>
                  <a:srgbClr val="0070C0"/>
                </a:solidFill>
              </a:rPr>
              <a:t>Неметаллы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763CDF-901B-46A7-9E7B-EF67773C7A26}"/>
              </a:ext>
            </a:extLst>
          </p:cNvPr>
          <p:cNvSpPr/>
          <p:nvPr/>
        </p:nvSpPr>
        <p:spPr>
          <a:xfrm>
            <a:off x="3059832" y="260648"/>
            <a:ext cx="5940152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Мыслящий ум не чувствует себя счастливым,</a:t>
            </a:r>
          </a:p>
          <a:p>
            <a:pPr algn="r">
              <a:lnSpc>
                <a:spcPct val="107000"/>
              </a:lnSpc>
            </a:pPr>
            <a:r>
              <a:rPr lang="ru-RU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 ему не удастся связать </a:t>
            </a:r>
          </a:p>
          <a:p>
            <a:pPr algn="r">
              <a:lnSpc>
                <a:spcPct val="107000"/>
              </a:lnSpc>
            </a:pPr>
            <a:r>
              <a:rPr lang="ru-RU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воедино разрозненные факты, </a:t>
            </a:r>
          </a:p>
          <a:p>
            <a:pPr algn="r">
              <a:lnSpc>
                <a:spcPct val="107000"/>
              </a:lnSpc>
            </a:pPr>
            <a:r>
              <a:rPr lang="ru-RU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 наблюдаемые»</a:t>
            </a:r>
          </a:p>
          <a:p>
            <a:pPr algn="r">
              <a:lnSpc>
                <a:spcPct val="107000"/>
              </a:lnSpc>
            </a:pPr>
            <a:r>
              <a:rPr lang="ru-RU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Хевеши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´ÐµÑÐ¸ Ð¸ ÑÐ¸Ð¼Ð¸Ñ ÑÐ¸ÑÑÐ½ÐºÐ¸">
            <a:extLst>
              <a:ext uri="{FF2B5EF4-FFF2-40B4-BE49-F238E27FC236}">
                <a16:creationId xmlns:a16="http://schemas.microsoft.com/office/drawing/2014/main" id="{C5689EDF-47A8-419D-B61B-7EC3EE7A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9" y="4725144"/>
            <a:ext cx="2397585" cy="17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металлы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&quot;Хлор&quot;"/>
          <p:cNvPicPr>
            <a:picLocks noChangeAspect="1" noChangeArrowheads="1"/>
          </p:cNvPicPr>
          <p:nvPr/>
        </p:nvPicPr>
        <p:blipFill rotWithShape="1">
          <a:blip r:embed="rId2" cstate="screen"/>
          <a:srcRect l="10962" r="11759"/>
          <a:stretch/>
        </p:blipFill>
        <p:spPr bwMode="auto">
          <a:xfrm>
            <a:off x="899592" y="1098322"/>
            <a:ext cx="2903167" cy="413242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" name="Picture 4" descr="хлор"/>
          <p:cNvPicPr>
            <a:picLocks noChangeAspect="1" noChangeArrowheads="1"/>
          </p:cNvPicPr>
          <p:nvPr/>
        </p:nvPicPr>
        <p:blipFill rotWithShape="1">
          <a:blip r:embed="rId3" cstate="screen"/>
          <a:srcRect l="3271"/>
          <a:stretch/>
        </p:blipFill>
        <p:spPr bwMode="auto">
          <a:xfrm>
            <a:off x="5066412" y="1670361"/>
            <a:ext cx="2930865" cy="356864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5312" y="5498068"/>
            <a:ext cx="191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Фтор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3448" y="5498068"/>
            <a:ext cx="171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Хлор</a:t>
            </a:r>
          </a:p>
        </p:txBody>
      </p:sp>
    </p:spTree>
    <p:extLst>
      <p:ext uri="{BB962C8B-B14F-4D97-AF65-F5344CB8AC3E}">
        <p14:creationId xmlns:p14="http://schemas.microsoft.com/office/powerpoint/2010/main" val="707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ром"/>
          <p:cNvPicPr>
            <a:picLocks noChangeAspect="1" noChangeArrowheads="1"/>
          </p:cNvPicPr>
          <p:nvPr/>
        </p:nvPicPr>
        <p:blipFill rotWithShape="1">
          <a:blip r:embed="rId2" cstate="screen"/>
          <a:srcRect b="2703"/>
          <a:stretch/>
        </p:blipFill>
        <p:spPr bwMode="auto">
          <a:xfrm>
            <a:off x="5189935" y="1140868"/>
            <a:ext cx="3264074" cy="4309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0402" y="5697101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Бром</a:t>
            </a:r>
          </a:p>
        </p:txBody>
      </p:sp>
      <p:pic>
        <p:nvPicPr>
          <p:cNvPr id="4" name="Picture 2" descr="D:\Data\obj\d77a57b4-8cff-11db-b606-0800200c9a66\ch11_19_09.jpg">
            <a:extLst>
              <a:ext uri="{FF2B5EF4-FFF2-40B4-BE49-F238E27FC236}">
                <a16:creationId xmlns:a16="http://schemas.microsoft.com/office/drawing/2014/main" id="{79CE9D5C-5402-4B54-919B-5F9993104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10336" r="7631" b="12818"/>
          <a:stretch/>
        </p:blipFill>
        <p:spPr bwMode="auto">
          <a:xfrm>
            <a:off x="1052082" y="1060798"/>
            <a:ext cx="3096344" cy="4389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0B6C9-8024-4FDF-8682-BE79E613082B}"/>
              </a:ext>
            </a:extLst>
          </p:cNvPr>
          <p:cNvSpPr txBox="1"/>
          <p:nvPr/>
        </p:nvSpPr>
        <p:spPr>
          <a:xfrm>
            <a:off x="1763688" y="5697101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Йод</a:t>
            </a:r>
          </a:p>
        </p:txBody>
      </p:sp>
    </p:spTree>
    <p:extLst>
      <p:ext uri="{BB962C8B-B14F-4D97-AF65-F5344CB8AC3E}">
        <p14:creationId xmlns:p14="http://schemas.microsoft.com/office/powerpoint/2010/main" val="29060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5" t="8012" r="13589" b="15779"/>
          <a:stretch/>
        </p:blipFill>
        <p:spPr>
          <a:xfrm>
            <a:off x="5354332" y="1196751"/>
            <a:ext cx="2314012" cy="4104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71A5A-7BC8-4E51-9FF2-2F82AAF2264E}"/>
              </a:ext>
            </a:extLst>
          </p:cNvPr>
          <p:cNvSpPr txBox="1"/>
          <p:nvPr/>
        </p:nvSpPr>
        <p:spPr>
          <a:xfrm>
            <a:off x="5354332" y="5592223"/>
            <a:ext cx="240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белый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5FF01-C5CC-4227-AD0F-8D9AFC542DF8}"/>
              </a:ext>
            </a:extLst>
          </p:cNvPr>
          <p:cNvSpPr txBox="1"/>
          <p:nvPr/>
        </p:nvSpPr>
        <p:spPr>
          <a:xfrm>
            <a:off x="1331641" y="559222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красный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218A5-0FAA-43B6-8FC3-EAB0BFF53A1C}"/>
              </a:ext>
            </a:extLst>
          </p:cNvPr>
          <p:cNvSpPr txBox="1"/>
          <p:nvPr/>
        </p:nvSpPr>
        <p:spPr>
          <a:xfrm>
            <a:off x="2339752" y="219337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Фосфор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4BBBC-71C5-4DB4-9C87-AA365480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8330" r="55323" b="15461"/>
          <a:stretch/>
        </p:blipFill>
        <p:spPr>
          <a:xfrm>
            <a:off x="1475656" y="1196751"/>
            <a:ext cx="2405314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a\obj\d77a57b6-8cff-11db-b606-0800200c9a66\01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594928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Сера</a:t>
            </a:r>
          </a:p>
        </p:txBody>
      </p:sp>
    </p:spTree>
    <p:extLst>
      <p:ext uri="{BB962C8B-B14F-4D97-AF65-F5344CB8AC3E}">
        <p14:creationId xmlns:p14="http://schemas.microsoft.com/office/powerpoint/2010/main" val="42377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&quot;Уголь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468" y="3565080"/>
            <a:ext cx="3209580" cy="2407185"/>
          </a:xfrm>
          <a:prstGeom prst="rect">
            <a:avLst/>
          </a:prstGeom>
          <a:noFill/>
        </p:spPr>
      </p:pic>
      <p:pic>
        <p:nvPicPr>
          <p:cNvPr id="1025" name="Picture 1" descr="&quot;Графит&quot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980728"/>
            <a:ext cx="3352456" cy="2584352"/>
          </a:xfrm>
          <a:prstGeom prst="rect">
            <a:avLst/>
          </a:prstGeom>
          <a:noFill/>
        </p:spPr>
      </p:pic>
      <p:pic>
        <p:nvPicPr>
          <p:cNvPr id="1026" name="Picture 2" descr="&quot;Бриллиант&quot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0988" y="1752459"/>
            <a:ext cx="3210967" cy="36252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70950" y="4092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Алмаз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148" y="40924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Графит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450" y="617309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Уголь</a:t>
            </a:r>
          </a:p>
        </p:txBody>
      </p:sp>
    </p:spTree>
    <p:extLst>
      <p:ext uri="{BB962C8B-B14F-4D97-AF65-F5344CB8AC3E}">
        <p14:creationId xmlns:p14="http://schemas.microsoft.com/office/powerpoint/2010/main" val="42803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Химия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9900"/>
      </a:folHlink>
    </a:clrScheme>
    <a:fontScheme name="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35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Тема1</vt:lpstr>
      <vt:lpstr> Аллотропия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</cp:lastModifiedBy>
  <cp:revision>127</cp:revision>
  <dcterms:created xsi:type="dcterms:W3CDTF">2010-09-09T14:37:44Z</dcterms:created>
  <dcterms:modified xsi:type="dcterms:W3CDTF">2019-04-29T17:04:41Z</dcterms:modified>
</cp:coreProperties>
</file>