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10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8.xml"/><Relationship Id="rId2" Type="http://schemas.openxmlformats.org/officeDocument/2006/relationships/slide" Target="slide6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24" Type="http://schemas.openxmlformats.org/officeDocument/2006/relationships/slide" Target="slide27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6.xml"/><Relationship Id="rId10" Type="http://schemas.openxmlformats.org/officeDocument/2006/relationships/slide" Target="slide13.xml"/><Relationship Id="rId19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12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«Я познаю мир географии»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857496"/>
          </a:xfrm>
        </p:spPr>
        <p:txBody>
          <a:bodyPr>
            <a:normAutofit/>
          </a:bodyPr>
          <a:lstStyle/>
          <a:p>
            <a:r>
              <a:rPr lang="ru-RU" b="1" dirty="0" smtClean="0"/>
              <a:t>Внеклассное мероприятие - викторина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Объект-загадка 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Полуостров Лабрадор</a:t>
            </a:r>
          </a:p>
          <a:p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6283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ttps://cs9.pikabu.ru/post_img/2018/02/23/10/15194038151912339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4038600" cy="3471779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285720" y="5643578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Объект-загадка 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Магелланов пролив</a:t>
            </a:r>
            <a:endParaRPr lang="ru-RU" sz="3200" b="1" u="sng" dirty="0"/>
          </a:p>
        </p:txBody>
      </p:sp>
      <p:pic>
        <p:nvPicPr>
          <p:cNvPr id="24578" name="Picture 2" descr="https://defenceforumindia.com/forum/proxy.php?image=http%3A%2F%2Fatlantismaps.com%2FCh4_images%2Fimg_01L.jpg&amp;hash=ce7518d88af640655b0e79e0eeb4a9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403252" cy="2709840"/>
          </a:xfrm>
          <a:prstGeom prst="rect">
            <a:avLst/>
          </a:prstGeom>
          <a:noFill/>
        </p:spPr>
      </p:pic>
      <p:pic>
        <p:nvPicPr>
          <p:cNvPr id="24580" name="Picture 4" descr="https://notednames.com/ImgBig/hlv@_Big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211940" cy="4143404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285720" y="5643578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Объект-загадка 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Река Амазонка</a:t>
            </a:r>
            <a:endParaRPr lang="ru-RU" sz="3200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68897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https://3.bp.blogspot.com/-eL4ibKcEwdQ/Wf9Hz83TdcI/AAAAAAAFpVc/T4AfIC4ao9oMk4sfBolqFoiqfY9sdPxdgCLcBGAs/s1600/red-bellied-piranhas-bark_41746_990x7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4286280" cy="3000396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>
            <a:off x="285720" y="5643578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Объект-загадка 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Панамский канал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http://planetolog.ru/maps/country/dk/panam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107677" cy="2738451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marketpic/1047642/market_PWY6x-Fu91rBeGfDuDeVoQ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500430" cy="3500430"/>
          </a:xfrm>
          <a:prstGeom prst="rect">
            <a:avLst/>
          </a:prstGeom>
          <a:noFill/>
        </p:spPr>
      </p:pic>
      <p:sp>
        <p:nvSpPr>
          <p:cNvPr id="7" name="Горизонтальный свиток 6">
            <a:hlinkClick r:id="rId4" action="ppaction://hlinksldjump"/>
          </p:cNvPr>
          <p:cNvSpPr/>
          <p:nvPr/>
        </p:nvSpPr>
        <p:spPr>
          <a:xfrm>
            <a:off x="285720" y="5643578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Термины   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Большие объёмы атмосферного воздуха, обладающие определёнными свойствами (температурой, влажностью и т.д.).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800" b="1" dirty="0" smtClean="0"/>
              <a:t>Воздушные массы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5122" name="Picture 2" descr="http://xn----7sbiajdngd3akr1a1d5j.xn--p1ai/wp-content/uploads/2015/04/vozdushnye_mass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4143404" cy="2567512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438120" y="5795978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Термины  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Расстояние </a:t>
            </a:r>
            <a:r>
              <a:rPr lang="ru-RU" sz="3200" dirty="0" smtClean="0"/>
              <a:t>от нулевого (Гринвичского) меридиана до объекта, выраженное в градусах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800" b="1" dirty="0" smtClean="0"/>
              <a:t>Географическая </a:t>
            </a:r>
          </a:p>
          <a:p>
            <a:pPr>
              <a:buNone/>
            </a:pPr>
            <a:r>
              <a:rPr lang="ru-RU" sz="2800" b="1" dirty="0" smtClean="0"/>
              <a:t>долгота</a:t>
            </a:r>
            <a:endParaRPr lang="ru-RU" sz="2800" b="1" dirty="0"/>
          </a:p>
        </p:txBody>
      </p:sp>
      <p:pic>
        <p:nvPicPr>
          <p:cNvPr id="4098" name="Picture 2" descr="http://900igr.net/up/datas/184773/005.jpg"/>
          <p:cNvPicPr>
            <a:picLocks noChangeAspect="1" noChangeArrowheads="1"/>
          </p:cNvPicPr>
          <p:nvPr/>
        </p:nvPicPr>
        <p:blipFill>
          <a:blip r:embed="rId2"/>
          <a:srcRect l="4110" t="25571" r="6849"/>
          <a:stretch>
            <a:fillRect/>
          </a:stretch>
        </p:blipFill>
        <p:spPr bwMode="auto">
          <a:xfrm>
            <a:off x="4286248" y="1357298"/>
            <a:ext cx="4643470" cy="2911099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438120" y="5795978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Термины  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Верхний слой грунтов в районах с холодным климатом, в котором горные породы сцементированы замёрзшей в них влагой.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Многолетняя мерзлота</a:t>
            </a:r>
            <a:endParaRPr lang="ru-RU" dirty="0"/>
          </a:p>
        </p:txBody>
      </p:sp>
      <p:pic>
        <p:nvPicPr>
          <p:cNvPr id="3074" name="Picture 2" descr="https://densegodnya.ru/thumb/2/DXUKlvBRbN_OUIdeV2YX2g/r/d/nevechnaya_merzlo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214842" cy="2808139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438120" y="5795978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Термины  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Повышение уровня воды в морях и океанах, проявляющееся в прибрежных частях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/>
              <a:t>Прилив</a:t>
            </a:r>
            <a:endParaRPr lang="ru-RU" sz="2800" b="1" dirty="0"/>
          </a:p>
        </p:txBody>
      </p:sp>
      <p:pic>
        <p:nvPicPr>
          <p:cNvPr id="2050" name="Picture 2" descr="https://ds02.infourok.ru/uploads/ex/12aa/00077931-fa92805e/640/img17.jpg"/>
          <p:cNvPicPr>
            <a:picLocks noChangeAspect="1" noChangeArrowheads="1"/>
          </p:cNvPicPr>
          <p:nvPr/>
        </p:nvPicPr>
        <p:blipFill>
          <a:blip r:embed="rId2"/>
          <a:srcRect l="11719" t="25000" r="5078"/>
          <a:stretch>
            <a:fillRect/>
          </a:stretch>
        </p:blipFill>
        <p:spPr bwMode="auto">
          <a:xfrm>
            <a:off x="4643438" y="1428736"/>
            <a:ext cx="4226720" cy="2857512"/>
          </a:xfrm>
          <a:prstGeom prst="rect">
            <a:avLst/>
          </a:prstGeom>
          <a:noFill/>
        </p:spPr>
      </p:pic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428596" y="5572140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Термины  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857784" cy="4681728"/>
          </a:xfrm>
        </p:spPr>
        <p:txBody>
          <a:bodyPr>
            <a:noAutofit/>
          </a:bodyPr>
          <a:lstStyle/>
          <a:p>
            <a:r>
              <a:rPr lang="ru-RU" sz="3000" dirty="0" smtClean="0"/>
              <a:t>Верхний слой земной коры, обладающий плодородием и возникающий в результате совместного воздействия атмосферы, гидросферы и биосферы на литосферу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/>
              <a:t>Почва</a:t>
            </a:r>
            <a:endParaRPr lang="ru-RU" sz="2800" b="1" dirty="0"/>
          </a:p>
        </p:txBody>
      </p:sp>
      <p:pic>
        <p:nvPicPr>
          <p:cNvPr id="1026" name="Picture 2" descr="https://datcha-dom.ru/wp-content/uploads/2013/04/Pochva-na-uchastk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3857652" cy="3268289"/>
          </a:xfrm>
          <a:prstGeom prst="rect">
            <a:avLst/>
          </a:prstGeom>
          <a:noFill/>
        </p:spPr>
      </p:pic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428596" y="5572140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Условные знаки  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Плотина</a:t>
            </a:r>
            <a:endParaRPr lang="ru-RU" sz="3200" b="1" dirty="0"/>
          </a:p>
        </p:txBody>
      </p:sp>
      <p:pic>
        <p:nvPicPr>
          <p:cNvPr id="35844" name="Picture 4" descr="https://zabavnik.club/wp-content/uploads/uslovnye_znaki_plana_mestnosti_3_klass_37_06143702.jpg"/>
          <p:cNvPicPr>
            <a:picLocks noChangeAspect="1" noChangeArrowheads="1"/>
          </p:cNvPicPr>
          <p:nvPr/>
        </p:nvPicPr>
        <p:blipFill>
          <a:blip r:embed="rId2"/>
          <a:srcRect l="49688" r="33437" b="72165"/>
          <a:stretch>
            <a:fillRect/>
          </a:stretch>
        </p:blipFill>
        <p:spPr bwMode="auto">
          <a:xfrm>
            <a:off x="642910" y="1643050"/>
            <a:ext cx="2857520" cy="285752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5715016"/>
            <a:ext cx="1285884" cy="6955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714488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Приветствие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6А      6Б      6В       6Г      6Д</a:t>
            </a:r>
          </a:p>
          <a:p>
            <a:pPr algn="ctr"/>
            <a:r>
              <a:rPr lang="ru-RU" sz="4000" dirty="0" smtClean="0">
                <a:hlinkClick r:id="rId2" action="ppaction://hlinksldjump"/>
              </a:rPr>
              <a:t>1 раунд </a:t>
            </a:r>
            <a:r>
              <a:rPr lang="ru-RU" sz="4000" dirty="0" smtClean="0">
                <a:hlinkClick r:id="rId2" action="ppaction://hlinksldjump"/>
              </a:rPr>
              <a:t>«Знатоки географии»</a:t>
            </a:r>
            <a:endParaRPr lang="ru-RU" sz="4000" dirty="0" smtClean="0"/>
          </a:p>
          <a:p>
            <a:pPr algn="ctr"/>
            <a:r>
              <a:rPr lang="ru-RU" sz="4000" dirty="0" smtClean="0">
                <a:hlinkClick r:id="rId3" action="ppaction://hlinksldjump"/>
              </a:rPr>
              <a:t>2раунд </a:t>
            </a:r>
            <a:r>
              <a:rPr lang="ru-RU" sz="4000" dirty="0" smtClean="0">
                <a:hlinkClick r:id="rId3" action="ppaction://hlinksldjump"/>
              </a:rPr>
              <a:t>«Ребусы» </a:t>
            </a:r>
            <a:endParaRPr lang="ru-RU" sz="4000" dirty="0" smtClean="0"/>
          </a:p>
          <a:p>
            <a:pPr algn="ctr"/>
            <a:r>
              <a:rPr lang="ru-RU" sz="4000" dirty="0" smtClean="0">
                <a:hlinkClick r:id="rId4" action="ppaction://hlinksldjump"/>
              </a:rPr>
              <a:t>3раунд </a:t>
            </a:r>
            <a:r>
              <a:rPr lang="ru-RU" sz="4000" dirty="0" smtClean="0">
                <a:hlinkClick r:id="rId4" action="ppaction://hlinksldjump"/>
              </a:rPr>
              <a:t>«Конкурс капитанов</a:t>
            </a:r>
            <a:r>
              <a:rPr lang="ru-RU" sz="4000" dirty="0" smtClean="0">
                <a:hlinkClick r:id="rId4" action="ppaction://hlinksldjump"/>
              </a:rPr>
              <a:t>»</a:t>
            </a:r>
            <a:endParaRPr lang="ru-RU" sz="4000" dirty="0" smtClean="0"/>
          </a:p>
          <a:p>
            <a:pPr algn="ctr"/>
            <a:r>
              <a:rPr lang="ru-RU" sz="4000" dirty="0" smtClean="0">
                <a:hlinkClick r:id="rId5" action="ppaction://hlinksldjump"/>
              </a:rPr>
              <a:t>Подведение итогов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Условные знаки  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b="1" dirty="0" smtClean="0"/>
              <a:t>Овраг</a:t>
            </a:r>
            <a:endParaRPr lang="ru-RU" sz="3200" b="1" dirty="0"/>
          </a:p>
        </p:txBody>
      </p:sp>
      <p:pic>
        <p:nvPicPr>
          <p:cNvPr id="34818" name="Picture 2" descr="https://zabavnik.club/wp-content/uploads/uslovnye_znaki_plana_mestnosti_3_klass_37_06143702.jpg"/>
          <p:cNvPicPr>
            <a:picLocks noChangeAspect="1" noChangeArrowheads="1"/>
          </p:cNvPicPr>
          <p:nvPr/>
        </p:nvPicPr>
        <p:blipFill>
          <a:blip r:embed="rId2"/>
          <a:srcRect l="66355" t="66495" r="17757" b="5670"/>
          <a:stretch>
            <a:fillRect/>
          </a:stretch>
        </p:blipFill>
        <p:spPr bwMode="auto">
          <a:xfrm>
            <a:off x="642910" y="1571612"/>
            <a:ext cx="2928958" cy="310125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5643578"/>
            <a:ext cx="1198414" cy="7669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Условные знаки  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b="1" dirty="0" smtClean="0"/>
              <a:t>Грунтовая дорога</a:t>
            </a:r>
          </a:p>
          <a:p>
            <a:r>
              <a:rPr lang="ru-RU" sz="3200" b="1" dirty="0" smtClean="0"/>
              <a:t>Колодец</a:t>
            </a:r>
            <a:endParaRPr lang="ru-RU" sz="3200" b="1" dirty="0"/>
          </a:p>
        </p:txBody>
      </p:sp>
      <p:pic>
        <p:nvPicPr>
          <p:cNvPr id="33794" name="Picture 2" descr="https://zabavnik.club/wp-content/uploads/uslovnye_znaki_plana_mestnosti_3_klass_37_06143702.jpg"/>
          <p:cNvPicPr>
            <a:picLocks noChangeAspect="1" noChangeArrowheads="1"/>
          </p:cNvPicPr>
          <p:nvPr/>
        </p:nvPicPr>
        <p:blipFill>
          <a:blip r:embed="rId2"/>
          <a:srcRect l="938" t="68042" r="83124" b="5669"/>
          <a:stretch>
            <a:fillRect/>
          </a:stretch>
        </p:blipFill>
        <p:spPr bwMode="auto">
          <a:xfrm>
            <a:off x="500034" y="1571612"/>
            <a:ext cx="3357586" cy="335758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5643578"/>
            <a:ext cx="1198414" cy="766940"/>
          </a:xfrm>
          <a:prstGeom prst="horizontalScroll">
            <a:avLst>
              <a:gd name="adj" fmla="val 16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Условные знаки  40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Обрыв</a:t>
            </a:r>
            <a:endParaRPr lang="ru-RU" sz="3200" b="1" dirty="0"/>
          </a:p>
        </p:txBody>
      </p:sp>
      <p:pic>
        <p:nvPicPr>
          <p:cNvPr id="32770" name="Picture 2" descr="http://900igr.net/up/datai/189879/0008-010-.jpg"/>
          <p:cNvPicPr>
            <a:picLocks noChangeAspect="1" noChangeArrowheads="1"/>
          </p:cNvPicPr>
          <p:nvPr/>
        </p:nvPicPr>
        <p:blipFill>
          <a:blip r:embed="rId2"/>
          <a:srcRect l="58000" t="38064" r="29250" b="46428"/>
          <a:stretch>
            <a:fillRect/>
          </a:stretch>
        </p:blipFill>
        <p:spPr bwMode="auto">
          <a:xfrm>
            <a:off x="428596" y="1571612"/>
            <a:ext cx="3532934" cy="228601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5429264"/>
            <a:ext cx="1214446" cy="8383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hlinkClick r:id="rId3" action="ppaction://hlinksldjump"/>
              </a:rPr>
              <a:t>игра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Условные знаки  50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3200" b="1" dirty="0" smtClean="0"/>
              <a:t>Вырубка леса</a:t>
            </a:r>
          </a:p>
          <a:p>
            <a:r>
              <a:rPr lang="ru-RU" sz="3200" b="1" dirty="0" smtClean="0"/>
              <a:t>Хвойный лес</a:t>
            </a:r>
            <a:endParaRPr lang="ru-RU" sz="3200" b="1" dirty="0"/>
          </a:p>
        </p:txBody>
      </p:sp>
      <p:pic>
        <p:nvPicPr>
          <p:cNvPr id="31748" name="Picture 4" descr="https://zabavnik.club/wp-content/uploads/uslovnye_znaki_plana_mestnosti_3_klass_37_06143702.jpg"/>
          <p:cNvPicPr>
            <a:picLocks noChangeAspect="1" noChangeArrowheads="1"/>
          </p:cNvPicPr>
          <p:nvPr/>
        </p:nvPicPr>
        <p:blipFill>
          <a:blip r:embed="rId2"/>
          <a:srcRect l="81563" t="66495" r="624" b="7216"/>
          <a:stretch>
            <a:fillRect/>
          </a:stretch>
        </p:blipFill>
        <p:spPr bwMode="auto">
          <a:xfrm>
            <a:off x="428596" y="1500174"/>
            <a:ext cx="3353384" cy="300039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5572140"/>
            <a:ext cx="1269852" cy="8383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Первооткрыватели  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В 1492 году его экспедиция открыла Багамские острова, Кубу и ряд других островов Карибского бассейна.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Христофор Колумб</a:t>
            </a:r>
            <a:endParaRPr lang="ru-RU" sz="3200" b="1" dirty="0"/>
          </a:p>
        </p:txBody>
      </p:sp>
      <p:pic>
        <p:nvPicPr>
          <p:cNvPr id="40962" name="Picture 2" descr="ÑÑÐ¸ÑÑÐ¾ÑÐ¾Ñ ÐºÐ¾Ð»ÑÐ¼Ð± Ð¾ÑÐºÑÑÑÐ¸Ðµ Ð°Ð¼ÐµÑÐ¸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191028" cy="2791226"/>
          </a:xfrm>
          <a:prstGeom prst="rect">
            <a:avLst/>
          </a:prstGeom>
          <a:noFill/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357158" y="5572140"/>
            <a:ext cx="1269852" cy="8383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игра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Первооткрыватели  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9149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Капитан, сумевший проплыть в южные воды гораздо дальше, чем кто-либо из его современников. Капитан совершил 2 кругосветные экспедиции, нанес на карту острова в Тихом океане, а также Австралию, за что впоследствии он был съеден аборигенами.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Джеймс Кук</a:t>
            </a:r>
            <a:endParaRPr lang="ru-RU" sz="3200" b="1" dirty="0"/>
          </a:p>
        </p:txBody>
      </p:sp>
      <p:pic>
        <p:nvPicPr>
          <p:cNvPr id="39938" name="Picture 2" descr="ÐºÐ°Ð¿Ð¸ÑÐ°Ð½ Ð´Ð¶ÐµÐ¹Ð¼Ñ ÐºÑ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857652" cy="2803228"/>
          </a:xfrm>
          <a:prstGeom prst="rect">
            <a:avLst/>
          </a:prstGeom>
          <a:noFill/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357158" y="5857892"/>
            <a:ext cx="1269852" cy="8383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игра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Первооткрыватели 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27372" cy="46817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Организатор Великой </a:t>
            </a:r>
            <a:r>
              <a:rPr lang="ru-RU" sz="2400" dirty="0" smtClean="0"/>
              <a:t>Северной Экспедиции</a:t>
            </a:r>
            <a:r>
              <a:rPr lang="ru-RU" sz="2800" dirty="0" smtClean="0"/>
              <a:t>; основал Петропавловск-Камчатский, открыл Южную Аляску, Алеутские и Командорские острова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err="1" smtClean="0"/>
              <a:t>Витус</a:t>
            </a:r>
            <a:r>
              <a:rPr lang="ru-RU" sz="3200" b="1" dirty="0" smtClean="0"/>
              <a:t> Беринг</a:t>
            </a:r>
            <a:endParaRPr lang="ru-RU" sz="3200" b="1" dirty="0"/>
          </a:p>
        </p:txBody>
      </p:sp>
      <p:sp>
        <p:nvSpPr>
          <p:cNvPr id="38914" name="AutoShape 2" descr="https://ruxpert.ru/images/thumb/3/33/%D0%92%D0%B8%D1%82%D1%83%D1%81_%D0%91%D0%B5%D1%80%D0%B8%D0%BD%D0%B3.jpg/161px-%D0%92%D0%B8%D1%82%D1%83%D1%81_%D0%91%D0%B5%D1%80%D0%B8%D0%BD%D0%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Ð¤Ð°Ð¹Ð»:ÐÐ¸ÑÑÑ ÐÐµÑÐ¸Ð½Ð³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Ð¤Ð°Ð¹Ð»:ÐÐ¸ÑÑÑ ÐÐµÑÐ¸Ð½Ð³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https://100-faktov.ru/wp-content/uploads/2018/06/e17e98d3415fa94665f6-618x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314846" cy="3239625"/>
          </a:xfrm>
          <a:prstGeom prst="rect">
            <a:avLst/>
          </a:prstGeom>
          <a:noFill/>
        </p:spPr>
      </p:pic>
      <p:sp>
        <p:nvSpPr>
          <p:cNvPr id="9" name="Содержимое 6"/>
          <p:cNvSpPr txBox="1">
            <a:spLocks/>
          </p:cNvSpPr>
          <p:nvPr/>
        </p:nvSpPr>
        <p:spPr>
          <a:xfrm>
            <a:off x="357158" y="5572140"/>
            <a:ext cx="1269852" cy="8383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игра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Первооткрыватели  40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Первый русский кругосветный мореплаватель, командир экспедиции и капитан «Надежды»; открыл ряд островов Тихого океана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Иван </a:t>
            </a:r>
            <a:r>
              <a:rPr lang="ru-RU" sz="3200" b="1" dirty="0" smtClean="0"/>
              <a:t>Крузенштерн</a:t>
            </a:r>
            <a:endParaRPr lang="ru-RU" sz="3200" b="1" dirty="0"/>
          </a:p>
        </p:txBody>
      </p:sp>
      <p:sp>
        <p:nvSpPr>
          <p:cNvPr id="37890" name="AutoShape 2" descr="Ð¤Ð°Ð¹Ð»:Kruzenshtern I 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2" name="Picture 4" descr="http://www.navy.su/persons/12/images/kruzenshtern_if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2671978" cy="3470102"/>
          </a:xfrm>
          <a:prstGeom prst="rect">
            <a:avLst/>
          </a:prstGeom>
          <a:noFill/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357158" y="5572140"/>
            <a:ext cx="1269852" cy="8383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игра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Первооткрыватели 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ходе четырёх экспедиций прошел около 40 000 км по неизученным районам Центральной Азии, собрал огромные коллекции, открыл последний вид дикой лошади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/>
              <a:t>Николай Пржевальский</a:t>
            </a:r>
            <a:endParaRPr lang="ru-RU" sz="2800" b="1" dirty="0"/>
          </a:p>
        </p:txBody>
      </p:sp>
      <p:sp>
        <p:nvSpPr>
          <p:cNvPr id="36866" name="AutoShape 2" descr="https://hgnet.ca/sites/default/files/styles/page/public/poster/portret_v_dome.jpg?itok=Vdh5kgK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hgnet.ca/sites/default/files/styles/page/public/poster/portret_v_dome.jpg?itok=Vdh5kgK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https://ic.pics.livejournal.com/martosennij/66733434/1040879/104087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286280" cy="2846358"/>
          </a:xfrm>
          <a:prstGeom prst="rect">
            <a:avLst/>
          </a:prstGeom>
          <a:noFill/>
        </p:spPr>
      </p:pic>
      <p:sp>
        <p:nvSpPr>
          <p:cNvPr id="8" name="Содержимое 6"/>
          <p:cNvSpPr txBox="1">
            <a:spLocks/>
          </p:cNvSpPr>
          <p:nvPr/>
        </p:nvSpPr>
        <p:spPr>
          <a:xfrm>
            <a:off x="357158" y="5572140"/>
            <a:ext cx="1269852" cy="8383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игра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Угадай загадку</a:t>
            </a:r>
            <a:endParaRPr lang="ru-RU" sz="4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  раунд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Знатоки географии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00176"/>
          <a:ext cx="8504238" cy="51435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12921"/>
                <a:gridCol w="1285884"/>
                <a:gridCol w="1357322"/>
                <a:gridCol w="1357322"/>
                <a:gridCol w="1357322"/>
                <a:gridCol w="1233467"/>
              </a:tblGrid>
              <a:tr h="110500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Самый – </a:t>
                      </a:r>
                      <a:r>
                        <a:rPr lang="ru-RU" sz="2400" dirty="0" err="1" smtClean="0"/>
                        <a:t>самый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7030A0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91705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Объект-загадка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91145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Термины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0500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Условные знаки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0500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Первооткрыватели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23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24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  <a:hlinkClick r:id="rId25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Ребусы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Африка</a:t>
            </a:r>
            <a:endParaRPr lang="ru-RU" sz="3200" b="1" dirty="0"/>
          </a:p>
        </p:txBody>
      </p:sp>
      <p:pic>
        <p:nvPicPr>
          <p:cNvPr id="5122" name="Picture 2" descr="https://umochki.ru/images/rebusy/po-geografii/afri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104787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Ребусы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Байкал</a:t>
            </a:r>
            <a:endParaRPr lang="ru-RU" sz="3200" b="1" dirty="0"/>
          </a:p>
        </p:txBody>
      </p:sp>
      <p:pic>
        <p:nvPicPr>
          <p:cNvPr id="4098" name="Picture 2" descr="https://umochki.ru/images/rebusy/po-geografii/baik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11013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Ребусы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Австралия</a:t>
            </a:r>
            <a:endParaRPr lang="ru-RU" sz="3200" b="1" dirty="0"/>
          </a:p>
        </p:txBody>
      </p:sp>
      <p:pic>
        <p:nvPicPr>
          <p:cNvPr id="3074" name="Picture 2" descr="https://umochki.ru/images/rebusy/po-geografii/avstraliy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43563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Ребусы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Экватор</a:t>
            </a:r>
            <a:endParaRPr lang="ru-RU" sz="3200" b="1" dirty="0"/>
          </a:p>
        </p:txBody>
      </p:sp>
      <p:pic>
        <p:nvPicPr>
          <p:cNvPr id="2050" name="Picture 2" descr="https://umochki.ru/images/rebusy/po-geografii/ekvat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032834" cy="2644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Ребусы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Глобус</a:t>
            </a:r>
            <a:endParaRPr lang="ru-RU" sz="3200" b="1" dirty="0"/>
          </a:p>
        </p:txBody>
      </p:sp>
      <p:pic>
        <p:nvPicPr>
          <p:cNvPr id="1026" name="Picture 2" descr="https://umochki.ru/images/rebusy/po-geografii/glo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096000" cy="3476626"/>
          </a:xfrm>
          <a:prstGeom prst="rect">
            <a:avLst/>
          </a:prstGeom>
          <a:noFill/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7500958" y="5643578"/>
            <a:ext cx="1269852" cy="8383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игра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 dirty="0" smtClean="0"/>
              <a:t>Конкурс Капитанов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раунд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Загадка для капитана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Глобус весь пересекают,</a:t>
            </a:r>
            <a:br>
              <a:rPr lang="ru-RU" sz="2800" dirty="0" smtClean="0"/>
            </a:br>
            <a:r>
              <a:rPr lang="ru-RU" sz="2800" dirty="0" smtClean="0"/>
              <a:t>Сходятся на полюсах.</a:t>
            </a:r>
            <a:br>
              <a:rPr lang="ru-RU" sz="2800" dirty="0" smtClean="0"/>
            </a:br>
            <a:r>
              <a:rPr lang="ru-RU" sz="2800" dirty="0" smtClean="0"/>
              <a:t>Постепенно подвигают</a:t>
            </a:r>
            <a:br>
              <a:rPr lang="ru-RU" sz="2800" dirty="0" smtClean="0"/>
            </a:br>
            <a:r>
              <a:rPr lang="ru-RU" sz="2800" dirty="0" smtClean="0"/>
              <a:t>Стрелки на любых часах.</a:t>
            </a:r>
            <a:br>
              <a:rPr lang="ru-RU" sz="2800" dirty="0" smtClean="0"/>
            </a:br>
            <a:r>
              <a:rPr lang="ru-RU" sz="2800" dirty="0" smtClean="0"/>
              <a:t>Через сушу, океаны</a:t>
            </a:r>
            <a:br>
              <a:rPr lang="ru-RU" sz="2800" dirty="0" smtClean="0"/>
            </a:br>
            <a:r>
              <a:rPr lang="ru-RU" sz="2800" dirty="0" smtClean="0"/>
              <a:t>Пролегли …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Меридианы</a:t>
            </a:r>
            <a:endParaRPr lang="ru-RU" sz="3200" b="1" dirty="0"/>
          </a:p>
        </p:txBody>
      </p:sp>
      <p:pic>
        <p:nvPicPr>
          <p:cNvPr id="53250" name="Picture 2" descr="https://ds02.infourok.ru/uploads/ex/0437/0002c356-f155bd55/1/640/img6.jpg"/>
          <p:cNvPicPr>
            <a:picLocks noChangeAspect="1" noChangeArrowheads="1"/>
          </p:cNvPicPr>
          <p:nvPr/>
        </p:nvPicPr>
        <p:blipFill>
          <a:blip r:embed="rId2"/>
          <a:srcRect l="48047" t="15625" b="20312"/>
          <a:stretch>
            <a:fillRect/>
          </a:stretch>
        </p:blipFill>
        <p:spPr bwMode="auto">
          <a:xfrm>
            <a:off x="5286380" y="1571612"/>
            <a:ext cx="316704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Загадка для капитана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Я ходил по разным странам,</a:t>
            </a:r>
            <a:br>
              <a:rPr lang="ru-RU" sz="3200" dirty="0" smtClean="0"/>
            </a:br>
            <a:r>
              <a:rPr lang="ru-RU" sz="3200" dirty="0" smtClean="0"/>
              <a:t>Плыл по рекам, океанам,</a:t>
            </a:r>
            <a:br>
              <a:rPr lang="ru-RU" sz="3200" dirty="0" smtClean="0"/>
            </a:br>
            <a:r>
              <a:rPr lang="ru-RU" sz="3200" dirty="0" smtClean="0"/>
              <a:t>По пустыне шёл отважно –</a:t>
            </a:r>
            <a:br>
              <a:rPr lang="ru-RU" sz="3200" dirty="0" smtClean="0"/>
            </a:br>
            <a:r>
              <a:rPr lang="ru-RU" sz="3200" dirty="0" smtClean="0"/>
              <a:t>На одном листе бумажном.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Карта</a:t>
            </a:r>
            <a:endParaRPr lang="ru-RU" sz="3200" b="1" dirty="0"/>
          </a:p>
        </p:txBody>
      </p:sp>
      <p:pic>
        <p:nvPicPr>
          <p:cNvPr id="52228" name="Picture 4" descr="https://ozon-st.cdn.ngenix.net/multimedia/1015515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4105268" cy="273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Загадка для капитана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Возьми, дружок,</a:t>
            </a:r>
            <a:br>
              <a:rPr lang="ru-RU" sz="3200" dirty="0" smtClean="0"/>
            </a:br>
            <a:r>
              <a:rPr lang="ru-RU" sz="3200" dirty="0" smtClean="0"/>
              <a:t>Меня в поход!</a:t>
            </a:r>
            <a:br>
              <a:rPr lang="ru-RU" sz="3200" dirty="0" smtClean="0"/>
            </a:br>
            <a:r>
              <a:rPr lang="ru-RU" sz="3200" dirty="0" smtClean="0"/>
              <a:t>Со мной никто</a:t>
            </a:r>
            <a:br>
              <a:rPr lang="ru-RU" sz="3200" dirty="0" smtClean="0"/>
            </a:br>
            <a:r>
              <a:rPr lang="ru-RU" sz="3200" dirty="0" smtClean="0"/>
              <a:t>Не пропадёт!</a:t>
            </a:r>
            <a:br>
              <a:rPr lang="ru-RU" sz="3200" dirty="0" smtClean="0"/>
            </a:br>
            <a:r>
              <a:rPr lang="ru-RU" sz="3200" dirty="0" smtClean="0"/>
              <a:t>Дорогу</a:t>
            </a:r>
            <a:br>
              <a:rPr lang="ru-RU" sz="3200" dirty="0" smtClean="0"/>
            </a:br>
            <a:r>
              <a:rPr lang="ru-RU" sz="3200" dirty="0" smtClean="0"/>
              <a:t>Точно укажу!</a:t>
            </a:r>
            <a:br>
              <a:rPr lang="ru-RU" sz="3200" dirty="0" smtClean="0"/>
            </a:br>
            <a:r>
              <a:rPr lang="ru-RU" sz="3200" dirty="0" smtClean="0"/>
              <a:t>Куда идти, –</a:t>
            </a:r>
            <a:br>
              <a:rPr lang="ru-RU" sz="3200" dirty="0" smtClean="0"/>
            </a:br>
            <a:r>
              <a:rPr lang="ru-RU" sz="3200" dirty="0" smtClean="0"/>
              <a:t>Всегда скажу!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Компас</a:t>
            </a:r>
            <a:endParaRPr lang="ru-RU" sz="3200" b="1" dirty="0"/>
          </a:p>
        </p:txBody>
      </p:sp>
      <p:pic>
        <p:nvPicPr>
          <p:cNvPr id="51202" name="Picture 2" descr="https://avatars.mds.yandex.net/get-marketpic/163434/market_y5vkBLZSvf7069ac2FhnjQ/orig"/>
          <p:cNvPicPr>
            <a:picLocks noChangeAspect="1" noChangeArrowheads="1"/>
          </p:cNvPicPr>
          <p:nvPr/>
        </p:nvPicPr>
        <p:blipFill>
          <a:blip r:embed="rId2"/>
          <a:srcRect l="2271" t="26266"/>
          <a:stretch>
            <a:fillRect/>
          </a:stretch>
        </p:blipFill>
        <p:spPr bwMode="auto">
          <a:xfrm>
            <a:off x="5214942" y="1643050"/>
            <a:ext cx="3073549" cy="295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Загадка для капитана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Он плывёт, блестя на солнце</a:t>
            </a:r>
            <a:br>
              <a:rPr lang="ru-RU" sz="3200" dirty="0" smtClean="0"/>
            </a:br>
            <a:r>
              <a:rPr lang="ru-RU" sz="3200" dirty="0" smtClean="0"/>
              <a:t>Этот остров ледяной,</a:t>
            </a:r>
            <a:br>
              <a:rPr lang="ru-RU" sz="3200" dirty="0" smtClean="0"/>
            </a:br>
            <a:r>
              <a:rPr lang="ru-RU" sz="3200" dirty="0" smtClean="0"/>
              <a:t>Он большой, и не качнётся</a:t>
            </a:r>
            <a:br>
              <a:rPr lang="ru-RU" sz="3200" dirty="0" smtClean="0"/>
            </a:br>
            <a:r>
              <a:rPr lang="ru-RU" sz="3200" dirty="0" smtClean="0"/>
              <a:t>Даже сильною волной.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Айсберг</a:t>
            </a:r>
          </a:p>
          <a:p>
            <a:endParaRPr lang="ru-RU" dirty="0"/>
          </a:p>
        </p:txBody>
      </p:sp>
      <p:pic>
        <p:nvPicPr>
          <p:cNvPr id="50178" name="Picture 2" descr="https://avatars.mds.yandex.net/get-pdb/1394998/1e6e9253-75dd-4432-9162-ccff05da6df9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14488"/>
            <a:ext cx="3786214" cy="252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Самый-самый  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/>
              <a:t>Самые протяженные горы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000" b="1" u="sng" dirty="0" smtClean="0"/>
              <a:t>Анды</a:t>
            </a:r>
            <a:endParaRPr lang="ru-RU" sz="4000" b="1" u="sng" dirty="0"/>
          </a:p>
        </p:txBody>
      </p:sp>
      <p:pic>
        <p:nvPicPr>
          <p:cNvPr id="3076" name="Picture 4" descr="http://itd1.mycdn.me/image?id=860166027358&amp;t=20&amp;plc=WEB&amp;tkn=*LKvqUlZ0ylSbpWcFdIjF5JBDO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242323" cy="2692881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285720" y="5643578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Загадка для капитана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Давай-ка слово назовём:</a:t>
            </a:r>
            <a:br>
              <a:rPr lang="ru-RU" sz="2800" dirty="0" smtClean="0"/>
            </a:br>
            <a:r>
              <a:rPr lang="ru-RU" sz="2800" dirty="0" smtClean="0"/>
              <a:t>Большой природный водоём,</a:t>
            </a:r>
            <a:br>
              <a:rPr lang="ru-RU" sz="2800" dirty="0" smtClean="0"/>
            </a:br>
            <a:r>
              <a:rPr lang="ru-RU" sz="2800" dirty="0" smtClean="0"/>
              <a:t>Что заперт прочно берегами.</a:t>
            </a:r>
            <a:br>
              <a:rPr lang="ru-RU" sz="2800" dirty="0" smtClean="0"/>
            </a:br>
            <a:r>
              <a:rPr lang="ru-RU" sz="2800" dirty="0" smtClean="0"/>
              <a:t>Ответ мы точно знаем с вами.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dirty="0" smtClean="0"/>
              <a:t>Озеро</a:t>
            </a:r>
            <a:endParaRPr lang="ru-RU" sz="3200" b="1" dirty="0"/>
          </a:p>
        </p:txBody>
      </p:sp>
      <p:pic>
        <p:nvPicPr>
          <p:cNvPr id="49154" name="Picture 2" descr="https://avatars.mds.yandex.net/get-pdb/70729/d170938d-9cee-45ec-9b53-4ba0ff1f17c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727200" cy="2786082"/>
          </a:xfrm>
          <a:prstGeom prst="rect">
            <a:avLst/>
          </a:prstGeom>
          <a:noFill/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357158" y="5572140"/>
            <a:ext cx="1269852" cy="8383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sldjump"/>
              </a:rPr>
              <a:t>игра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Спасибо всем за участие</a:t>
            </a:r>
            <a:endParaRPr lang="ru-RU" sz="4000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Самый – </a:t>
            </a:r>
            <a:r>
              <a:rPr lang="ru-RU" b="1" dirty="0" err="1" smtClean="0">
                <a:solidFill>
                  <a:schemeClr val="tx1"/>
                </a:solidFill>
              </a:rPr>
              <a:t>самый</a:t>
            </a:r>
            <a:r>
              <a:rPr lang="ru-RU" b="1" dirty="0" smtClean="0">
                <a:solidFill>
                  <a:schemeClr val="tx1"/>
                </a:solidFill>
              </a:rPr>
              <a:t>     20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Самая большая пустыня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Сахара</a:t>
            </a:r>
            <a:endParaRPr lang="ru-RU" sz="3200" b="1" u="sng" dirty="0"/>
          </a:p>
        </p:txBody>
      </p:sp>
      <p:pic>
        <p:nvPicPr>
          <p:cNvPr id="2050" name="Picture 2" descr="https://www.zastavki.com/pictures/originals/2017Nature___Desert_Sahara_desert_under_the_beautiful_blue_sky_11869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060" y="1428736"/>
            <a:ext cx="4081206" cy="3214710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357158" y="5572140"/>
            <a:ext cx="1357322" cy="9618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Самый – </a:t>
            </a:r>
            <a:r>
              <a:rPr lang="ru-RU" b="1" dirty="0" err="1" smtClean="0">
                <a:solidFill>
                  <a:schemeClr val="tx1"/>
                </a:solidFill>
              </a:rPr>
              <a:t>самый</a:t>
            </a:r>
            <a:r>
              <a:rPr lang="ru-RU" b="1" dirty="0" smtClean="0">
                <a:solidFill>
                  <a:schemeClr val="tx1"/>
                </a:solidFill>
              </a:rPr>
              <a:t>     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Самая длинная река 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Амазонка</a:t>
            </a:r>
            <a:endParaRPr lang="ru-RU" sz="3200" b="1" u="sng" dirty="0"/>
          </a:p>
        </p:txBody>
      </p:sp>
      <p:pic>
        <p:nvPicPr>
          <p:cNvPr id="1026" name="Picture 2" descr="https://avatars.mds.yandex.net/get-pdb/988157/447f2efd-69f1-425a-82b5-911bc9b8f10e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270267" cy="285752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214282" y="5715016"/>
            <a:ext cx="1500198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Самый – </a:t>
            </a:r>
            <a:r>
              <a:rPr lang="ru-RU" b="1" dirty="0" err="1" smtClean="0">
                <a:solidFill>
                  <a:schemeClr val="tx1"/>
                </a:solidFill>
              </a:rPr>
              <a:t>самый</a:t>
            </a:r>
            <a:r>
              <a:rPr lang="ru-RU" b="1" dirty="0" smtClean="0">
                <a:solidFill>
                  <a:schemeClr val="tx1"/>
                </a:solidFill>
              </a:rPr>
              <a:t>  40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Самый высокий материк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smtClean="0"/>
              <a:t>Антарктида</a:t>
            </a:r>
            <a:endParaRPr lang="ru-RU" sz="3200" b="1" u="sng" dirty="0"/>
          </a:p>
        </p:txBody>
      </p:sp>
      <p:pic>
        <p:nvPicPr>
          <p:cNvPr id="19458" name="Picture 2" descr="https://www.fresher.ru/manager_content/images2/puteshestvie-v-antarktidu/big/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220448" cy="2802378"/>
          </a:xfrm>
          <a:prstGeom prst="rect">
            <a:avLst/>
          </a:prstGeom>
          <a:noFill/>
        </p:spPr>
      </p:pic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357158" y="5572140"/>
            <a:ext cx="1357322" cy="9618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Самый – </a:t>
            </a:r>
            <a:r>
              <a:rPr lang="ru-RU" b="1" dirty="0" err="1" smtClean="0">
                <a:solidFill>
                  <a:schemeClr val="tx1"/>
                </a:solidFill>
              </a:rPr>
              <a:t>самый</a:t>
            </a:r>
            <a:r>
              <a:rPr lang="ru-RU" b="1" dirty="0" smtClean="0">
                <a:solidFill>
                  <a:schemeClr val="tx1"/>
                </a:solidFill>
              </a:rPr>
              <a:t>  50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Самый высокий водопад в мире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b="1" u="sng" dirty="0" err="1" smtClean="0"/>
              <a:t>Анхель</a:t>
            </a:r>
            <a:endParaRPr lang="ru-RU" sz="3200" b="1" u="sng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7158" y="5572140"/>
            <a:ext cx="1357322" cy="9618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игра</a:t>
            </a:r>
            <a:endParaRPr lang="ru-RU" dirty="0"/>
          </a:p>
        </p:txBody>
      </p:sp>
      <p:pic>
        <p:nvPicPr>
          <p:cNvPr id="20482" name="Picture 2" descr="http://www.poleteli.ru/uploads/posts/2015-04/1428690667_anhe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077051" cy="271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Объект-загадка  50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00600" y="5143512"/>
            <a:ext cx="4038600" cy="909816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Мыс Дежнева</a:t>
            </a:r>
            <a:endParaRPr lang="ru-RU" sz="3200" b="1" u="sng" dirty="0"/>
          </a:p>
        </p:txBody>
      </p:sp>
      <p:pic>
        <p:nvPicPr>
          <p:cNvPr id="2151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045807" cy="402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 descr="http://cdn01.ru/files/users/images/2d/f7/2df74a27dd9931e61e748848266dca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2786050" cy="3457786"/>
          </a:xfrm>
          <a:prstGeom prst="rect">
            <a:avLst/>
          </a:prstGeom>
          <a:noFill/>
        </p:spPr>
      </p:pic>
      <p:sp>
        <p:nvSpPr>
          <p:cNvPr id="11" name="Горизонтальный свиток 10">
            <a:hlinkClick r:id="rId4" action="ppaction://hlinksldjump"/>
          </p:cNvPr>
          <p:cNvSpPr/>
          <p:nvPr/>
        </p:nvSpPr>
        <p:spPr>
          <a:xfrm>
            <a:off x="285720" y="5643578"/>
            <a:ext cx="1500198" cy="8572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262</TotalTime>
  <Words>460</Words>
  <PresentationFormat>Экран (4:3)</PresentationFormat>
  <Paragraphs>409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Официальная</vt:lpstr>
      <vt:lpstr>Внеклассное мероприятие - викторина   </vt:lpstr>
      <vt:lpstr>  Приветствие </vt:lpstr>
      <vt:lpstr>Знатоки географии</vt:lpstr>
      <vt:lpstr>Самый-самый  30</vt:lpstr>
      <vt:lpstr>Самый – самый     20 </vt:lpstr>
      <vt:lpstr>Самый – самый     10</vt:lpstr>
      <vt:lpstr>Самый – самый  40</vt:lpstr>
      <vt:lpstr>Самый – самый  50</vt:lpstr>
      <vt:lpstr>Объект-загадка  50</vt:lpstr>
      <vt:lpstr>Объект-загадка  10</vt:lpstr>
      <vt:lpstr>Объект-загадка  20</vt:lpstr>
      <vt:lpstr>Объект-загадка  30</vt:lpstr>
      <vt:lpstr>Объект-загадка  40</vt:lpstr>
      <vt:lpstr>Термины   10</vt:lpstr>
      <vt:lpstr>Термины   20</vt:lpstr>
      <vt:lpstr>Термины   30</vt:lpstr>
      <vt:lpstr>Термины   40</vt:lpstr>
      <vt:lpstr>Термины   50</vt:lpstr>
      <vt:lpstr>Условные знаки  10</vt:lpstr>
      <vt:lpstr>Условные знаки  20</vt:lpstr>
      <vt:lpstr>Условные знаки  30</vt:lpstr>
      <vt:lpstr>Условные знаки  40</vt:lpstr>
      <vt:lpstr>Условные знаки  50</vt:lpstr>
      <vt:lpstr>Первооткрыватели  10</vt:lpstr>
      <vt:lpstr>Первооткрыватели  20</vt:lpstr>
      <vt:lpstr>Первооткрыватели  30</vt:lpstr>
      <vt:lpstr>Первооткрыватели  40</vt:lpstr>
      <vt:lpstr>Первооткрыватели  50</vt:lpstr>
      <vt:lpstr>2   раунд</vt:lpstr>
      <vt:lpstr>Ребусы</vt:lpstr>
      <vt:lpstr>Ребусы</vt:lpstr>
      <vt:lpstr>Ребусы</vt:lpstr>
      <vt:lpstr>Ребусы</vt:lpstr>
      <vt:lpstr>Ребусы</vt:lpstr>
      <vt:lpstr>3 раунд</vt:lpstr>
      <vt:lpstr>Загадка для капитана</vt:lpstr>
      <vt:lpstr>Загадка для капитана</vt:lpstr>
      <vt:lpstr>Загадка для капитана</vt:lpstr>
      <vt:lpstr>Загадка для капитана</vt:lpstr>
      <vt:lpstr>Загадка для капитана</vt:lpstr>
      <vt:lpstr>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- викторина  «Я познаю мир географии» </dc:title>
  <dc:creator>Александр</dc:creator>
  <cp:lastModifiedBy>Александр</cp:lastModifiedBy>
  <cp:revision>29</cp:revision>
  <dcterms:created xsi:type="dcterms:W3CDTF">2019-04-02T13:59:19Z</dcterms:created>
  <dcterms:modified xsi:type="dcterms:W3CDTF">2019-04-05T15:12:57Z</dcterms:modified>
</cp:coreProperties>
</file>