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68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F57A9-CB73-4E4F-AB5D-CAD98658C2E5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1FC90-6BA8-4C86-A7D3-16A7E033F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1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F57A9-CB73-4E4F-AB5D-CAD98658C2E5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1FC90-6BA8-4C86-A7D3-16A7E033F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223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F57A9-CB73-4E4F-AB5D-CAD98658C2E5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1FC90-6BA8-4C86-A7D3-16A7E033F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780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F57A9-CB73-4E4F-AB5D-CAD98658C2E5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1FC90-6BA8-4C86-A7D3-16A7E033F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156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F57A9-CB73-4E4F-AB5D-CAD98658C2E5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1FC90-6BA8-4C86-A7D3-16A7E033F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349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F57A9-CB73-4E4F-AB5D-CAD98658C2E5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1FC90-6BA8-4C86-A7D3-16A7E033F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676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F57A9-CB73-4E4F-AB5D-CAD98658C2E5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1FC90-6BA8-4C86-A7D3-16A7E033F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701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F57A9-CB73-4E4F-AB5D-CAD98658C2E5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1FC90-6BA8-4C86-A7D3-16A7E033F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14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F57A9-CB73-4E4F-AB5D-CAD98658C2E5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1FC90-6BA8-4C86-A7D3-16A7E033F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297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F57A9-CB73-4E4F-AB5D-CAD98658C2E5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1FC90-6BA8-4C86-A7D3-16A7E033F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721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F57A9-CB73-4E4F-AB5D-CAD98658C2E5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1FC90-6BA8-4C86-A7D3-16A7E033F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636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F57A9-CB73-4E4F-AB5D-CAD98658C2E5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1FC90-6BA8-4C86-A7D3-16A7E033F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594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iranimashki.ru/_ph/98/2/67117596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Даяна - Мама, мне на тебя не наглядетьс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74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73"/>
    </mc:Choice>
    <mc:Fallback>
      <p:transition spd="slow" advTm="45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Мама, мне на тебя не наглядеться,</a:t>
            </a:r>
          </a:p>
        </p:txBody>
      </p:sp>
      <p:pic>
        <p:nvPicPr>
          <p:cNvPr id="10242" name="Picture 2" descr="http://rebenok.by/pics/image/81863465_large_mamaidoch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306" y="1565646"/>
            <a:ext cx="7951694" cy="529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animashki.org/_bl/2/4396215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46" y="1498489"/>
            <a:ext cx="35433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lenagold.ru/fon/clipart/r/roza/gelt/roza1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4950"/>
            <a:ext cx="4371975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334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7"/>
    </mc:Choice>
    <mc:Fallback>
      <p:transition spd="slow" advTm="516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Мама, мы чувствуем друг друга сердцем,</a:t>
            </a:r>
          </a:p>
        </p:txBody>
      </p:sp>
      <p:pic>
        <p:nvPicPr>
          <p:cNvPr id="12290" name="Picture 2" descr="http://photos.lifeisphoto.ru/143/0/14378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988" y="1610658"/>
            <a:ext cx="7871012" cy="524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animashki.org/_bl/2/4396215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46" y="1498489"/>
            <a:ext cx="35433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krasivie-kartinki.ru/images/cvety-v-korzine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437081"/>
            <a:ext cx="2440641" cy="234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749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32"/>
    </mc:Choice>
    <mc:Fallback>
      <p:transition spd="slow" advTm="5832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Мама, ты всех дороже,</a:t>
            </a:r>
            <a:br>
              <a:rPr lang="ru-RU" dirty="0"/>
            </a:br>
            <a:r>
              <a:rPr lang="ru-RU" dirty="0"/>
              <a:t>и по-другому быть не может.</a:t>
            </a:r>
          </a:p>
        </p:txBody>
      </p:sp>
      <p:pic>
        <p:nvPicPr>
          <p:cNvPr id="13314" name="Picture 2" descr="http://levkina.35photo.ru/photos/20130801/5583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177" y="1746056"/>
            <a:ext cx="7664824" cy="511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animashki.org/_bl/2/4396215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46" y="1498489"/>
            <a:ext cx="35433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s54.radikal.ru/i143/0903/34/46cf6e1b78f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23" y="4302028"/>
            <a:ext cx="2533650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994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50"/>
    </mc:Choice>
    <mc:Fallback>
      <p:transition spd="slow" advTm="1095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Мама, мне на тебя не наглядеться,</a:t>
            </a:r>
          </a:p>
        </p:txBody>
      </p:sp>
      <p:pic>
        <p:nvPicPr>
          <p:cNvPr id="10242" name="Picture 2" descr="http://rebenok.by/pics/image/81863465_large_mamaidoch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733" y="1524000"/>
            <a:ext cx="8014267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animashki.org/_bl/2/4396215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46" y="1498489"/>
            <a:ext cx="35433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lenagold.ru/fon/clipart/r/roza/gelt/roza1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4950"/>
            <a:ext cx="4371975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573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18"/>
    </mc:Choice>
    <mc:Fallback>
      <p:transition spd="slow" advTm="5518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Мама, мы чувствуем друг друга сердцем,</a:t>
            </a:r>
          </a:p>
        </p:txBody>
      </p:sp>
      <p:pic>
        <p:nvPicPr>
          <p:cNvPr id="12290" name="Picture 2" descr="http://photos.lifeisphoto.ru/143/0/14378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988" y="1610658"/>
            <a:ext cx="7871012" cy="524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animashki.org/_bl/2/4396215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46" y="1498489"/>
            <a:ext cx="35433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krasivie-kartinki.ru/images/cvety-v-korzine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437081"/>
            <a:ext cx="2440641" cy="234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43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3"/>
    </mc:Choice>
    <mc:Fallback>
      <p:transition spd="slow" advTm="5293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Мама, ты всех дороже,</a:t>
            </a:r>
            <a:br>
              <a:rPr lang="ru-RU" dirty="0"/>
            </a:br>
            <a:r>
              <a:rPr lang="ru-RU" dirty="0"/>
              <a:t>и по-другому быть не может.</a:t>
            </a:r>
          </a:p>
        </p:txBody>
      </p:sp>
      <p:pic>
        <p:nvPicPr>
          <p:cNvPr id="13314" name="Picture 2" descr="http://levkina.35photo.ru/photos/20130801/5583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177" y="1746056"/>
            <a:ext cx="7664824" cy="511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animashki.org/_bl/2/4396215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46" y="1498489"/>
            <a:ext cx="35433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://s54.radikal.ru/i143/0903/34/46cf6e1b78f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23" y="4302028"/>
            <a:ext cx="2533650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30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99"/>
    </mc:Choice>
    <mc:Fallback>
      <p:transition spd="slow" advTm="10899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Нет никого мне ближе, нет никого родней,</a:t>
            </a:r>
          </a:p>
        </p:txBody>
      </p:sp>
      <p:pic>
        <p:nvPicPr>
          <p:cNvPr id="14338" name="Picture 2" descr="http://www.znaikak.ru/design/pic/visred/8136564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76374"/>
            <a:ext cx="8077200" cy="538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animashki.org/_bl/2/4396215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46" y="1498489"/>
            <a:ext cx="35433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foto-cvetov.com/gibiskus/gibiskus_1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53" y="3961448"/>
            <a:ext cx="2783541" cy="267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850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50"/>
    </mc:Choice>
    <mc:Fallback>
      <p:transition spd="slow" advTm="545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 отыскать красивей и не найти добрей,</a:t>
            </a:r>
          </a:p>
        </p:txBody>
      </p:sp>
      <p:pic>
        <p:nvPicPr>
          <p:cNvPr id="18434" name="Picture 2" descr="http://foto.ve4erinki.net/wp-content/uploads/%D0%98%D0%B4%D0%B5%D0%B8-%D1%84%D0%BE%D1%82%D0%BE%D1%81%D0%B5%D1%81%D1%81%D0%B8%D0%B8-%D0%BC%D0%B0%D0%BC%D0%B0-%D1%81-%D0%B4%D0%BE%D1%87%D0%BA%D0%BE%D0%B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118" y="1497105"/>
            <a:ext cx="8157882" cy="536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animashki.org/_bl/2/4396215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46" y="1498489"/>
            <a:ext cx="35433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blestiashki.narod.ru/2/4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04" y="4068230"/>
            <a:ext cx="2142938" cy="278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328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47"/>
    </mc:Choice>
    <mc:Fallback>
      <p:transition spd="slow" advTm="5647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 холода и ветра всегда укроешь ты,</a:t>
            </a:r>
          </a:p>
        </p:txBody>
      </p:sp>
      <p:pic>
        <p:nvPicPr>
          <p:cNvPr id="19458" name="Picture 2" descr="http://picsfab.com/download/image/179900/1920x1200_mama-dochka-sidyat-lyubov-nezhnost-schas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918" y="1473573"/>
            <a:ext cx="8615082" cy="538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animashki.org/_bl/2/4396215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46" y="1498489"/>
            <a:ext cx="35433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miranimashek.com/_ph/87/2/49592505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7" y="4257675"/>
            <a:ext cx="200025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903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9"/>
    </mc:Choice>
    <mc:Fallback>
      <p:transition spd="slow" advTm="5339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 тобою мне не надо бояться темноты.</a:t>
            </a:r>
          </a:p>
        </p:txBody>
      </p:sp>
      <p:pic>
        <p:nvPicPr>
          <p:cNvPr id="20482" name="Picture 2" descr="http://mama.ua/media/posts/20131029526fe0003f7c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009" y="1586753"/>
            <a:ext cx="7936992" cy="527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animashki.org/_bl/2/4396215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46" y="1498489"/>
            <a:ext cx="35433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wdesk.ru/_ph/98/2/62898910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10" y="4562194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828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42"/>
    </mc:Choice>
    <mc:Fallback>
      <p:transition spd="slow" advTm="544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 тебе одной навстречу я с радостью бегу,</a:t>
            </a:r>
          </a:p>
        </p:txBody>
      </p:sp>
      <p:pic>
        <p:nvPicPr>
          <p:cNvPr id="2050" name="Picture 2" descr="http://img-fotki.yandex.ru/get/4403/yaipkins.8a/0_50a89_e4d73088_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764" y="1585123"/>
            <a:ext cx="8068235" cy="527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animashki.org/_bl/2/4396215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52" y="1690688"/>
            <a:ext cx="35433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cvetys.narod.ru/bleskfon/flowers_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630747"/>
            <a:ext cx="2232584" cy="210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793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3"/>
    </mc:Choice>
    <mc:Fallback>
      <p:transition spd="slow" advTm="5163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Ты знаешь все </a:t>
            </a:r>
            <a:r>
              <a:rPr lang="ru-RU" dirty="0" smtClean="0"/>
              <a:t>ответы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на </a:t>
            </a:r>
            <a:r>
              <a:rPr lang="ru-RU" dirty="0"/>
              <a:t>каждый мой вопрос,</a:t>
            </a:r>
          </a:p>
        </p:txBody>
      </p:sp>
      <p:pic>
        <p:nvPicPr>
          <p:cNvPr id="21506" name="Picture 2" descr="http://rebenok.by/pics/image/mama-dochka_13819911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941" y="1823881"/>
            <a:ext cx="6589059" cy="503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animashki.org/_bl/2/4396215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234" y="1690688"/>
            <a:ext cx="35433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://mirgif.com/animacija/belye-gerbery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332" y="4573672"/>
            <a:ext cx="3182657" cy="221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201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88"/>
    </mc:Choice>
    <mc:Fallback>
      <p:transition spd="slow" advTm="5588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Одна твоя улыбка - и нет следа от слёз,</a:t>
            </a:r>
          </a:p>
        </p:txBody>
      </p:sp>
      <p:pic>
        <p:nvPicPr>
          <p:cNvPr id="22530" name="Picture 2" descr="http://www.familienleben.ch/images/Artikelbilderneu/Kind/Alleinerziehend/Betreuung-kranker-Kinder-520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271" y="1396426"/>
            <a:ext cx="9466729" cy="546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animashki.org/_bl/2/4396215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46" y="1498489"/>
            <a:ext cx="35433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ttp://gifsla.ru/images/7/zhivotnye11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46" y="4321119"/>
            <a:ext cx="18669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646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00"/>
    </mc:Choice>
    <mc:Fallback>
      <p:transition spd="slow" advTm="56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Все тайные секреты с тобою я делю,</a:t>
            </a:r>
          </a:p>
        </p:txBody>
      </p:sp>
      <p:sp>
        <p:nvSpPr>
          <p:cNvPr id="3" name="AutoShape 2" descr="http://www.baby.ru/storage/c/c/a/b/14483277.450352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6447" y="1453889"/>
            <a:ext cx="7225553" cy="5404112"/>
          </a:xfrm>
          <a:prstGeom prst="rect">
            <a:avLst/>
          </a:prstGeom>
        </p:spPr>
      </p:pic>
      <p:pic>
        <p:nvPicPr>
          <p:cNvPr id="5" name="Picture 4" descr="http://animashki.org/_bl/2/4396215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53889"/>
            <a:ext cx="35433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://kartiny.ucoz.ru/_ph/447/2/163542502.gif?145351725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12" y="4155945"/>
            <a:ext cx="2344271" cy="249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111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19"/>
    </mc:Choice>
    <mc:Fallback>
      <p:transition spd="slow" advTm="5319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Нет никого на свете, кого я так люблю.</a:t>
            </a:r>
          </a:p>
        </p:txBody>
      </p:sp>
      <p:pic>
        <p:nvPicPr>
          <p:cNvPr id="24578" name="Picture 2" descr="http://www.karneeva.ru/wp-content/uploads/33_0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648" y="1604683"/>
            <a:ext cx="7874352" cy="525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animashki.org/_bl/2/4396215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46" y="1498489"/>
            <a:ext cx="35433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://kartinki-cvetov.ru/images5/romashki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91" y="4360606"/>
            <a:ext cx="2453362" cy="235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367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7"/>
    </mc:Choice>
    <mc:Fallback>
      <p:transition spd="slow" advTm="5717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Мама, мне на тебя не наглядеться,</a:t>
            </a:r>
          </a:p>
        </p:txBody>
      </p:sp>
      <p:pic>
        <p:nvPicPr>
          <p:cNvPr id="10242" name="Picture 2" descr="http://rebenok.by/pics/image/81863465_large_mamaidoch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306" y="1565646"/>
            <a:ext cx="7951694" cy="529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animashki.org/_bl/2/4396215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46" y="1498489"/>
            <a:ext cx="35433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lenagold.ru/fon/clipart/r/roza/gelt/roza1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4950"/>
            <a:ext cx="4371975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992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46"/>
    </mc:Choice>
    <mc:Fallback>
      <p:transition spd="slow" advTm="5646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Мама, мы чувствуем друг друга сердцем,</a:t>
            </a:r>
          </a:p>
        </p:txBody>
      </p:sp>
      <p:pic>
        <p:nvPicPr>
          <p:cNvPr id="12290" name="Picture 2" descr="http://photos.lifeisphoto.ru/143/0/14378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988" y="1610658"/>
            <a:ext cx="7871012" cy="524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animashki.org/_bl/2/4396215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46" y="1498489"/>
            <a:ext cx="35433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krasivie-kartinki.ru/images/cvety-v-korzine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437081"/>
            <a:ext cx="2440641" cy="234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27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34"/>
    </mc:Choice>
    <mc:Fallback>
      <p:transition spd="slow" advTm="5234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Мама, ты всех дороже,</a:t>
            </a:r>
            <a:br>
              <a:rPr lang="ru-RU" dirty="0"/>
            </a:br>
            <a:r>
              <a:rPr lang="ru-RU" dirty="0"/>
              <a:t>и по-другому быть не может.</a:t>
            </a:r>
          </a:p>
        </p:txBody>
      </p:sp>
      <p:pic>
        <p:nvPicPr>
          <p:cNvPr id="13314" name="Picture 2" descr="http://levkina.35photo.ru/photos/20130801/5583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177" y="1746056"/>
            <a:ext cx="7664824" cy="511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animashki.org/_bl/2/4396215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46" y="1498489"/>
            <a:ext cx="35433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s54.radikal.ru/i143/0903/34/46cf6e1b78f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23" y="4302028"/>
            <a:ext cx="2533650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763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1"/>
    </mc:Choice>
    <mc:Fallback>
      <p:transition spd="slow" advTm="11001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Мама, мне на тебя не наглядеться,</a:t>
            </a:r>
          </a:p>
        </p:txBody>
      </p:sp>
      <p:pic>
        <p:nvPicPr>
          <p:cNvPr id="10242" name="Picture 2" descr="http://rebenok.by/pics/image/81863465_large_mamaidoch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733" y="1524000"/>
            <a:ext cx="8014267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animashki.org/_bl/2/4396215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46" y="1498489"/>
            <a:ext cx="35433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lenagold.ru/fon/clipart/r/roza/gelt/roza1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4950"/>
            <a:ext cx="4371975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292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8"/>
    </mc:Choice>
    <mc:Fallback>
      <p:transition spd="slow" advTm="5618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Мама, мы чувствуем друг друга сердцем,</a:t>
            </a:r>
          </a:p>
        </p:txBody>
      </p:sp>
      <p:pic>
        <p:nvPicPr>
          <p:cNvPr id="12290" name="Picture 2" descr="http://photos.lifeisphoto.ru/143/0/14378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988" y="1610658"/>
            <a:ext cx="7871012" cy="524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animashki.org/_bl/2/4396215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46" y="1498489"/>
            <a:ext cx="35433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krasivie-kartinki.ru/images/cvety-v-korzine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437081"/>
            <a:ext cx="2440641" cy="234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241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26"/>
    </mc:Choice>
    <mc:Fallback>
      <p:transition spd="slow" advTm="5426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Мама, ты всех дороже,</a:t>
            </a:r>
            <a:br>
              <a:rPr lang="ru-RU" dirty="0"/>
            </a:br>
            <a:r>
              <a:rPr lang="ru-RU" dirty="0"/>
              <a:t>и по-другому быть не может.</a:t>
            </a:r>
          </a:p>
        </p:txBody>
      </p:sp>
      <p:pic>
        <p:nvPicPr>
          <p:cNvPr id="13314" name="Picture 2" descr="http://levkina.35photo.ru/photos/20130801/5583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177" y="1746056"/>
            <a:ext cx="7664824" cy="511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animashki.org/_bl/2/4396215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46" y="1498489"/>
            <a:ext cx="35433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s54.radikal.ru/i143/0903/34/46cf6e1b78f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23" y="4302028"/>
            <a:ext cx="2533650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366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50"/>
    </mc:Choice>
    <mc:Fallback>
      <p:transition spd="slow" advTm="1055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Жить без твоих объятий минуты не могу,</a:t>
            </a:r>
          </a:p>
        </p:txBody>
      </p:sp>
      <p:pic>
        <p:nvPicPr>
          <p:cNvPr id="3074" name="Picture 2" descr="http://img.bibo.kz/7164/71649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255" y="1559859"/>
            <a:ext cx="8409745" cy="529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animashki.org/_bl/2/4396215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69" y="1559859"/>
            <a:ext cx="35433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iranimashek.ucoz.ru/_ph/87/2/89858538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81" y="4465075"/>
            <a:ext cx="2318684" cy="231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624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50"/>
    </mc:Choice>
    <mc:Fallback>
      <p:transition spd="slow" advTm="555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 </a:t>
            </a:r>
            <a:r>
              <a:rPr lang="ru-RU" dirty="0"/>
              <a:t>по-другому быть не может.</a:t>
            </a:r>
          </a:p>
        </p:txBody>
      </p:sp>
      <p:pic>
        <p:nvPicPr>
          <p:cNvPr id="13314" name="Picture 2" descr="http://levkina.35photo.ru/photos/20130801/5583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177" y="1746056"/>
            <a:ext cx="7664824" cy="511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animashki.org/_bl/2/4396215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46" y="1498489"/>
            <a:ext cx="35433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s54.radikal.ru/i143/0903/34/46cf6e1b78f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23" y="4302028"/>
            <a:ext cx="2533650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454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02"/>
    </mc:Choice>
    <mc:Fallback>
      <p:transition spd="slow" advTm="10302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Макарова Татьяна Владимировна</a:t>
            </a:r>
            <a:endParaRPr lang="ru-RU" dirty="0"/>
          </a:p>
        </p:txBody>
      </p:sp>
      <p:pic>
        <p:nvPicPr>
          <p:cNvPr id="3" name="Picture 4" descr="http://animashki.org/_bl/2/4396215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2896983"/>
            <a:ext cx="35433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448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5"/>
    </mc:Choice>
    <mc:Fallback>
      <p:transition spd="slow" advTm="359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 счастья я сияю, лишь рядышком с тобой,</a:t>
            </a:r>
          </a:p>
        </p:txBody>
      </p:sp>
      <p:pic>
        <p:nvPicPr>
          <p:cNvPr id="4098" name="Picture 2" descr="http://n1s2.hsmedia.ru/eb/bd/f8/ebbdf83bc3d4f0905277dcc4743e48cb/690x459_1_6a4c45bb77574b759bac389d011082e0@725x483_0xc0a8392b_673275809143945875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871" y="1472979"/>
            <a:ext cx="8095129" cy="538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animashki.org/_bl/2/4396215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46" y="1498489"/>
            <a:ext cx="35433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2.bp.blogspot.com/-4tTMIjEI_U8/VerTJIZez5I/AAAAAAAADgo/Lj3GQjUAmWQ/s1600/g4000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443226"/>
            <a:ext cx="238125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21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69"/>
    </mc:Choice>
    <mc:Fallback>
      <p:transition spd="slow" advTm="5469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Ты для меня, как </a:t>
            </a:r>
            <a:r>
              <a:rPr lang="ru-RU" dirty="0" smtClean="0"/>
              <a:t>солнце,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а </a:t>
            </a:r>
            <a:r>
              <a:rPr lang="ru-RU" dirty="0"/>
              <a:t>я, как лучик твой.</a:t>
            </a:r>
          </a:p>
        </p:txBody>
      </p:sp>
      <p:pic>
        <p:nvPicPr>
          <p:cNvPr id="5122" name="Picture 2" descr="http://www.do3.ru/get_img?ImageWidth=660&amp;ImageHeight=330&amp;ImageId=331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6" y="1690688"/>
            <a:ext cx="10334624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animashki.org/_bl/2/4396215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505" y="198607"/>
            <a:ext cx="35433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glamik.ru/Glamik/podv_cveti/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77" y="1857206"/>
            <a:ext cx="1276879" cy="500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617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61"/>
    </mc:Choice>
    <mc:Fallback>
      <p:transition spd="slow" advTm="526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 шалости прощаешь, обиды не таишь,</a:t>
            </a:r>
          </a:p>
        </p:txBody>
      </p:sp>
      <p:pic>
        <p:nvPicPr>
          <p:cNvPr id="6146" name="Picture 2" descr="http://www.kurer-sreda.ru/wp-content/uploads/2015/07/7c11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694" y="1491129"/>
            <a:ext cx="8050306" cy="536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animashki.org/_bl/2/4396215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46" y="1498489"/>
            <a:ext cx="35433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liubavyshka.ru/_ph/2/2/695278787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16" y="4410074"/>
            <a:ext cx="2857500" cy="244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773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1"/>
    </mc:Choice>
    <mc:Fallback>
      <p:transition spd="slow" advTm="600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 все, переживая, ночами ты не спишь,</a:t>
            </a:r>
          </a:p>
        </p:txBody>
      </p:sp>
      <p:pic>
        <p:nvPicPr>
          <p:cNvPr id="7172" name="Picture 4" descr="http://kids365.ru/wp-content/uploads/2015/03/rebenok-spit-s-mamoi-500x3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165" y="1477741"/>
            <a:ext cx="8677835" cy="538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animashki.org/_bl/2/4396215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46" y="1498489"/>
            <a:ext cx="35433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https://lh3.googleusercontent.com/-H39SO2sRgwc/VFkGerj4DbI/AAAAAAADz1s/cq_EyD5qmiE/w426-h368/186322800085265087786d773ce783b59e1e3e538f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6" name="Picture 8" descr="http://www.pu.if.ua/depart/InitialTeaching/resource/image/buket_6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2024"/>
            <a:ext cx="3514165" cy="208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465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48"/>
    </mc:Choice>
    <mc:Fallback>
      <p:transition spd="slow" advTm="524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Своё тепло мне даришь и балуешь меня,</a:t>
            </a:r>
          </a:p>
        </p:txBody>
      </p:sp>
      <p:pic>
        <p:nvPicPr>
          <p:cNvPr id="8194" name="Picture 2" descr="http://sva-mama.ru/userfiles/2_1_12949169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859" y="1479177"/>
            <a:ext cx="8346141" cy="537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animashki.org/_bl/2/4396215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46" y="1498489"/>
            <a:ext cx="35433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talklove.ru/pict/cveti-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46" y="4103875"/>
            <a:ext cx="2813002" cy="275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36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66"/>
    </mc:Choice>
    <mc:Fallback>
      <p:transition spd="slow" advTm="536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Моя ты золотая, любимая моя.</a:t>
            </a:r>
          </a:p>
        </p:txBody>
      </p:sp>
      <p:pic>
        <p:nvPicPr>
          <p:cNvPr id="9218" name="Picture 2" descr="http://www.uaua.info/pictures_ckfinder/images/782876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153" y="1409674"/>
            <a:ext cx="8166847" cy="544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animashki.org/_bl/2/4396215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46" y="1498489"/>
            <a:ext cx="35433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krasivie-kartinki.ru/images/cvety-dnevnik1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40" y="4691993"/>
            <a:ext cx="2802778" cy="206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707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46"/>
    </mc:Choice>
    <mc:Fallback>
      <p:transition spd="slow" advTm="5946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229</Words>
  <Application>Microsoft Office PowerPoint</Application>
  <PresentationFormat>Широкоэкранный</PresentationFormat>
  <Paragraphs>30</Paragraphs>
  <Slides>31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Тема Office</vt:lpstr>
      <vt:lpstr>Презентация PowerPoint</vt:lpstr>
      <vt:lpstr>К тебе одной навстречу я с радостью бегу,</vt:lpstr>
      <vt:lpstr>Жить без твоих объятий минуты не могу,</vt:lpstr>
      <vt:lpstr>От счастья я сияю, лишь рядышком с тобой,</vt:lpstr>
      <vt:lpstr>Ты для меня, как солнце, а я, как лучик твой.</vt:lpstr>
      <vt:lpstr>За шалости прощаешь, обиды не таишь,</vt:lpstr>
      <vt:lpstr>За все, переживая, ночами ты не спишь,</vt:lpstr>
      <vt:lpstr>Своё тепло мне даришь и балуешь меня,</vt:lpstr>
      <vt:lpstr>Моя ты золотая, любимая моя.</vt:lpstr>
      <vt:lpstr>Мама, мне на тебя не наглядеться,</vt:lpstr>
      <vt:lpstr>Мама, мы чувствуем друг друга сердцем,</vt:lpstr>
      <vt:lpstr>Мама, ты всех дороже, и по-другому быть не может.</vt:lpstr>
      <vt:lpstr>Мама, мне на тебя не наглядеться,</vt:lpstr>
      <vt:lpstr>Мама, мы чувствуем друг друга сердцем,</vt:lpstr>
      <vt:lpstr>Мама, ты всех дороже, и по-другому быть не может.</vt:lpstr>
      <vt:lpstr>Нет никого мне ближе, нет никого родней,</vt:lpstr>
      <vt:lpstr>Не отыскать красивей и не найти добрей,</vt:lpstr>
      <vt:lpstr>От холода и ветра всегда укроешь ты,</vt:lpstr>
      <vt:lpstr>С тобою мне не надо бояться темноты.</vt:lpstr>
      <vt:lpstr>Ты знаешь все ответы на каждый мой вопрос,</vt:lpstr>
      <vt:lpstr>Одна твоя улыбка - и нет следа от слёз,</vt:lpstr>
      <vt:lpstr>Все тайные секреты с тобою я делю,</vt:lpstr>
      <vt:lpstr>Нет никого на свете, кого я так люблю.</vt:lpstr>
      <vt:lpstr>Мама, мне на тебя не наглядеться,</vt:lpstr>
      <vt:lpstr>Мама, мы чувствуем друг друга сердцем,</vt:lpstr>
      <vt:lpstr>Мама, ты всех дороже, и по-другому быть не может.</vt:lpstr>
      <vt:lpstr>Мама, мне на тебя не наглядеться,</vt:lpstr>
      <vt:lpstr>Мама, мы чувствуем друг друга сердцем,</vt:lpstr>
      <vt:lpstr>Мама, ты всех дороже, и по-другому быть не может.</vt:lpstr>
      <vt:lpstr>и по-другому быть не может.</vt:lpstr>
      <vt:lpstr>Макарова Татьяна Владимировна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</dc:creator>
  <cp:lastModifiedBy>Алекс</cp:lastModifiedBy>
  <cp:revision>13</cp:revision>
  <dcterms:created xsi:type="dcterms:W3CDTF">2016-02-09T19:10:07Z</dcterms:created>
  <dcterms:modified xsi:type="dcterms:W3CDTF">2017-03-05T17:35:25Z</dcterms:modified>
</cp:coreProperties>
</file>