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71" r:id="rId3"/>
    <p:sldId id="258" r:id="rId4"/>
    <p:sldId id="266" r:id="rId5"/>
    <p:sldId id="268" r:id="rId6"/>
    <p:sldId id="26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14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1BEF7D-D98E-4ED6-9D95-0F2A1B08325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C5B9ED-B3A8-437A-B56A-B3EE277C0F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октября – День учителя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esktop\день учителя\thumb-big-420x305-4a2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/>
          <a:stretch/>
        </p:blipFill>
        <p:spPr bwMode="auto">
          <a:xfrm>
            <a:off x="1691680" y="1268760"/>
            <a:ext cx="5645630" cy="54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день учителя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72307"/>
            <a:ext cx="15240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 Шостакович Роман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7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4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974">
        <p:split orient="vert"/>
      </p:transition>
    </mc:Choice>
    <mc:Fallback>
      <p:transition spd="slow" advClick="0" advTm="89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Урок музыки.                                                  Мы любим петь!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dmin\Desktop\день учителя\Файдыш%20Марина%20Андреевна%20(Россия,%201946)%20«Школьный%20хор»%201970-е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68752" cy="499492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20169"/>
      </p:ext>
    </p:extLst>
  </p:cSld>
  <p:clrMapOvr>
    <a:masterClrMapping/>
  </p:clrMapOvr>
  <p:transition spd="slow" advTm="8185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 праздником, дорогие учителя!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день учителя\podarki-uchitelyam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484784"/>
            <a:ext cx="6212792" cy="52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8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906">
        <p14:reveal/>
      </p:transition>
    </mc:Choice>
    <mc:Fallback>
      <p:transition spd="slow" advTm="26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учителя 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                            </a:t>
            </a:r>
            <a:r>
              <a:rPr lang="ru-RU" sz="4000" b="1" cap="none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осенний праздник!</a:t>
            </a:r>
            <a:endParaRPr lang="ru-RU" sz="4000" b="1" cap="none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Пользователь\Desktop\день учителя\grabar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85189"/>
            <a:ext cx="4553066" cy="477260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96">
        <p:split orient="vert"/>
      </p:transition>
    </mc:Choice>
    <mc:Fallback>
      <p:transition spd="slow" advTm="90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cs typeface="Aparajita" panose="020B0604020202020204" pitchFamily="34" charset="0"/>
              </a:rPr>
              <a:t>У</a:t>
            </a:r>
            <a:r>
              <a:rPr lang="ru-RU" sz="3200" dirty="0" smtClean="0">
                <a:solidFill>
                  <a:srgbClr val="C00000"/>
                </a:solidFill>
                <a:cs typeface="Aparajita" panose="020B0604020202020204" pitchFamily="34" charset="0"/>
              </a:rPr>
              <a:t>чительница первая моя!</a:t>
            </a:r>
            <a:endParaRPr lang="ru-RU" sz="3200" dirty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  <p:pic>
        <p:nvPicPr>
          <p:cNvPr id="4098" name="Picture 2" descr="C:\Users\Admin\Desktop\день учителя\a35cf5acda7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584" y="1628800"/>
            <a:ext cx="3641720" cy="48234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день учителя\a556168956e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9" y="1628800"/>
            <a:ext cx="3513793" cy="51125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\Desktop\день учителя\ac3dcc129bd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86" y="4639142"/>
            <a:ext cx="1429688" cy="2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2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08">
        <p14:reveal/>
      </p:transition>
    </mc:Choice>
    <mc:Fallback>
      <p:transition spd="slow" advTm="51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Мудрый учитель!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dmin\Desktop\день учителя\13c11cf278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5914"/>
            <a:ext cx="6552728" cy="528313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98">
        <p:split orient="vert"/>
      </p:transition>
    </mc:Choice>
    <mc:Fallback>
      <p:transition spd="slow" advTm="70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требовательный учитель!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Admin\Desktop\день учителя\aefe0777c7c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3980030" cy="47826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день учителя\5055b476948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84" y="2007704"/>
            <a:ext cx="4141045" cy="2745831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65204"/>
      </p:ext>
    </p:extLst>
  </p:cSld>
  <p:clrMapOvr>
    <a:masterClrMapping/>
  </p:clrMapOvr>
  <p:transition spd="slow" advTm="590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                           в 1-м классе</a:t>
            </a:r>
            <a:endParaRPr lang="ru-RU" dirty="0"/>
          </a:p>
        </p:txBody>
      </p:sp>
      <p:pic>
        <p:nvPicPr>
          <p:cNvPr id="11266" name="Picture 2" descr="C:\Users\Admin\Desktop\день учителя\Григорьев%20С.%20«Первые%20слова»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15928"/>
            <a:ext cx="7272808" cy="520914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77">
        <p:split orient="vert"/>
      </p:transition>
    </mc:Choice>
    <mc:Fallback xmlns="">
      <p:transition spd="slow" advTm="80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Учимся читать и писать!</a:t>
            </a:r>
            <a:endParaRPr lang="ru-RU" dirty="0"/>
          </a:p>
        </p:txBody>
      </p:sp>
      <p:pic>
        <p:nvPicPr>
          <p:cNvPr id="10242" name="Picture 2" descr="C:\Users\Admin\Desktop\день учителя\Говорков%20Виктор%20Иванович%20(Россия,%201906-1974)%20плакат%20«Русский%20Язык»%201950-е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9"/>
            <a:ext cx="3797061" cy="5193548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день учителя\Петров%20Юрий%20Дмитриевич%20(Россия,%201924-2013)%20«Первая%20учительница»%20196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6113"/>
            <a:ext cx="3835989" cy="52388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5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16">
        <p:split orient="vert"/>
      </p:transition>
    </mc:Choice>
    <mc:Fallback>
      <p:transition spd="slow" advTm="50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математики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день учителя\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268760"/>
            <a:ext cx="698021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632"/>
      </p:ext>
    </p:extLst>
  </p:cSld>
  <p:clrMapOvr>
    <a:masterClrMapping/>
  </p:clrMapOvr>
  <p:transition spd="slow" advTm="8981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мир.                        урок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«Наша Родина»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день учителя\85901_450x336__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00808"/>
            <a:ext cx="6768752" cy="5054002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44370"/>
      </p:ext>
    </p:extLst>
  </p:cSld>
  <p:clrMapOvr>
    <a:masterClrMapping/>
  </p:clrMapOvr>
  <p:transition spd="slow" advTm="3973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55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5 октября – День учителя</vt:lpstr>
      <vt:lpstr>День учителя –                             осенний праздник!</vt:lpstr>
      <vt:lpstr>Учительница первая моя!</vt:lpstr>
      <vt:lpstr>Мудрый учитель!</vt:lpstr>
      <vt:lpstr>требовательный учитель!</vt:lpstr>
      <vt:lpstr>Урок русского языка                            в 1-м классе</vt:lpstr>
      <vt:lpstr>Учимся читать и писать!</vt:lpstr>
      <vt:lpstr>Урок математики</vt:lpstr>
      <vt:lpstr>Окружающий мир.                        урок «Наша Родина»</vt:lpstr>
      <vt:lpstr>Урок музыки.                                                  Мы любим петь!</vt:lpstr>
      <vt:lpstr>С праздником, дорогие учителя!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47</cp:revision>
  <dcterms:created xsi:type="dcterms:W3CDTF">2016-09-11T03:19:46Z</dcterms:created>
  <dcterms:modified xsi:type="dcterms:W3CDTF">2016-09-28T19:58:25Z</dcterms:modified>
</cp:coreProperties>
</file>