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4/Flag_of_Kaliningrad_Oblast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ru/a/af/%D0%9A%D0%B0%D0%BB%D0%B8%D0%BD%D0%B8%D0%BD%D0%B3%D1%80%D0%B0%D0%B4%D1%81%D0%BA%D0%B0%D1%8F_%D0%BE%D0%B1%D0%BB%D0%B0%D1%81%D1%82%D1%8C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герб калининградской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625" y="0"/>
            <a:ext cx="31273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986614" cy="235743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Калининградская область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(70 лет образования – 2016г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ИЗР, 10 класс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(Ермоленко Е.В.)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1" descr="Файл:Flag of Kaliningrad Oblast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643314"/>
            <a:ext cx="45720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Задачи исследования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Установить среднестатистический портрет переселенца (с.46)</a:t>
            </a:r>
          </a:p>
          <a:p>
            <a:r>
              <a:rPr lang="ru-RU" dirty="0" smtClean="0"/>
              <a:t>2. Проверить утверждение:  «миграционный фактор сохранил свое значение до наших дней» (с.45)</a:t>
            </a:r>
          </a:p>
          <a:p>
            <a:r>
              <a:rPr lang="ru-RU" dirty="0" smtClean="0"/>
              <a:t>3. Доказать «смешанный» состав населения </a:t>
            </a:r>
            <a:r>
              <a:rPr lang="ru-RU" smtClean="0"/>
              <a:t>Славского района (с.43)</a:t>
            </a:r>
            <a:endParaRPr lang="ru-RU" dirty="0" smtClean="0"/>
          </a:p>
          <a:p>
            <a:r>
              <a:rPr lang="ru-RU" dirty="0" smtClean="0"/>
              <a:t>4. Создать образ первых переселенцев своей семьи. </a:t>
            </a:r>
          </a:p>
          <a:p>
            <a:r>
              <a:rPr lang="ru-RU" dirty="0" smtClean="0"/>
              <a:t>Сравнить со среднестатистическими данными.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Среднестатистический портрет переселенца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Женщины значительно преобладали над мужчинами (часто вдова с детьми)</a:t>
            </a:r>
          </a:p>
          <a:p>
            <a:r>
              <a:rPr lang="ru-RU" dirty="0" smtClean="0"/>
              <a:t>Возраст от 18 до 39 лет</a:t>
            </a:r>
          </a:p>
          <a:p>
            <a:r>
              <a:rPr lang="ru-RU" dirty="0" smtClean="0"/>
              <a:t>Многие меняли свою профессию и образ жизни</a:t>
            </a:r>
          </a:p>
          <a:p>
            <a:r>
              <a:rPr lang="ru-RU" dirty="0" smtClean="0"/>
              <a:t>Преобладали – русские, белорусы, украинцы, литовцы.</a:t>
            </a:r>
          </a:p>
          <a:p>
            <a:r>
              <a:rPr lang="ru-RU" dirty="0" smtClean="0"/>
              <a:t>Имели трудности в первые годы переселения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Образ первых переселенцев своей семьи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каком году и откуда переехала ваша семья. В каком составе.</a:t>
            </a:r>
          </a:p>
          <a:p>
            <a:r>
              <a:rPr lang="ru-RU" dirty="0" smtClean="0"/>
              <a:t>2. Почему решили переехать в область.</a:t>
            </a:r>
          </a:p>
          <a:p>
            <a:r>
              <a:rPr lang="ru-RU" dirty="0" smtClean="0"/>
              <a:t>3. Где работали, в каких условиях жили.</a:t>
            </a:r>
          </a:p>
          <a:p>
            <a:r>
              <a:rPr lang="ru-RU" dirty="0" smtClean="0"/>
              <a:t>4. Было легко или трудно в первые годы. Хотели ли вернуться назад.</a:t>
            </a:r>
          </a:p>
          <a:p>
            <a:r>
              <a:rPr lang="ru-RU" dirty="0" smtClean="0"/>
              <a:t>5. Реликвии, традиции семьи, духовные ценности.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«</a:t>
            </a:r>
            <a:r>
              <a:rPr lang="ru-RU" dirty="0" err="1" smtClean="0"/>
              <a:t>обратничества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Более половины переселенцев возвращались, некоторые приезжали и уезжали по </a:t>
            </a:r>
            <a:r>
              <a:rPr lang="ru-RU" smtClean="0"/>
              <a:t>2-3 раза.</a:t>
            </a:r>
            <a:endParaRPr lang="ru-RU" dirty="0" smtClean="0"/>
          </a:p>
          <a:p>
            <a:r>
              <a:rPr lang="ru-RU" dirty="0" smtClean="0"/>
              <a:t>Трудные условия жизни, невысокие заработки, сложная криминальная обстановка, неуверенность в будущем и тоска по родине.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Провести исследование в своей семье в соответствии с планом.</a:t>
            </a:r>
          </a:p>
          <a:p>
            <a:r>
              <a:rPr lang="ru-RU" dirty="0" smtClean="0"/>
              <a:t>Подготовить письменный рассказ о своих предках.</a:t>
            </a:r>
          </a:p>
          <a:p>
            <a:r>
              <a:rPr lang="ru-RU" dirty="0" smtClean="0"/>
              <a:t>Отобрать важные факты из рассказа.</a:t>
            </a:r>
          </a:p>
          <a:p>
            <a:endParaRPr lang="ru-RU" dirty="0" smtClean="0"/>
          </a:p>
          <a:p>
            <a:r>
              <a:rPr lang="ru-RU" dirty="0" smtClean="0"/>
              <a:t>Подготовить фотографии к презентации (со сканировать)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334989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Autofit/>
          </a:bodyPr>
          <a:lstStyle/>
          <a:p>
            <a:r>
              <a:rPr lang="ru-RU" sz="2800" dirty="0" smtClean="0">
                <a:cs typeface="Times New Roman" pitchFamily="18" charset="0"/>
              </a:rPr>
              <a:t>Область расположена на крайнем западе России (самый маленький, самый западный субъект РФ). </a:t>
            </a:r>
          </a:p>
          <a:p>
            <a:r>
              <a:rPr lang="ru-RU" sz="2800" dirty="0" smtClean="0">
                <a:cs typeface="Times New Roman" pitchFamily="18" charset="0"/>
              </a:rPr>
              <a:t>На юге граничит с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Польшей, </a:t>
            </a:r>
            <a:r>
              <a:rPr lang="ru-RU" sz="2800" dirty="0" smtClean="0">
                <a:cs typeface="Times New Roman" pitchFamily="18" charset="0"/>
              </a:rPr>
              <a:t>на севере и востоке — с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Литвой</a:t>
            </a:r>
            <a:r>
              <a:rPr lang="ru-RU" sz="2800" dirty="0" smtClean="0">
                <a:cs typeface="Times New Roman" pitchFamily="18" charset="0"/>
              </a:rPr>
              <a:t>. На западе и юго-западе омывается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Балтийским морем </a:t>
            </a:r>
            <a:r>
              <a:rPr lang="ru-RU" sz="2800" dirty="0" smtClean="0">
                <a:cs typeface="Times New Roman" pitchFamily="18" charset="0"/>
              </a:rPr>
              <a:t>и его большими опресненными заливами —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Куршским </a:t>
            </a:r>
            <a:r>
              <a:rPr lang="ru-RU" sz="2800" dirty="0" smtClean="0">
                <a:cs typeface="Times New Roman" pitchFamily="18" charset="0"/>
              </a:rPr>
              <a:t>и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Калининградским</a:t>
            </a:r>
            <a:r>
              <a:rPr lang="ru-RU" sz="2800" dirty="0" smtClean="0"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cs typeface="Times New Roman" pitchFamily="18" charset="0"/>
              </a:rPr>
              <a:t>Площадь Калининградской области - 15,1 тыс. км</a:t>
            </a:r>
            <a:r>
              <a:rPr lang="ru-RU" sz="2800" baseline="30000" dirty="0" smtClean="0">
                <a:cs typeface="Times New Roman" pitchFamily="18" charset="0"/>
              </a:rPr>
              <a:t>2</a:t>
            </a:r>
            <a:endParaRPr lang="ru-RU" sz="2800" dirty="0" smtClean="0">
              <a:cs typeface="Times New Roman" pitchFamily="18" charset="0"/>
            </a:endParaRPr>
          </a:p>
          <a:p>
            <a:r>
              <a:rPr lang="ru-RU" sz="2800" dirty="0" smtClean="0">
                <a:cs typeface="Times New Roman" pitchFamily="18" charset="0"/>
              </a:rPr>
              <a:t>Население - 943 500 чел </a:t>
            </a:r>
          </a:p>
          <a:p>
            <a:r>
              <a:rPr lang="ru-RU" sz="2800" dirty="0" smtClean="0">
                <a:cs typeface="Times New Roman" pitchFamily="18" charset="0"/>
              </a:rPr>
              <a:t>Входит в состав Северо-Западного федерального округа 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9808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Географическое положение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айл:Калининградская область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71612"/>
            <a:ext cx="8143900" cy="4360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64"/>
            <a:ext cx="389436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357298"/>
            <a:ext cx="5429256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Решение о передаче Восточной Пруссии СССР и Польше принято на Берлинской (Потсдамской) конференции в 1945 г.</a:t>
            </a:r>
          </a:p>
          <a:p>
            <a:r>
              <a:rPr lang="ru-RU" dirty="0" smtClean="0"/>
              <a:t>Указ Президиума Верховного Совета СССР от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7 апреля 1946г </a:t>
            </a:r>
            <a:r>
              <a:rPr lang="ru-RU" dirty="0" smtClean="0"/>
              <a:t>об образовании Кенигсбергской области в составе РСФСР, а </a:t>
            </a:r>
            <a:r>
              <a:rPr lang="ru-RU" dirty="0" smtClean="0">
                <a:solidFill>
                  <a:srgbClr val="FF0000"/>
                </a:solidFill>
              </a:rPr>
              <a:t>4 июля 1946г</a:t>
            </a:r>
            <a:r>
              <a:rPr lang="ru-RU" dirty="0" smtClean="0"/>
              <a:t> была переименована в Калининградскую.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образования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в г Советске</a:t>
            </a:r>
            <a:endParaRPr lang="ru-RU" dirty="0"/>
          </a:p>
        </p:txBody>
      </p:sp>
      <p:pic>
        <p:nvPicPr>
          <p:cNvPr id="6" name="Содержимое 5" descr="IMG_4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в г Советске</a:t>
            </a:r>
            <a:endParaRPr lang="ru-RU" dirty="0"/>
          </a:p>
        </p:txBody>
      </p:sp>
      <p:pic>
        <p:nvPicPr>
          <p:cNvPr id="4" name="Содержимое 3" descr="IMG_4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Заселение области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апреле 1946г в ней проживало 35 тыс. граждан СССР, не считая военнослужащих.</a:t>
            </a:r>
          </a:p>
          <a:p>
            <a:r>
              <a:rPr lang="ru-RU" dirty="0" smtClean="0"/>
              <a:t>Бывшие солдаты, их родственники, репатрианты, командировочные.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Массовое заселение </a:t>
            </a:r>
            <a:r>
              <a:rPr lang="ru-RU" dirty="0" smtClean="0"/>
              <a:t>– постановление Совета Министров СССР №1522 от </a:t>
            </a:r>
            <a:r>
              <a:rPr lang="ru-RU" dirty="0" smtClean="0">
                <a:solidFill>
                  <a:srgbClr val="C00000"/>
                </a:solidFill>
              </a:rPr>
              <a:t>9 июля 1946г</a:t>
            </a:r>
            <a:r>
              <a:rPr lang="ru-RU" dirty="0" smtClean="0"/>
              <a:t> «О первоочередных мероприятиях по заселению районов и развитию сельского хозяйства Калининградской области»</a:t>
            </a:r>
          </a:p>
          <a:p>
            <a:r>
              <a:rPr lang="ru-RU" dirty="0" smtClean="0"/>
              <a:t>Предусматривало переселение в этом году 12 тыс. семей колхозников из 20 областей РСФСР и из Белоруссии. 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Условия переселения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добровольных началах</a:t>
            </a:r>
          </a:p>
          <a:p>
            <a:r>
              <a:rPr lang="ru-RU" dirty="0" smtClean="0"/>
              <a:t>Государственное распределение</a:t>
            </a:r>
          </a:p>
          <a:p>
            <a:r>
              <a:rPr lang="ru-RU" dirty="0" smtClean="0"/>
              <a:t>По «путевке ЦК»</a:t>
            </a:r>
          </a:p>
          <a:p>
            <a:r>
              <a:rPr lang="ru-RU" dirty="0" smtClean="0"/>
              <a:t>Переселенческие отделы</a:t>
            </a:r>
          </a:p>
          <a:p>
            <a:r>
              <a:rPr lang="ru-RU" dirty="0" smtClean="0"/>
              <a:t>Уполномоченные вербовщики</a:t>
            </a:r>
          </a:p>
          <a:p>
            <a:r>
              <a:rPr lang="ru-RU" dirty="0" smtClean="0"/>
              <a:t>Принцип землячества</a:t>
            </a:r>
          </a:p>
          <a:p>
            <a:r>
              <a:rPr lang="ru-RU" dirty="0" smtClean="0"/>
              <a:t>Разработана система льгот</a:t>
            </a:r>
          </a:p>
          <a:p>
            <a:r>
              <a:rPr lang="ru-RU" dirty="0" smtClean="0"/>
              <a:t>Лекции, листовки, пропагандистские плакаты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землячества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Из 13 районов области в пяти сельское население сформировалось за счет выходцев  из одной области: Краснознаменском, </a:t>
            </a:r>
            <a:r>
              <a:rPr lang="ru-RU" dirty="0" err="1" smtClean="0"/>
              <a:t>Гусевском</a:t>
            </a:r>
            <a:r>
              <a:rPr lang="ru-RU" dirty="0" smtClean="0"/>
              <a:t>, Багратионовском, Неманском, Черняховском.</a:t>
            </a:r>
          </a:p>
          <a:p>
            <a:r>
              <a:rPr lang="ru-RU" dirty="0" smtClean="0"/>
              <a:t>В четырех районах население оказалось очень смешанным: </a:t>
            </a:r>
            <a:r>
              <a:rPr lang="ru-RU" dirty="0" err="1" smtClean="0"/>
              <a:t>Нестеровском</a:t>
            </a:r>
            <a:r>
              <a:rPr lang="ru-RU" dirty="0" smtClean="0"/>
              <a:t>, Озёрском, Полесском и </a:t>
            </a:r>
            <a:r>
              <a:rPr lang="ru-RU" b="1" dirty="0" smtClean="0">
                <a:solidFill>
                  <a:srgbClr val="C00000"/>
                </a:solidFill>
              </a:rPr>
              <a:t>Славском</a:t>
            </a:r>
          </a:p>
          <a:p>
            <a:r>
              <a:rPr lang="ru-RU" dirty="0" smtClean="0"/>
              <a:t>В остальных районах – за счёт приезжавших из двух-трёх областей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368</TotalTime>
  <Words>508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Калининградская область (70 лет образования – 2016г)  ИЗР, 10 класс (Ермоленко Е.В.) </vt:lpstr>
      <vt:lpstr>Географическое положение</vt:lpstr>
      <vt:lpstr>Презентация PowerPoint</vt:lpstr>
      <vt:lpstr>История образования</vt:lpstr>
      <vt:lpstr>Памятник в г Советске</vt:lpstr>
      <vt:lpstr>Памятник в г Советске</vt:lpstr>
      <vt:lpstr>Заселение области</vt:lpstr>
      <vt:lpstr>Условия переселения</vt:lpstr>
      <vt:lpstr>Принцип землячества</vt:lpstr>
      <vt:lpstr>Задачи исследования</vt:lpstr>
      <vt:lpstr>Среднестатистический портрет переселенца</vt:lpstr>
      <vt:lpstr>Образ первых переселенцев своей семьи</vt:lpstr>
      <vt:lpstr>Причины «обратничества»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AMD</dc:creator>
  <cp:lastModifiedBy>Администратор 1</cp:lastModifiedBy>
  <cp:revision>38</cp:revision>
  <dcterms:created xsi:type="dcterms:W3CDTF">2014-02-24T12:56:45Z</dcterms:created>
  <dcterms:modified xsi:type="dcterms:W3CDTF">2016-02-24T17:39:57Z</dcterms:modified>
</cp:coreProperties>
</file>