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77" r:id="rId11"/>
    <p:sldId id="282" r:id="rId12"/>
    <p:sldId id="264" r:id="rId13"/>
    <p:sldId id="265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279" r:id="rId26"/>
    <p:sldId id="280" r:id="rId27"/>
    <p:sldId id="281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0B252C0A-4B2F-4F6F-B519-1F90FFB82C8F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7"/>
            <p14:sldId id="263"/>
            <p14:sldId id="277"/>
            <p14:sldId id="282"/>
            <p14:sldId id="264"/>
            <p14:sldId id="265"/>
            <p14:sldId id="266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8"/>
            <p14:sldId id="279"/>
            <p14:sldId id="280"/>
            <p14:sldId id="281"/>
            <p14:sldId id="28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 в курсе ОРКСЭ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pPr marL="0" indent="0" algn="ctr">
              <a:buNone/>
            </a:pP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«Социально-просветительская работа с родителями и общественностью через презентации достижений обучающихся»</a:t>
            </a:r>
          </a:p>
          <a:p>
            <a:pPr marL="0" indent="0" algn="ctr">
              <a:buNone/>
            </a:pP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Медведева М.А.,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1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Жаворонковская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СОШ,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Одинцовский район, Московская область</a:t>
            </a:r>
          </a:p>
        </p:txBody>
      </p:sp>
    </p:spTree>
    <p:extLst>
      <p:ext uri="{BB962C8B-B14F-4D97-AF65-F5344CB8AC3E}">
        <p14:creationId xmlns="" xmlns:p14="http://schemas.microsoft.com/office/powerpoint/2010/main" val="265186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«Храмы России»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4" descr="C:\Users\Егор\Desktop\Фото Фотки\Колокола - 2013  Зимние соревнования\P11107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18566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Коллективно-творческое дело</a:t>
            </a:r>
            <a:b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«Храмы России»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Егор\Desktop\Фото Фотки\Колокола - 2013  Зимние соревнования\P11107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5" y="1600200"/>
            <a:ext cx="6374894" cy="4757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МИНИ-ПРОЕКТ «Колокола России»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Егор\Desktop\Фото Фотки\Колокола - 2013  Зимние соревнования\P11101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1600200"/>
            <a:ext cx="618566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3144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УРОК-ПРОЕКТ </a:t>
            </a:r>
            <a:b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«Колоколами славится Россия</a:t>
            </a: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  <a:b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участием родителей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Егор\Desktop\Фото Фотки\Колокола - 2013  Зимние соревнования\P11100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1" y="1600200"/>
            <a:ext cx="625766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859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УРОК-ПРОЕКТ </a:t>
            </a:r>
            <a:b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«Колоколами славится Россия</a:t>
            </a: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  <a:b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участием родителей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Егор\Desktop\Фото Фотки\Колокола - 2013  Зимние соревнования\P11100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5" y="1600200"/>
            <a:ext cx="611365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3144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</a:t>
            </a:r>
            <a:b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Богоявленский храм с. </a:t>
            </a: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Жаворонки</a:t>
            </a:r>
            <a:b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участием родителей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Егор\Desktop\Фото Фотки\Май 2013 в Храме на экскурсии\P1120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14488"/>
            <a:ext cx="6408711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3442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Представление проекта</a:t>
            </a:r>
            <a:b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на секции</a:t>
            </a:r>
            <a:b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 «Истоки духовности»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Егор\Desktop\Фото Фотки\Колокола - 2013  Зимние соревнования\P11109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1785926"/>
            <a:ext cx="6185660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859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Представление продукта проекта</a:t>
            </a:r>
            <a:b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на секции</a:t>
            </a:r>
            <a:b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 «Истоки духовности»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Егор\Desktop\Фото Фотки\Май 2013 в Храме на экскурсии\P11205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1643050"/>
            <a:ext cx="6480720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3144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Праздник, посвящённый</a:t>
            </a:r>
            <a:b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Дню славянской письменности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Егор\Desktop\Фото Фотки\Май 2013 в Храме на экскурсии\P11205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14488"/>
            <a:ext cx="6336704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859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Праздник, посвящённый</a:t>
            </a:r>
            <a:b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Дню славянской письменности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Егор\Desktop\Фото Фотки\Май 2013 в Храме на экскурсии\P11205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600200"/>
            <a:ext cx="667052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3900" b="1" dirty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духовно-нравственной культуры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0" lvl="0" indent="-283464" algn="just"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endParaRPr lang="ru-RU" sz="3700" dirty="0">
              <a:solidFill>
                <a:prstClr val="black"/>
              </a:solidFill>
              <a:latin typeface="Corbel"/>
            </a:endParaRPr>
          </a:p>
          <a:p>
            <a:pPr marL="365760" lvl="0" indent="-283464" algn="just"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r>
              <a:rPr lang="ru-RU" sz="3700" dirty="0" smtClean="0">
                <a:solidFill>
                  <a:prstClr val="black"/>
                </a:solidFill>
                <a:latin typeface="Corbel"/>
              </a:rPr>
              <a:t>		</a:t>
            </a:r>
            <a:r>
              <a:rPr lang="ru-RU" sz="3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никакого высшего искусства, как искусство воспитания. Живописец и ваятель творит только безжизненную фигуру, а мудрый воспитатель создает живой образ, смотря на который, радуются Бог и люди».</a:t>
            </a:r>
          </a:p>
          <a:p>
            <a:pPr marL="365760" lvl="0" indent="-283464" algn="r"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r>
              <a:rPr lang="ru-RU" sz="37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Святой </a:t>
            </a:r>
            <a:r>
              <a:rPr lang="ru-RU" sz="3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Иоанн Златоуст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3233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859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Пушкинские чтения  </a:t>
            </a:r>
            <a:b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Малых Вязёмах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Егор\Desktop\Фото Фотки\Новый год -2014  Малые Вязёмы, Моё родное Подм\P11506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614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859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Пушкинские чтения </a:t>
            </a:r>
            <a:b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Малых Вязёмах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Егор\Desktop\Фото Фотки\Новый год -2014  Малые Вязёмы, Моё родное Подм\P11506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329677" cy="4614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Представление проекта</a:t>
            </a:r>
            <a:b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на секции</a:t>
            </a:r>
            <a:b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 «Истоки духовности»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:\Users\Егор\Desktop\Фото Фотки\День птиц  Истоки духовности - 2014 район\P11604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6264696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4145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Представление продукта проекта</a:t>
            </a:r>
            <a:b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на секции</a:t>
            </a:r>
            <a:b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 «Истоки духовности»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C:\Users\Егор\Desktop\Фото Фотки\День птиц  Истоки духовности - 2014 район\P11604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7" y="1628800"/>
            <a:ext cx="6408712" cy="4657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859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проект-голосование</a:t>
            </a:r>
            <a:b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«Моё родное Подмосковье»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Picture 3" descr="C:\Users\Егор\Desktop\Фото Фотки\Новый год -2014  Малые Вязёмы, Моё родное Подм\P11507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25766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859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проект-голосование</a:t>
            </a:r>
            <a:b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«Моё родное Подмосковье</a:t>
            </a: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участием родителей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C:\Users\Егор\Desktop\Фото Фотки\Новый год -2014  Малые Вязёмы, Моё родное Подм\P11507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32967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проекта Жюри</a:t>
            </a: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«Моё родное Подмосковье»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C:\Users\Егор\Desktop\Фото Фотки\Новый год -2014  Малые Вязёмы, Моё родное Подм\P11507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600200"/>
            <a:ext cx="6357982" cy="4637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проекта</a:t>
            </a:r>
            <a:b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«МОЯ СЕМЬЯ»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\Desktop\P11000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00200"/>
            <a:ext cx="6336703" cy="4709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160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Главное наше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достояние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это наши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Какими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сегодня их воспитаем, в такой стране мы все завтра будем жить. Мы должны научить наших детей быть честными, добрыми, вежливыми, физически и духовно здоровыми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414057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br>
              <a:rPr lang="ru-RU" sz="3200" b="1" dirty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 НРАВСТВЕННОГО ВОСПИТАНИЯ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600" b="1" dirty="0">
                <a:solidFill>
                  <a:prstClr val="black"/>
                </a:solidFill>
                <a:latin typeface="Corbel"/>
              </a:rPr>
              <a:t>	</a:t>
            </a:r>
            <a:endParaRPr lang="ru-RU" sz="3600" b="1" dirty="0" smtClean="0">
              <a:solidFill>
                <a:prstClr val="black"/>
              </a:solidFill>
              <a:latin typeface="Corbel"/>
            </a:endParaRPr>
          </a:p>
          <a:p>
            <a:pPr marL="0" indent="0" algn="just">
              <a:buNone/>
            </a:pPr>
            <a:r>
              <a:rPr lang="ru-RU" sz="3600" b="1" dirty="0">
                <a:solidFill>
                  <a:prstClr val="black"/>
                </a:solidFill>
                <a:latin typeface="Corbel"/>
              </a:rPr>
              <a:t>	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гармоничное духовное развитие личности обучающегося и привитие ему основополагающих принципов нравственности на основе православных, патриотических, культурно-исторических традиций России.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878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br>
              <a:rPr lang="ru-RU" sz="32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ДУХОВНО- НРАВСТВЕННОГО ВОСПИТАНИЯ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endParaRPr lang="ru-RU" sz="3000" dirty="0" smtClean="0">
              <a:solidFill>
                <a:prstClr val="black"/>
              </a:solidFill>
              <a:latin typeface="Corbel"/>
            </a:endParaRP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3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3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духовно-нравственных ориентиров на основе традиционных общечеловеческих и христианских ценностей. </a:t>
            </a:r>
            <a:endParaRPr lang="ru-RU" sz="35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lvl="0" indent="0"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endParaRPr lang="ru-RU" sz="3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3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определяющей роли Православия в становлении культурных и духовно-нравственных традиций русского народа. </a:t>
            </a:r>
            <a:endParaRPr lang="ru-RU" sz="35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lvl="0" indent="0">
              <a:spcBef>
                <a:spcPts val="600"/>
              </a:spcBef>
              <a:buClr>
                <a:srgbClr val="3891A7"/>
              </a:buClr>
              <a:buSzPct val="80000"/>
              <a:buNone/>
            </a:pPr>
            <a:endParaRPr lang="en-US" sz="3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3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чувства патриотизма.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121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900" b="1" dirty="0" smtClean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 курс  ОРКСЭ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32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модулей: </a:t>
            </a:r>
          </a:p>
          <a:p>
            <a:pPr marL="285750" lvl="0" indent="-285750">
              <a:spcBef>
                <a:spcPts val="0"/>
              </a:spcBef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основы православной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культуры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spcBef>
                <a:spcPts val="0"/>
              </a:spcBef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основы исламской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культуры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spcBef>
                <a:spcPts val="0"/>
              </a:spcBef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основы буддийской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культуры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spcBef>
                <a:spcPts val="0"/>
              </a:spcBef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основы иудейской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культуры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spcBef>
                <a:spcPts val="0"/>
              </a:spcBef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основы мировых религиозных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spcBef>
                <a:spcPts val="0"/>
              </a:spcBef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основы светской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этики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dirty="0" smtClean="0"/>
              <a:t>	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модули курса носят светский, культурологический  характер.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32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947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600" b="1" dirty="0" smtClean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br>
              <a:rPr lang="ru-RU" sz="3600" b="1" dirty="0" smtClean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 воспитательного курса ОРКСЭ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равственное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школьников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основе традиционных идеалов и общечеловеческих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ценностей.</a:t>
            </a:r>
          </a:p>
          <a:p>
            <a:pPr lvl="0" algn="just">
              <a:spcBef>
                <a:spcPts val="0"/>
              </a:spcBef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крепление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взаимопонимания и, как следствие, оздоровление морально-нравственной атмосферы в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обществе.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одействие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более тесному взаимодействию семьи и школы в вопросах воспитания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школьников.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388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835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Социально-просветительская работа через презентации достижений обучающихся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10000"/>
          </a:bodyPr>
          <a:lstStyle/>
          <a:p>
            <a:pPr lvl="0"/>
            <a:endParaRPr lang="ru-RU" sz="3600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lvl="0"/>
            <a:r>
              <a:rPr lang="ru-RU" sz="36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Системно-</a:t>
            </a:r>
            <a:r>
              <a:rPr lang="ru-RU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деятельностная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технология.</a:t>
            </a:r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Проектно-исследовательская деятельность.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приёмы, формы и методы. работы: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индивидуальная, парная, групповая, коллективно-творческое дело.</a:t>
            </a:r>
          </a:p>
          <a:p>
            <a:pPr lvl="0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Вся работа </a:t>
            </a:r>
            <a:r>
              <a:rPr lang="ru-RU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курса </a:t>
            </a:r>
            <a:r>
              <a:rPr lang="ru-RU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ведётся по направлениям: </a:t>
            </a:r>
            <a:r>
              <a:rPr lang="ru-RU" sz="28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духовно-нравственное, патриотическое, историко-краеведческое, культурное</a:t>
            </a:r>
            <a:r>
              <a:rPr lang="ru-RU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lang="ru-RU" sz="2000" b="1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ru-RU" sz="28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3600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508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48651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знакомство</a:t>
            </a:r>
            <a:br>
              <a:rPr lang="ru-RU" sz="3600" b="1" dirty="0" smtClean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 учебником «Православная культура»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C:\Users\Егор\Desktop\Фото Фотки\Колокола - 2013  Зимние соревнования\P11102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1" y="1785926"/>
            <a:ext cx="6257668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8103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МИНИ-ПРОЕКТ «Храмы России»</a:t>
            </a:r>
            <a:endParaRPr lang="ru-RU" sz="36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Егор\Desktop\Фото Фотки\Колокола - 2013  Зимние соревнования\P11101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1" y="1600200"/>
            <a:ext cx="6257668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79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535</TotalTime>
  <Words>223</Words>
  <Application>Microsoft Office PowerPoint</Application>
  <PresentationFormat>Экран (4:3)</PresentationFormat>
  <Paragraphs>70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Исполнительная</vt:lpstr>
      <vt:lpstr>Работа с родителями в курсе ОРКСЭ</vt:lpstr>
      <vt:lpstr>Формирование духовно-нравственной культуры </vt:lpstr>
      <vt:lpstr>ЦЕЛЬ ДУХОВНО- НРАВСТВЕННОГО ВОСПИТАНИЯ </vt:lpstr>
      <vt:lpstr>ЗАДАЧИ  ДУХОВНО- НРАВСТВЕННОГО ВОСПИТАНИЯ</vt:lpstr>
      <vt:lpstr>Учебный  курс  ОРКСЭ</vt:lpstr>
      <vt:lpstr>Задачи учебно- воспитательного курса ОРКСЭ</vt:lpstr>
      <vt:lpstr>Социально-просветительская работа через презентации достижений обучающихся</vt:lpstr>
      <vt:lpstr>Первое знакомство  с учебником «Православная культура»</vt:lpstr>
      <vt:lpstr>МИНИ-ПРОЕКТ «Храмы России»</vt:lpstr>
      <vt:lpstr>ПРОЕКТ «Храмы России»</vt:lpstr>
      <vt:lpstr>Коллективно-творческое дело «Храмы России»</vt:lpstr>
      <vt:lpstr>МИНИ-ПРОЕКТ «Колокола России»</vt:lpstr>
      <vt:lpstr>УРОК-ПРОЕКТ  «Колоколами славится Россия…» с участием родителей</vt:lpstr>
      <vt:lpstr>УРОК-ПРОЕКТ  «Колоколами славится Россия…»  с участием родителей</vt:lpstr>
      <vt:lpstr>ЭКСКУРСИЯ в Богоявленский храм с. Жаворонки  с участием родителей</vt:lpstr>
      <vt:lpstr>Представление проекта на секции  «Истоки духовности»</vt:lpstr>
      <vt:lpstr>Представление продукта проекта на секции  «Истоки духовности»</vt:lpstr>
      <vt:lpstr>Праздник, посвящённый  Дню славянской письменности</vt:lpstr>
      <vt:lpstr>Праздник, посвящённый  Дню славянской письменности</vt:lpstr>
      <vt:lpstr>Пушкинские чтения   в Малых Вязёмах</vt:lpstr>
      <vt:lpstr>Пушкинские чтения  в Малых Вязёмах</vt:lpstr>
      <vt:lpstr>Представление проекта на секции  «Истоки духовности»</vt:lpstr>
      <vt:lpstr>Представление продукта проекта на секции  «Истоки духовности»</vt:lpstr>
      <vt:lpstr>Открытый проект-голосование «Моё родное Подмосковье»</vt:lpstr>
      <vt:lpstr>Открытый проект-голосование «Моё родное Подмосковье»  с участием родителей</vt:lpstr>
      <vt:lpstr>Подведение итогов проекта Жюри «Моё родное Подмосковье»</vt:lpstr>
      <vt:lpstr>Представление проекта «МОЯ СЕМЬЯ»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АВГУСТОВСКАЯ ПЕДАГОГИЧЕСКАЯ КОНФЕРЕНЦИЯ</dc:title>
  <dc:creator>us</dc:creator>
  <cp:lastModifiedBy>Егор</cp:lastModifiedBy>
  <cp:revision>48</cp:revision>
  <dcterms:created xsi:type="dcterms:W3CDTF">2014-08-19T12:13:25Z</dcterms:created>
  <dcterms:modified xsi:type="dcterms:W3CDTF">2016-01-17T18:30:13Z</dcterms:modified>
</cp:coreProperties>
</file>