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8" r:id="rId4"/>
    <p:sldId id="260" r:id="rId5"/>
    <p:sldId id="271" r:id="rId6"/>
    <p:sldId id="268" r:id="rId7"/>
    <p:sldId id="269" r:id="rId8"/>
    <p:sldId id="267" r:id="rId9"/>
    <p:sldId id="272" r:id="rId10"/>
    <p:sldId id="273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C0FC7F-C417-4EB2-8B5B-AE0E96FC08A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F544847-E9F3-4153-860E-166D89C2DCC9}">
      <dgm:prSet phldrT="[Текст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b="1" dirty="0" smtClean="0"/>
            <a:t>ребёнок</a:t>
          </a:r>
          <a:endParaRPr lang="ru-RU" b="1" dirty="0"/>
        </a:p>
      </dgm:t>
    </dgm:pt>
    <dgm:pt modelId="{B8E4F039-9C67-4C65-87FD-4F45AE92BB6F}" type="parTrans" cxnId="{EC93B7DF-179A-491C-BB01-DB0771D3CD40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F7DACAF0-777C-4364-9F1E-309714DDCCB3}" type="sibTrans" cxnId="{EC93B7DF-179A-491C-BB01-DB0771D3CD40}">
      <dgm:prSet/>
      <dgm:spPr/>
      <dgm:t>
        <a:bodyPr/>
        <a:lstStyle/>
        <a:p>
          <a:endParaRPr lang="ru-RU"/>
        </a:p>
      </dgm:t>
    </dgm:pt>
    <dgm:pt modelId="{9422F0A3-B12C-4E94-808F-D51DEFE27F96}">
      <dgm:prSet phldrT="[Текст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 b="1" dirty="0"/>
        </a:p>
      </dgm:t>
    </dgm:pt>
    <dgm:pt modelId="{59BAA391-000C-433E-B4FA-4F1094E0C04E}" type="parTrans" cxnId="{F3469081-9F58-451F-919A-E1B2D1758398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E150AB91-C759-49A3-AFB4-FD39A61BAD77}" type="sibTrans" cxnId="{F3469081-9F58-451F-919A-E1B2D1758398}">
      <dgm:prSet/>
      <dgm:spPr/>
      <dgm:t>
        <a:bodyPr/>
        <a:lstStyle/>
        <a:p>
          <a:endParaRPr lang="ru-RU"/>
        </a:p>
      </dgm:t>
    </dgm:pt>
    <dgm:pt modelId="{9765865D-FC07-4317-9784-06225611FBB7}">
      <dgm:prSet phldrT="[Текст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 b="1" dirty="0"/>
        </a:p>
      </dgm:t>
    </dgm:pt>
    <dgm:pt modelId="{F5FD27BF-D174-4E2C-BF69-1C80F7AA173A}" type="parTrans" cxnId="{58B4BDFC-491D-4286-9114-C3739BD0EF55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BA228F2E-9571-43F2-96D4-ED30986D4183}" type="sibTrans" cxnId="{58B4BDFC-491D-4286-9114-C3739BD0EF55}">
      <dgm:prSet/>
      <dgm:spPr/>
      <dgm:t>
        <a:bodyPr/>
        <a:lstStyle/>
        <a:p>
          <a:endParaRPr lang="ru-RU"/>
        </a:p>
      </dgm:t>
    </dgm:pt>
    <dgm:pt modelId="{A7EE242E-8130-459A-A1F7-779E644E4BFF}">
      <dgm:prSet phldrT="[Текст]"/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b="1" dirty="0" smtClean="0"/>
            <a:t>взрослый</a:t>
          </a:r>
          <a:endParaRPr lang="ru-RU" b="1" dirty="0"/>
        </a:p>
      </dgm:t>
    </dgm:pt>
    <dgm:pt modelId="{FFC52954-9291-48AD-9055-19DAA411B405}" type="parTrans" cxnId="{8E097FEF-7CE8-4007-A9C7-71EB53BE2667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EB012903-0645-4840-A544-5F8990D517C5}" type="sibTrans" cxnId="{8E097FEF-7CE8-4007-A9C7-71EB53BE2667}">
      <dgm:prSet/>
      <dgm:spPr/>
      <dgm:t>
        <a:bodyPr/>
        <a:lstStyle/>
        <a:p>
          <a:endParaRPr lang="ru-RU"/>
        </a:p>
      </dgm:t>
    </dgm:pt>
    <dgm:pt modelId="{DC4D9BB6-BCFD-439F-B4BA-3FCAAB658814}">
      <dgm:prSet phldrT="[Текст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endParaRPr lang="ru-RU" sz="3600" b="1" dirty="0"/>
        </a:p>
      </dgm:t>
    </dgm:pt>
    <dgm:pt modelId="{8FB1EA00-E37E-47F5-9B7C-B36FEE53F984}" type="parTrans" cxnId="{9CE8F01F-ECA9-495D-A49E-E28BB4A7CD55}">
      <dgm:prSet>
        <dgm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8C5DBD71-20A7-4E70-8E39-841E58AB427C}" type="sibTrans" cxnId="{9CE8F01F-ECA9-495D-A49E-E28BB4A7CD55}">
      <dgm:prSet/>
      <dgm:spPr/>
      <dgm:t>
        <a:bodyPr/>
        <a:lstStyle/>
        <a:p>
          <a:endParaRPr lang="ru-RU"/>
        </a:p>
      </dgm:t>
    </dgm:pt>
    <dgm:pt modelId="{09AE35F8-9921-4C6E-AFC1-0EFF3B737DE6}">
      <dgm:prSet phldrT="[Текст]" custT="1"/>
      <dgm:spPr>
        <a:ln>
          <a:noFill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5500" b="1" dirty="0" smtClean="0"/>
            <a:t> </a:t>
          </a:r>
          <a:r>
            <a:rPr lang="ru-RU" sz="7200" b="1" dirty="0" smtClean="0"/>
            <a:t> Я</a:t>
          </a:r>
          <a:endParaRPr lang="ru-RU" sz="7200" b="1" dirty="0"/>
        </a:p>
      </dgm:t>
    </dgm:pt>
    <dgm:pt modelId="{06FE21D9-C999-41DA-A361-9046B4F600F8}" type="sibTrans" cxnId="{BA51498E-1485-4FAF-A265-11D759E8284E}">
      <dgm:prSet/>
      <dgm:spPr/>
      <dgm:t>
        <a:bodyPr/>
        <a:lstStyle/>
        <a:p>
          <a:endParaRPr lang="ru-RU"/>
        </a:p>
      </dgm:t>
    </dgm:pt>
    <dgm:pt modelId="{25BD6F4C-EE0A-4356-9B3C-BD9B36FBB406}" type="parTrans" cxnId="{BA51498E-1485-4FAF-A265-11D759E8284E}">
      <dgm:prSet/>
      <dgm:spPr/>
      <dgm:t>
        <a:bodyPr/>
        <a:lstStyle/>
        <a:p>
          <a:endParaRPr lang="ru-RU"/>
        </a:p>
      </dgm:t>
    </dgm:pt>
    <dgm:pt modelId="{42F7E46B-4C27-473D-8F63-17CBE187322D}" type="pres">
      <dgm:prSet presAssocID="{51C0FC7F-C417-4EB2-8B5B-AE0E96FC08A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7199515-09A8-4F0B-B233-8054AB635346}" type="pres">
      <dgm:prSet presAssocID="{09AE35F8-9921-4C6E-AFC1-0EFF3B737DE6}" presName="hierRoot1" presStyleCnt="0"/>
      <dgm:spPr/>
    </dgm:pt>
    <dgm:pt modelId="{4BB460AE-F01D-42A3-941D-C35E5F1B80D4}" type="pres">
      <dgm:prSet presAssocID="{09AE35F8-9921-4C6E-AFC1-0EFF3B737DE6}" presName="composite" presStyleCnt="0"/>
      <dgm:spPr/>
    </dgm:pt>
    <dgm:pt modelId="{68A8899D-7EE5-4EE1-9B26-4D6C8B6FA61E}" type="pres">
      <dgm:prSet presAssocID="{09AE35F8-9921-4C6E-AFC1-0EFF3B737DE6}" presName="background" presStyleLbl="node0" presStyleIdx="0" presStyleCnt="1"/>
      <dgm:spPr>
        <a:ln>
          <a:noFill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</dgm:pt>
    <dgm:pt modelId="{8A355C73-8EE1-4583-89CF-3294035739FB}" type="pres">
      <dgm:prSet presAssocID="{09AE35F8-9921-4C6E-AFC1-0EFF3B737DE6}" presName="text" presStyleLbl="fgAcc0" presStyleIdx="0" presStyleCnt="1" custScaleX="271271" custLinFactNeighborX="-750" custLinFactNeighborY="5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39BE0A-E140-4CE8-AD3F-D03BD009337D}" type="pres">
      <dgm:prSet presAssocID="{09AE35F8-9921-4C6E-AFC1-0EFF3B737DE6}" presName="hierChild2" presStyleCnt="0"/>
      <dgm:spPr/>
    </dgm:pt>
    <dgm:pt modelId="{05F2665F-812C-44D4-80D8-ECD962BA5107}" type="pres">
      <dgm:prSet presAssocID="{B8E4F039-9C67-4C65-87FD-4F45AE92BB6F}" presName="Name10" presStyleLbl="parChTrans1D2" presStyleIdx="0" presStyleCnt="2"/>
      <dgm:spPr/>
      <dgm:t>
        <a:bodyPr/>
        <a:lstStyle/>
        <a:p>
          <a:endParaRPr lang="ru-RU"/>
        </a:p>
      </dgm:t>
    </dgm:pt>
    <dgm:pt modelId="{BE13BE77-F9D6-4B97-A6C1-EC639D948A56}" type="pres">
      <dgm:prSet presAssocID="{3F544847-E9F3-4153-860E-166D89C2DCC9}" presName="hierRoot2" presStyleCnt="0"/>
      <dgm:spPr/>
    </dgm:pt>
    <dgm:pt modelId="{C2E034A9-C638-4EC1-A2D9-C7CDB2B11FED}" type="pres">
      <dgm:prSet presAssocID="{3F544847-E9F3-4153-860E-166D89C2DCC9}" presName="composite2" presStyleCnt="0"/>
      <dgm:spPr/>
    </dgm:pt>
    <dgm:pt modelId="{57C31FBC-9D1E-4E31-97CE-C4CF9695BC03}" type="pres">
      <dgm:prSet presAssocID="{3F544847-E9F3-4153-860E-166D89C2DCC9}" presName="background2" presStyleLbl="node2" presStyleIdx="0" presStyleCnt="2"/>
      <dgm:spPr>
        <a:ln>
          <a:noFill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</dgm:pt>
    <dgm:pt modelId="{29DC31BD-A851-4C29-80A4-BFC1A632BE9D}" type="pres">
      <dgm:prSet presAssocID="{3F544847-E9F3-4153-860E-166D89C2DCC9}" presName="text2" presStyleLbl="fgAcc2" presStyleIdx="0" presStyleCnt="2" custScaleX="1519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75FD8C1-833A-456E-851D-41FFD1188D9F}" type="pres">
      <dgm:prSet presAssocID="{3F544847-E9F3-4153-860E-166D89C2DCC9}" presName="hierChild3" presStyleCnt="0"/>
      <dgm:spPr/>
    </dgm:pt>
    <dgm:pt modelId="{98F24408-F064-4360-83D5-DF9561EB7866}" type="pres">
      <dgm:prSet presAssocID="{59BAA391-000C-433E-B4FA-4F1094E0C04E}" presName="Name17" presStyleLbl="parChTrans1D3" presStyleIdx="0" presStyleCnt="3"/>
      <dgm:spPr/>
      <dgm:t>
        <a:bodyPr/>
        <a:lstStyle/>
        <a:p>
          <a:endParaRPr lang="ru-RU"/>
        </a:p>
      </dgm:t>
    </dgm:pt>
    <dgm:pt modelId="{3A2EAECF-6059-427E-9624-1E31FE4C8120}" type="pres">
      <dgm:prSet presAssocID="{9422F0A3-B12C-4E94-808F-D51DEFE27F96}" presName="hierRoot3" presStyleCnt="0"/>
      <dgm:spPr/>
    </dgm:pt>
    <dgm:pt modelId="{37C6F466-1213-4DF4-B256-5E9267DB0F44}" type="pres">
      <dgm:prSet presAssocID="{9422F0A3-B12C-4E94-808F-D51DEFE27F96}" presName="composite3" presStyleCnt="0"/>
      <dgm:spPr/>
    </dgm:pt>
    <dgm:pt modelId="{EC8BC6EC-86C0-4BFD-AE95-6885028A2E4F}" type="pres">
      <dgm:prSet presAssocID="{9422F0A3-B12C-4E94-808F-D51DEFE27F96}" presName="background3" presStyleLbl="node3" presStyleIdx="0" presStyleCnt="3"/>
      <dgm:spPr>
        <a:ln>
          <a:solidFill>
            <a:schemeClr val="tx2">
              <a:lumMod val="60000"/>
              <a:lumOff val="40000"/>
            </a:schemeClr>
          </a:solidFill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68A7CC6C-EFCB-47A6-A97A-56A3CC8086B1}" type="pres">
      <dgm:prSet presAssocID="{9422F0A3-B12C-4E94-808F-D51DEFE27F96}" presName="text3" presStyleLbl="fgAcc3" presStyleIdx="0" presStyleCnt="3" custScaleX="1012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D546F6-1F5D-4511-AD2F-058C12C781FB}" type="pres">
      <dgm:prSet presAssocID="{9422F0A3-B12C-4E94-808F-D51DEFE27F96}" presName="hierChild4" presStyleCnt="0"/>
      <dgm:spPr/>
    </dgm:pt>
    <dgm:pt modelId="{561E2484-1236-49C1-821D-FB91E969113A}" type="pres">
      <dgm:prSet presAssocID="{F5FD27BF-D174-4E2C-BF69-1C80F7AA173A}" presName="Name17" presStyleLbl="parChTrans1D3" presStyleIdx="1" presStyleCnt="3"/>
      <dgm:spPr/>
      <dgm:t>
        <a:bodyPr/>
        <a:lstStyle/>
        <a:p>
          <a:endParaRPr lang="ru-RU"/>
        </a:p>
      </dgm:t>
    </dgm:pt>
    <dgm:pt modelId="{14473C28-A188-41B1-A474-F95D474898C4}" type="pres">
      <dgm:prSet presAssocID="{9765865D-FC07-4317-9784-06225611FBB7}" presName="hierRoot3" presStyleCnt="0"/>
      <dgm:spPr/>
    </dgm:pt>
    <dgm:pt modelId="{C5187AA2-B04A-4EFD-A1EF-83C826C9D1D3}" type="pres">
      <dgm:prSet presAssocID="{9765865D-FC07-4317-9784-06225611FBB7}" presName="composite3" presStyleCnt="0"/>
      <dgm:spPr/>
    </dgm:pt>
    <dgm:pt modelId="{9B298D85-BB0E-46D3-8816-A06118E1B166}" type="pres">
      <dgm:prSet presAssocID="{9765865D-FC07-4317-9784-06225611FBB7}" presName="background3" presStyleLbl="node3" presStyleIdx="1" presStyleCnt="3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58CD8242-7543-4490-93A6-6313455AB9EA}" type="pres">
      <dgm:prSet presAssocID="{9765865D-FC07-4317-9784-06225611FBB7}" presName="text3" presStyleLbl="fgAcc3" presStyleIdx="1" presStyleCnt="3" custScaleX="1151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286EACA-DADF-4179-8C3B-455BBB2D8F66}" type="pres">
      <dgm:prSet presAssocID="{9765865D-FC07-4317-9784-06225611FBB7}" presName="hierChild4" presStyleCnt="0"/>
      <dgm:spPr/>
    </dgm:pt>
    <dgm:pt modelId="{E5202B9E-B4C3-4DA7-840C-67CEA0ED514A}" type="pres">
      <dgm:prSet presAssocID="{FFC52954-9291-48AD-9055-19DAA411B405}" presName="Name10" presStyleLbl="parChTrans1D2" presStyleIdx="1" presStyleCnt="2"/>
      <dgm:spPr/>
      <dgm:t>
        <a:bodyPr/>
        <a:lstStyle/>
        <a:p>
          <a:endParaRPr lang="ru-RU"/>
        </a:p>
      </dgm:t>
    </dgm:pt>
    <dgm:pt modelId="{493DEAE0-8938-4CB6-B709-3ECF6F1D680F}" type="pres">
      <dgm:prSet presAssocID="{A7EE242E-8130-459A-A1F7-779E644E4BFF}" presName="hierRoot2" presStyleCnt="0"/>
      <dgm:spPr/>
    </dgm:pt>
    <dgm:pt modelId="{C9797DCD-A68D-4DEC-B0B7-5C3C337A64B4}" type="pres">
      <dgm:prSet presAssocID="{A7EE242E-8130-459A-A1F7-779E644E4BFF}" presName="composite2" presStyleCnt="0"/>
      <dgm:spPr/>
    </dgm:pt>
    <dgm:pt modelId="{BBE5CFA0-BCC0-4D50-BB85-D6E3792DFD73}" type="pres">
      <dgm:prSet presAssocID="{A7EE242E-8130-459A-A1F7-779E644E4BFF}" presName="background2" presStyleLbl="node2" presStyleIdx="1" presStyleCnt="2"/>
      <dgm:spPr>
        <a:ln>
          <a:noFill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gm:spPr>
    </dgm:pt>
    <dgm:pt modelId="{EF6761A7-F94D-4F93-8534-7CBBC64D5A34}" type="pres">
      <dgm:prSet presAssocID="{A7EE242E-8130-459A-A1F7-779E644E4BFF}" presName="text2" presStyleLbl="fgAcc2" presStyleIdx="1" presStyleCnt="2" custScaleX="1418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4C5632D-1FFD-4CED-BD78-ACB78895E781}" type="pres">
      <dgm:prSet presAssocID="{A7EE242E-8130-459A-A1F7-779E644E4BFF}" presName="hierChild3" presStyleCnt="0"/>
      <dgm:spPr/>
    </dgm:pt>
    <dgm:pt modelId="{F7E41F3C-F37A-4A88-B5E2-33996A3351FF}" type="pres">
      <dgm:prSet presAssocID="{8FB1EA00-E37E-47F5-9B7C-B36FEE53F984}" presName="Name17" presStyleLbl="parChTrans1D3" presStyleIdx="2" presStyleCnt="3"/>
      <dgm:spPr/>
      <dgm:t>
        <a:bodyPr/>
        <a:lstStyle/>
        <a:p>
          <a:endParaRPr lang="ru-RU"/>
        </a:p>
      </dgm:t>
    </dgm:pt>
    <dgm:pt modelId="{D1A394DF-AA97-4CE9-8D6B-7DAF7FFDCBCF}" type="pres">
      <dgm:prSet presAssocID="{DC4D9BB6-BCFD-439F-B4BA-3FCAAB658814}" presName="hierRoot3" presStyleCnt="0"/>
      <dgm:spPr/>
    </dgm:pt>
    <dgm:pt modelId="{210DEF15-B674-47E8-A9BE-70E5D68476C8}" type="pres">
      <dgm:prSet presAssocID="{DC4D9BB6-BCFD-439F-B4BA-3FCAAB658814}" presName="composite3" presStyleCnt="0"/>
      <dgm:spPr/>
    </dgm:pt>
    <dgm:pt modelId="{F31F67B0-6784-46DE-A43B-4481EB3E2EA2}" type="pres">
      <dgm:prSet presAssocID="{DC4D9BB6-BCFD-439F-B4BA-3FCAAB658814}" presName="background3" presStyleLbl="node3" presStyleIdx="2" presStyleCnt="3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98D07274-3990-4F89-A7A1-B4E0D52DEF86}" type="pres">
      <dgm:prSet presAssocID="{DC4D9BB6-BCFD-439F-B4BA-3FCAAB658814}" presName="text3" presStyleLbl="fgAcc3" presStyleIdx="2" presStyleCnt="3" custScaleX="142220" custScaleY="982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7790D9-D71B-4967-90FA-ADEF75B69499}" type="pres">
      <dgm:prSet presAssocID="{DC4D9BB6-BCFD-439F-B4BA-3FCAAB658814}" presName="hierChild4" presStyleCnt="0"/>
      <dgm:spPr/>
    </dgm:pt>
  </dgm:ptLst>
  <dgm:cxnLst>
    <dgm:cxn modelId="{248250BD-5E86-4BAB-909C-ED51A540B720}" type="presOf" srcId="{51C0FC7F-C417-4EB2-8B5B-AE0E96FC08A8}" destId="{42F7E46B-4C27-473D-8F63-17CBE187322D}" srcOrd="0" destOrd="0" presId="urn:microsoft.com/office/officeart/2005/8/layout/hierarchy1"/>
    <dgm:cxn modelId="{9CE8F01F-ECA9-495D-A49E-E28BB4A7CD55}" srcId="{A7EE242E-8130-459A-A1F7-779E644E4BFF}" destId="{DC4D9BB6-BCFD-439F-B4BA-3FCAAB658814}" srcOrd="0" destOrd="0" parTransId="{8FB1EA00-E37E-47F5-9B7C-B36FEE53F984}" sibTransId="{8C5DBD71-20A7-4E70-8E39-841E58AB427C}"/>
    <dgm:cxn modelId="{692790AA-C03D-4589-B814-742D96CBCD15}" type="presOf" srcId="{59BAA391-000C-433E-B4FA-4F1094E0C04E}" destId="{98F24408-F064-4360-83D5-DF9561EB7866}" srcOrd="0" destOrd="0" presId="urn:microsoft.com/office/officeart/2005/8/layout/hierarchy1"/>
    <dgm:cxn modelId="{E771E046-16B3-4554-AF4E-73E3B37623FC}" type="presOf" srcId="{3F544847-E9F3-4153-860E-166D89C2DCC9}" destId="{29DC31BD-A851-4C29-80A4-BFC1A632BE9D}" srcOrd="0" destOrd="0" presId="urn:microsoft.com/office/officeart/2005/8/layout/hierarchy1"/>
    <dgm:cxn modelId="{96FF758F-1D38-422F-9188-B79879F20EA3}" type="presOf" srcId="{F5FD27BF-D174-4E2C-BF69-1C80F7AA173A}" destId="{561E2484-1236-49C1-821D-FB91E969113A}" srcOrd="0" destOrd="0" presId="urn:microsoft.com/office/officeart/2005/8/layout/hierarchy1"/>
    <dgm:cxn modelId="{77EAA5EE-9966-41AF-AF3B-A714C3701C86}" type="presOf" srcId="{09AE35F8-9921-4C6E-AFC1-0EFF3B737DE6}" destId="{8A355C73-8EE1-4583-89CF-3294035739FB}" srcOrd="0" destOrd="0" presId="urn:microsoft.com/office/officeart/2005/8/layout/hierarchy1"/>
    <dgm:cxn modelId="{F3469081-9F58-451F-919A-E1B2D1758398}" srcId="{3F544847-E9F3-4153-860E-166D89C2DCC9}" destId="{9422F0A3-B12C-4E94-808F-D51DEFE27F96}" srcOrd="0" destOrd="0" parTransId="{59BAA391-000C-433E-B4FA-4F1094E0C04E}" sibTransId="{E150AB91-C759-49A3-AFB4-FD39A61BAD77}"/>
    <dgm:cxn modelId="{58B4BDFC-491D-4286-9114-C3739BD0EF55}" srcId="{3F544847-E9F3-4153-860E-166D89C2DCC9}" destId="{9765865D-FC07-4317-9784-06225611FBB7}" srcOrd="1" destOrd="0" parTransId="{F5FD27BF-D174-4E2C-BF69-1C80F7AA173A}" sibTransId="{BA228F2E-9571-43F2-96D4-ED30986D4183}"/>
    <dgm:cxn modelId="{C6E0B650-D4E9-4F57-9BA1-EF2E0BCADA13}" type="presOf" srcId="{DC4D9BB6-BCFD-439F-B4BA-3FCAAB658814}" destId="{98D07274-3990-4F89-A7A1-B4E0D52DEF86}" srcOrd="0" destOrd="0" presId="urn:microsoft.com/office/officeart/2005/8/layout/hierarchy1"/>
    <dgm:cxn modelId="{BA51498E-1485-4FAF-A265-11D759E8284E}" srcId="{51C0FC7F-C417-4EB2-8B5B-AE0E96FC08A8}" destId="{09AE35F8-9921-4C6E-AFC1-0EFF3B737DE6}" srcOrd="0" destOrd="0" parTransId="{25BD6F4C-EE0A-4356-9B3C-BD9B36FBB406}" sibTransId="{06FE21D9-C999-41DA-A361-9046B4F600F8}"/>
    <dgm:cxn modelId="{6F1CE92F-5E2F-415A-B2EC-16A6AB0560EC}" type="presOf" srcId="{FFC52954-9291-48AD-9055-19DAA411B405}" destId="{E5202B9E-B4C3-4DA7-840C-67CEA0ED514A}" srcOrd="0" destOrd="0" presId="urn:microsoft.com/office/officeart/2005/8/layout/hierarchy1"/>
    <dgm:cxn modelId="{8E097FEF-7CE8-4007-A9C7-71EB53BE2667}" srcId="{09AE35F8-9921-4C6E-AFC1-0EFF3B737DE6}" destId="{A7EE242E-8130-459A-A1F7-779E644E4BFF}" srcOrd="1" destOrd="0" parTransId="{FFC52954-9291-48AD-9055-19DAA411B405}" sibTransId="{EB012903-0645-4840-A544-5F8990D517C5}"/>
    <dgm:cxn modelId="{A1ACB703-8EC3-4FF9-B918-331CCE0ABB36}" type="presOf" srcId="{8FB1EA00-E37E-47F5-9B7C-B36FEE53F984}" destId="{F7E41F3C-F37A-4A88-B5E2-33996A3351FF}" srcOrd="0" destOrd="0" presId="urn:microsoft.com/office/officeart/2005/8/layout/hierarchy1"/>
    <dgm:cxn modelId="{7196CFC4-0B2F-4A9B-AC21-F6A982950D8F}" type="presOf" srcId="{B8E4F039-9C67-4C65-87FD-4F45AE92BB6F}" destId="{05F2665F-812C-44D4-80D8-ECD962BA5107}" srcOrd="0" destOrd="0" presId="urn:microsoft.com/office/officeart/2005/8/layout/hierarchy1"/>
    <dgm:cxn modelId="{2233B704-8538-424D-AC3E-64ED0F0FC056}" type="presOf" srcId="{A7EE242E-8130-459A-A1F7-779E644E4BFF}" destId="{EF6761A7-F94D-4F93-8534-7CBBC64D5A34}" srcOrd="0" destOrd="0" presId="urn:microsoft.com/office/officeart/2005/8/layout/hierarchy1"/>
    <dgm:cxn modelId="{BB55A45B-95BE-4551-B10F-1F3107AC7AC4}" type="presOf" srcId="{9422F0A3-B12C-4E94-808F-D51DEFE27F96}" destId="{68A7CC6C-EFCB-47A6-A97A-56A3CC8086B1}" srcOrd="0" destOrd="0" presId="urn:microsoft.com/office/officeart/2005/8/layout/hierarchy1"/>
    <dgm:cxn modelId="{EC93B7DF-179A-491C-BB01-DB0771D3CD40}" srcId="{09AE35F8-9921-4C6E-AFC1-0EFF3B737DE6}" destId="{3F544847-E9F3-4153-860E-166D89C2DCC9}" srcOrd="0" destOrd="0" parTransId="{B8E4F039-9C67-4C65-87FD-4F45AE92BB6F}" sibTransId="{F7DACAF0-777C-4364-9F1E-309714DDCCB3}"/>
    <dgm:cxn modelId="{42E12BFA-02B8-4FB5-863F-E1F316CA5A30}" type="presOf" srcId="{9765865D-FC07-4317-9784-06225611FBB7}" destId="{58CD8242-7543-4490-93A6-6313455AB9EA}" srcOrd="0" destOrd="0" presId="urn:microsoft.com/office/officeart/2005/8/layout/hierarchy1"/>
    <dgm:cxn modelId="{1E4E4FE0-1404-4889-8678-070AD02DA344}" type="presParOf" srcId="{42F7E46B-4C27-473D-8F63-17CBE187322D}" destId="{87199515-09A8-4F0B-B233-8054AB635346}" srcOrd="0" destOrd="0" presId="urn:microsoft.com/office/officeart/2005/8/layout/hierarchy1"/>
    <dgm:cxn modelId="{21C29086-5759-4B92-855D-4FFDA1EDE41E}" type="presParOf" srcId="{87199515-09A8-4F0B-B233-8054AB635346}" destId="{4BB460AE-F01D-42A3-941D-C35E5F1B80D4}" srcOrd="0" destOrd="0" presId="urn:microsoft.com/office/officeart/2005/8/layout/hierarchy1"/>
    <dgm:cxn modelId="{824743A6-7B49-4E49-BE22-236989ED50BC}" type="presParOf" srcId="{4BB460AE-F01D-42A3-941D-C35E5F1B80D4}" destId="{68A8899D-7EE5-4EE1-9B26-4D6C8B6FA61E}" srcOrd="0" destOrd="0" presId="urn:microsoft.com/office/officeart/2005/8/layout/hierarchy1"/>
    <dgm:cxn modelId="{5D94BDA4-F911-45B5-BCAB-19D53BEDB4A3}" type="presParOf" srcId="{4BB460AE-F01D-42A3-941D-C35E5F1B80D4}" destId="{8A355C73-8EE1-4583-89CF-3294035739FB}" srcOrd="1" destOrd="0" presId="urn:microsoft.com/office/officeart/2005/8/layout/hierarchy1"/>
    <dgm:cxn modelId="{AAEA2CA7-0CAD-487A-B22D-533C37B37D7C}" type="presParOf" srcId="{87199515-09A8-4F0B-B233-8054AB635346}" destId="{C739BE0A-E140-4CE8-AD3F-D03BD009337D}" srcOrd="1" destOrd="0" presId="urn:microsoft.com/office/officeart/2005/8/layout/hierarchy1"/>
    <dgm:cxn modelId="{8ED82DA2-B175-4915-BCCF-DC1EF55478FF}" type="presParOf" srcId="{C739BE0A-E140-4CE8-AD3F-D03BD009337D}" destId="{05F2665F-812C-44D4-80D8-ECD962BA5107}" srcOrd="0" destOrd="0" presId="urn:microsoft.com/office/officeart/2005/8/layout/hierarchy1"/>
    <dgm:cxn modelId="{986361EF-EAFD-41F6-B87F-628F92EF90DB}" type="presParOf" srcId="{C739BE0A-E140-4CE8-AD3F-D03BD009337D}" destId="{BE13BE77-F9D6-4B97-A6C1-EC639D948A56}" srcOrd="1" destOrd="0" presId="urn:microsoft.com/office/officeart/2005/8/layout/hierarchy1"/>
    <dgm:cxn modelId="{92E109BE-CF12-4CB5-8BF7-BC15C33A4E8A}" type="presParOf" srcId="{BE13BE77-F9D6-4B97-A6C1-EC639D948A56}" destId="{C2E034A9-C638-4EC1-A2D9-C7CDB2B11FED}" srcOrd="0" destOrd="0" presId="urn:microsoft.com/office/officeart/2005/8/layout/hierarchy1"/>
    <dgm:cxn modelId="{62AD5F0D-275B-403B-8B2D-0B8F5296386D}" type="presParOf" srcId="{C2E034A9-C638-4EC1-A2D9-C7CDB2B11FED}" destId="{57C31FBC-9D1E-4E31-97CE-C4CF9695BC03}" srcOrd="0" destOrd="0" presId="urn:microsoft.com/office/officeart/2005/8/layout/hierarchy1"/>
    <dgm:cxn modelId="{36EFF307-A4C8-4E45-B8D8-2A505125C908}" type="presParOf" srcId="{C2E034A9-C638-4EC1-A2D9-C7CDB2B11FED}" destId="{29DC31BD-A851-4C29-80A4-BFC1A632BE9D}" srcOrd="1" destOrd="0" presId="urn:microsoft.com/office/officeart/2005/8/layout/hierarchy1"/>
    <dgm:cxn modelId="{0FE5524A-1F74-4F1D-AD05-1744D22BD17D}" type="presParOf" srcId="{BE13BE77-F9D6-4B97-A6C1-EC639D948A56}" destId="{675FD8C1-833A-456E-851D-41FFD1188D9F}" srcOrd="1" destOrd="0" presId="urn:microsoft.com/office/officeart/2005/8/layout/hierarchy1"/>
    <dgm:cxn modelId="{205648ED-63AD-4B0E-B3B2-97429E1190AB}" type="presParOf" srcId="{675FD8C1-833A-456E-851D-41FFD1188D9F}" destId="{98F24408-F064-4360-83D5-DF9561EB7866}" srcOrd="0" destOrd="0" presId="urn:microsoft.com/office/officeart/2005/8/layout/hierarchy1"/>
    <dgm:cxn modelId="{EDA6A887-E301-4964-994C-07D9B267DAAE}" type="presParOf" srcId="{675FD8C1-833A-456E-851D-41FFD1188D9F}" destId="{3A2EAECF-6059-427E-9624-1E31FE4C8120}" srcOrd="1" destOrd="0" presId="urn:microsoft.com/office/officeart/2005/8/layout/hierarchy1"/>
    <dgm:cxn modelId="{86420E54-A583-4531-8889-4B190A39C5A3}" type="presParOf" srcId="{3A2EAECF-6059-427E-9624-1E31FE4C8120}" destId="{37C6F466-1213-4DF4-B256-5E9267DB0F44}" srcOrd="0" destOrd="0" presId="urn:microsoft.com/office/officeart/2005/8/layout/hierarchy1"/>
    <dgm:cxn modelId="{453B75B0-8768-4DA2-9207-79081B509AAB}" type="presParOf" srcId="{37C6F466-1213-4DF4-B256-5E9267DB0F44}" destId="{EC8BC6EC-86C0-4BFD-AE95-6885028A2E4F}" srcOrd="0" destOrd="0" presId="urn:microsoft.com/office/officeart/2005/8/layout/hierarchy1"/>
    <dgm:cxn modelId="{8C910280-12DA-4862-B142-765CA3CB6A2A}" type="presParOf" srcId="{37C6F466-1213-4DF4-B256-5E9267DB0F44}" destId="{68A7CC6C-EFCB-47A6-A97A-56A3CC8086B1}" srcOrd="1" destOrd="0" presId="urn:microsoft.com/office/officeart/2005/8/layout/hierarchy1"/>
    <dgm:cxn modelId="{5E2B0AEA-A8DD-42F0-9CE5-50C141F380BB}" type="presParOf" srcId="{3A2EAECF-6059-427E-9624-1E31FE4C8120}" destId="{B8D546F6-1F5D-4511-AD2F-058C12C781FB}" srcOrd="1" destOrd="0" presId="urn:microsoft.com/office/officeart/2005/8/layout/hierarchy1"/>
    <dgm:cxn modelId="{56A20752-C0EE-4F71-B343-0003706E556B}" type="presParOf" srcId="{675FD8C1-833A-456E-851D-41FFD1188D9F}" destId="{561E2484-1236-49C1-821D-FB91E969113A}" srcOrd="2" destOrd="0" presId="urn:microsoft.com/office/officeart/2005/8/layout/hierarchy1"/>
    <dgm:cxn modelId="{6C983E16-02D5-4953-A7D3-0B639CC3E17C}" type="presParOf" srcId="{675FD8C1-833A-456E-851D-41FFD1188D9F}" destId="{14473C28-A188-41B1-A474-F95D474898C4}" srcOrd="3" destOrd="0" presId="urn:microsoft.com/office/officeart/2005/8/layout/hierarchy1"/>
    <dgm:cxn modelId="{F00855CD-689F-4D3D-928B-7767AA33330A}" type="presParOf" srcId="{14473C28-A188-41B1-A474-F95D474898C4}" destId="{C5187AA2-B04A-4EFD-A1EF-83C826C9D1D3}" srcOrd="0" destOrd="0" presId="urn:microsoft.com/office/officeart/2005/8/layout/hierarchy1"/>
    <dgm:cxn modelId="{12EDD148-8994-4DA6-BF75-7919E050A415}" type="presParOf" srcId="{C5187AA2-B04A-4EFD-A1EF-83C826C9D1D3}" destId="{9B298D85-BB0E-46D3-8816-A06118E1B166}" srcOrd="0" destOrd="0" presId="urn:microsoft.com/office/officeart/2005/8/layout/hierarchy1"/>
    <dgm:cxn modelId="{78ADF8FC-045E-4D80-BB0F-4FF0391C0746}" type="presParOf" srcId="{C5187AA2-B04A-4EFD-A1EF-83C826C9D1D3}" destId="{58CD8242-7543-4490-93A6-6313455AB9EA}" srcOrd="1" destOrd="0" presId="urn:microsoft.com/office/officeart/2005/8/layout/hierarchy1"/>
    <dgm:cxn modelId="{A108683B-7455-4DE8-8556-FC044C56DF49}" type="presParOf" srcId="{14473C28-A188-41B1-A474-F95D474898C4}" destId="{0286EACA-DADF-4179-8C3B-455BBB2D8F66}" srcOrd="1" destOrd="0" presId="urn:microsoft.com/office/officeart/2005/8/layout/hierarchy1"/>
    <dgm:cxn modelId="{66DF6D98-3F1D-4C30-82A7-78C09A833BEB}" type="presParOf" srcId="{C739BE0A-E140-4CE8-AD3F-D03BD009337D}" destId="{E5202B9E-B4C3-4DA7-840C-67CEA0ED514A}" srcOrd="2" destOrd="0" presId="urn:microsoft.com/office/officeart/2005/8/layout/hierarchy1"/>
    <dgm:cxn modelId="{4A701A52-59E6-4F2D-B624-603F7386426C}" type="presParOf" srcId="{C739BE0A-E140-4CE8-AD3F-D03BD009337D}" destId="{493DEAE0-8938-4CB6-B709-3ECF6F1D680F}" srcOrd="3" destOrd="0" presId="urn:microsoft.com/office/officeart/2005/8/layout/hierarchy1"/>
    <dgm:cxn modelId="{14533F98-1A5C-41CB-966D-E3934D535CAD}" type="presParOf" srcId="{493DEAE0-8938-4CB6-B709-3ECF6F1D680F}" destId="{C9797DCD-A68D-4DEC-B0B7-5C3C337A64B4}" srcOrd="0" destOrd="0" presId="urn:microsoft.com/office/officeart/2005/8/layout/hierarchy1"/>
    <dgm:cxn modelId="{C677D92E-5972-480C-89D2-914F81C13728}" type="presParOf" srcId="{C9797DCD-A68D-4DEC-B0B7-5C3C337A64B4}" destId="{BBE5CFA0-BCC0-4D50-BB85-D6E3792DFD73}" srcOrd="0" destOrd="0" presId="urn:microsoft.com/office/officeart/2005/8/layout/hierarchy1"/>
    <dgm:cxn modelId="{AA2F098D-D667-476D-9205-AE35778B4C34}" type="presParOf" srcId="{C9797DCD-A68D-4DEC-B0B7-5C3C337A64B4}" destId="{EF6761A7-F94D-4F93-8534-7CBBC64D5A34}" srcOrd="1" destOrd="0" presId="urn:microsoft.com/office/officeart/2005/8/layout/hierarchy1"/>
    <dgm:cxn modelId="{12E9D879-C4C2-4652-A6CF-932335594602}" type="presParOf" srcId="{493DEAE0-8938-4CB6-B709-3ECF6F1D680F}" destId="{24C5632D-1FFD-4CED-BD78-ACB78895E781}" srcOrd="1" destOrd="0" presId="urn:microsoft.com/office/officeart/2005/8/layout/hierarchy1"/>
    <dgm:cxn modelId="{41C47D77-A597-4550-9F69-C7702C142BA3}" type="presParOf" srcId="{24C5632D-1FFD-4CED-BD78-ACB78895E781}" destId="{F7E41F3C-F37A-4A88-B5E2-33996A3351FF}" srcOrd="0" destOrd="0" presId="urn:microsoft.com/office/officeart/2005/8/layout/hierarchy1"/>
    <dgm:cxn modelId="{BEACB7EC-B9C8-438B-9810-61E55F7847EA}" type="presParOf" srcId="{24C5632D-1FFD-4CED-BD78-ACB78895E781}" destId="{D1A394DF-AA97-4CE9-8D6B-7DAF7FFDCBCF}" srcOrd="1" destOrd="0" presId="urn:microsoft.com/office/officeart/2005/8/layout/hierarchy1"/>
    <dgm:cxn modelId="{F1BE5218-5679-4E6A-A7B4-4FFA3D2C2144}" type="presParOf" srcId="{D1A394DF-AA97-4CE9-8D6B-7DAF7FFDCBCF}" destId="{210DEF15-B674-47E8-A9BE-70E5D68476C8}" srcOrd="0" destOrd="0" presId="urn:microsoft.com/office/officeart/2005/8/layout/hierarchy1"/>
    <dgm:cxn modelId="{17609461-FC4F-4C1C-BD3E-749BC8BB8796}" type="presParOf" srcId="{210DEF15-B674-47E8-A9BE-70E5D68476C8}" destId="{F31F67B0-6784-46DE-A43B-4481EB3E2EA2}" srcOrd="0" destOrd="0" presId="urn:microsoft.com/office/officeart/2005/8/layout/hierarchy1"/>
    <dgm:cxn modelId="{0FD68C7F-F338-471A-ACAF-656DD28F86C7}" type="presParOf" srcId="{210DEF15-B674-47E8-A9BE-70E5D68476C8}" destId="{98D07274-3990-4F89-A7A1-B4E0D52DEF86}" srcOrd="1" destOrd="0" presId="urn:microsoft.com/office/officeart/2005/8/layout/hierarchy1"/>
    <dgm:cxn modelId="{6499C4E6-B517-4DCB-89D0-AFDD7F2AB2FE}" type="presParOf" srcId="{D1A394DF-AA97-4CE9-8D6B-7DAF7FFDCBCF}" destId="{507790D9-D71B-4967-90FA-ADEF75B6949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C0FC7F-C417-4EB2-8B5B-AE0E96FC08A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F7E46B-4C27-473D-8F63-17CBE187322D}" type="pres">
      <dgm:prSet presAssocID="{51C0FC7F-C417-4EB2-8B5B-AE0E96FC08A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6E49D84E-AC5B-4255-8AFA-5430F402198B}" type="presOf" srcId="{51C0FC7F-C417-4EB2-8B5B-AE0E96FC08A8}" destId="{42F7E46B-4C27-473D-8F63-17CBE187322D}" srcOrd="0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E41F3C-F37A-4A88-B5E2-33996A3351FF}">
      <dsp:nvSpPr>
        <dsp:cNvPr id="0" name=""/>
        <dsp:cNvSpPr/>
      </dsp:nvSpPr>
      <dsp:spPr>
        <a:xfrm>
          <a:off x="6249940" y="3252239"/>
          <a:ext cx="91440" cy="55138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51380"/>
              </a:lnTo>
            </a:path>
          </a:pathLst>
        </a:custGeom>
        <a:noFill/>
        <a:ln w="76200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E5202B9E-B4C3-4DA7-840C-67CEA0ED514A}">
      <dsp:nvSpPr>
        <dsp:cNvPr id="0" name=""/>
        <dsp:cNvSpPr/>
      </dsp:nvSpPr>
      <dsp:spPr>
        <a:xfrm>
          <a:off x="4218199" y="1503825"/>
          <a:ext cx="2077461" cy="5445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911"/>
              </a:lnTo>
              <a:lnTo>
                <a:pt x="2077461" y="368911"/>
              </a:lnTo>
              <a:lnTo>
                <a:pt x="2077461" y="544542"/>
              </a:lnTo>
            </a:path>
          </a:pathLst>
        </a:custGeom>
        <a:noFill/>
        <a:ln w="76200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561E2484-1236-49C1-821D-FB91E969113A}">
      <dsp:nvSpPr>
        <dsp:cNvPr id="0" name=""/>
        <dsp:cNvSpPr/>
      </dsp:nvSpPr>
      <dsp:spPr>
        <a:xfrm>
          <a:off x="2264964" y="3252239"/>
          <a:ext cx="1170005" cy="5513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5749"/>
              </a:lnTo>
              <a:lnTo>
                <a:pt x="1170005" y="375749"/>
              </a:lnTo>
              <a:lnTo>
                <a:pt x="1170005" y="551380"/>
              </a:lnTo>
            </a:path>
          </a:pathLst>
        </a:custGeom>
        <a:noFill/>
        <a:ln w="762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98F24408-F064-4360-83D5-DF9561EB7866}">
      <dsp:nvSpPr>
        <dsp:cNvPr id="0" name=""/>
        <dsp:cNvSpPr/>
      </dsp:nvSpPr>
      <dsp:spPr>
        <a:xfrm>
          <a:off x="963073" y="3252239"/>
          <a:ext cx="1301890" cy="551380"/>
        </a:xfrm>
        <a:custGeom>
          <a:avLst/>
          <a:gdLst/>
          <a:ahLst/>
          <a:cxnLst/>
          <a:rect l="0" t="0" r="0" b="0"/>
          <a:pathLst>
            <a:path>
              <a:moveTo>
                <a:pt x="1301890" y="0"/>
              </a:moveTo>
              <a:lnTo>
                <a:pt x="1301890" y="375749"/>
              </a:lnTo>
              <a:lnTo>
                <a:pt x="0" y="375749"/>
              </a:lnTo>
              <a:lnTo>
                <a:pt x="0" y="551380"/>
              </a:lnTo>
            </a:path>
          </a:pathLst>
        </a:custGeom>
        <a:noFill/>
        <a:ln w="76200" cap="flat" cmpd="sng" algn="ctr">
          <a:solidFill>
            <a:schemeClr val="accent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05F2665F-812C-44D4-80D8-ECD962BA5107}">
      <dsp:nvSpPr>
        <dsp:cNvPr id="0" name=""/>
        <dsp:cNvSpPr/>
      </dsp:nvSpPr>
      <dsp:spPr>
        <a:xfrm>
          <a:off x="2264964" y="1503825"/>
          <a:ext cx="1953234" cy="544542"/>
        </a:xfrm>
        <a:custGeom>
          <a:avLst/>
          <a:gdLst/>
          <a:ahLst/>
          <a:cxnLst/>
          <a:rect l="0" t="0" r="0" b="0"/>
          <a:pathLst>
            <a:path>
              <a:moveTo>
                <a:pt x="1953234" y="0"/>
              </a:moveTo>
              <a:lnTo>
                <a:pt x="1953234" y="368911"/>
              </a:lnTo>
              <a:lnTo>
                <a:pt x="0" y="368911"/>
              </a:lnTo>
              <a:lnTo>
                <a:pt x="0" y="544542"/>
              </a:lnTo>
            </a:path>
          </a:pathLst>
        </a:custGeom>
        <a:noFill/>
        <a:ln w="76200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/>
      </dsp:spPr>
      <dsp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dsp:style>
    </dsp:sp>
    <dsp:sp modelId="{68A8899D-7EE5-4EE1-9B26-4D6C8B6FA61E}">
      <dsp:nvSpPr>
        <dsp:cNvPr id="0" name=""/>
        <dsp:cNvSpPr/>
      </dsp:nvSpPr>
      <dsp:spPr>
        <a:xfrm>
          <a:off x="1646736" y="299952"/>
          <a:ext cx="5142925" cy="12038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355C73-8EE1-4583-89CF-3294035739FB}">
      <dsp:nvSpPr>
        <dsp:cNvPr id="0" name=""/>
        <dsp:cNvSpPr/>
      </dsp:nvSpPr>
      <dsp:spPr>
        <a:xfrm>
          <a:off x="1857388" y="500071"/>
          <a:ext cx="5142925" cy="12038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500" b="1" kern="1200" dirty="0" smtClean="0"/>
            <a:t> </a:t>
          </a:r>
          <a:r>
            <a:rPr lang="ru-RU" sz="7200" b="1" kern="1200" dirty="0" smtClean="0"/>
            <a:t> Я</a:t>
          </a:r>
          <a:endParaRPr lang="ru-RU" sz="7200" b="1" kern="1200" dirty="0"/>
        </a:p>
      </dsp:txBody>
      <dsp:txXfrm>
        <a:off x="1892648" y="535331"/>
        <a:ext cx="5072405" cy="1133352"/>
      </dsp:txXfrm>
    </dsp:sp>
    <dsp:sp modelId="{57C31FBC-9D1E-4E31-97CE-C4CF9695BC03}">
      <dsp:nvSpPr>
        <dsp:cNvPr id="0" name=""/>
        <dsp:cNvSpPr/>
      </dsp:nvSpPr>
      <dsp:spPr>
        <a:xfrm>
          <a:off x="824886" y="2048367"/>
          <a:ext cx="2880156" cy="12038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DC31BD-A851-4C29-80A4-BFC1A632BE9D}">
      <dsp:nvSpPr>
        <dsp:cNvPr id="0" name=""/>
        <dsp:cNvSpPr/>
      </dsp:nvSpPr>
      <dsp:spPr>
        <a:xfrm>
          <a:off x="1035538" y="2248486"/>
          <a:ext cx="2880156" cy="12038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b="1" kern="1200" dirty="0" smtClean="0"/>
            <a:t>ребёнок</a:t>
          </a:r>
          <a:endParaRPr lang="ru-RU" sz="4200" b="1" kern="1200" dirty="0"/>
        </a:p>
      </dsp:txBody>
      <dsp:txXfrm>
        <a:off x="1070798" y="2283746"/>
        <a:ext cx="2809636" cy="1133352"/>
      </dsp:txXfrm>
    </dsp:sp>
    <dsp:sp modelId="{EC8BC6EC-86C0-4BFD-AE95-6885028A2E4F}">
      <dsp:nvSpPr>
        <dsp:cNvPr id="0" name=""/>
        <dsp:cNvSpPr/>
      </dsp:nvSpPr>
      <dsp:spPr>
        <a:xfrm>
          <a:off x="3720" y="3803620"/>
          <a:ext cx="1918707" cy="12038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A7CC6C-EFCB-47A6-A97A-56A3CC8086B1}">
      <dsp:nvSpPr>
        <dsp:cNvPr id="0" name=""/>
        <dsp:cNvSpPr/>
      </dsp:nvSpPr>
      <dsp:spPr>
        <a:xfrm>
          <a:off x="214371" y="4003738"/>
          <a:ext cx="1918707" cy="12038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b="1" kern="1200" dirty="0"/>
        </a:p>
      </dsp:txBody>
      <dsp:txXfrm>
        <a:off x="249631" y="4038998"/>
        <a:ext cx="1848187" cy="1133352"/>
      </dsp:txXfrm>
    </dsp:sp>
    <dsp:sp modelId="{9B298D85-BB0E-46D3-8816-A06118E1B166}">
      <dsp:nvSpPr>
        <dsp:cNvPr id="0" name=""/>
        <dsp:cNvSpPr/>
      </dsp:nvSpPr>
      <dsp:spPr>
        <a:xfrm>
          <a:off x="2343730" y="3803620"/>
          <a:ext cx="2182479" cy="12038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CD8242-7543-4490-93A6-6313455AB9EA}">
      <dsp:nvSpPr>
        <dsp:cNvPr id="0" name=""/>
        <dsp:cNvSpPr/>
      </dsp:nvSpPr>
      <dsp:spPr>
        <a:xfrm>
          <a:off x="2554382" y="4003738"/>
          <a:ext cx="2182479" cy="12038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b="1" kern="1200" dirty="0"/>
        </a:p>
      </dsp:txBody>
      <dsp:txXfrm>
        <a:off x="2589642" y="4038998"/>
        <a:ext cx="2111959" cy="1133352"/>
      </dsp:txXfrm>
    </dsp:sp>
    <dsp:sp modelId="{BBE5CFA0-BCC0-4D50-BB85-D6E3792DFD73}">
      <dsp:nvSpPr>
        <dsp:cNvPr id="0" name=""/>
        <dsp:cNvSpPr/>
      </dsp:nvSpPr>
      <dsp:spPr>
        <a:xfrm>
          <a:off x="4951370" y="2048367"/>
          <a:ext cx="2688579" cy="12038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50800" dist="38100" dir="18900000" algn="b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6761A7-F94D-4F93-8534-7CBBC64D5A34}">
      <dsp:nvSpPr>
        <dsp:cNvPr id="0" name=""/>
        <dsp:cNvSpPr/>
      </dsp:nvSpPr>
      <dsp:spPr>
        <a:xfrm>
          <a:off x="5162022" y="2248486"/>
          <a:ext cx="2688579" cy="12038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b="1" kern="1200" dirty="0" smtClean="0"/>
            <a:t>взрослый</a:t>
          </a:r>
          <a:endParaRPr lang="ru-RU" sz="4200" b="1" kern="1200" dirty="0"/>
        </a:p>
      </dsp:txBody>
      <dsp:txXfrm>
        <a:off x="5197282" y="2283746"/>
        <a:ext cx="2618059" cy="1133352"/>
      </dsp:txXfrm>
    </dsp:sp>
    <dsp:sp modelId="{F31F67B0-6784-46DE-A43B-4481EB3E2EA2}">
      <dsp:nvSpPr>
        <dsp:cNvPr id="0" name=""/>
        <dsp:cNvSpPr/>
      </dsp:nvSpPr>
      <dsp:spPr>
        <a:xfrm>
          <a:off x="4947512" y="3803620"/>
          <a:ext cx="2696295" cy="11831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D07274-3990-4F89-A7A1-B4E0D52DEF86}">
      <dsp:nvSpPr>
        <dsp:cNvPr id="0" name=""/>
        <dsp:cNvSpPr/>
      </dsp:nvSpPr>
      <dsp:spPr>
        <a:xfrm>
          <a:off x="5158164" y="4003738"/>
          <a:ext cx="2696295" cy="11831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1" kern="1200" dirty="0"/>
        </a:p>
      </dsp:txBody>
      <dsp:txXfrm>
        <a:off x="5192818" y="4038392"/>
        <a:ext cx="2626987" cy="11138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425AD-C799-48C1-90BC-8AC7D521A562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B6919-DE4F-4E0E-A50F-241D6580A1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C8867-31DC-43E3-820F-9E7999E880D4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81E98-5D4E-480F-A535-39EB7A80CE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B5A09-0401-40E5-B3CA-A88609CB4A2C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0FFD0-DBE4-4B21-97F9-D307298091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AE2B92-E03D-424B-8BC9-045340A8FDF8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100F1-472A-46CA-9D65-C7169AA47A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129C0-B296-4933-9CDE-3E9482A1E360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589BA-C3D3-484E-9389-4CE720E3CE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CE898-9BC2-4868-98A5-68DC468E8C28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F4E43-6065-4854-9CEB-523EDB5B76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4D3B8-97C0-455A-BC11-566D22A4CFB6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9386F-BE4A-4F9F-A479-6E3B683127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C0153-8127-4557-B0B9-70EF6D0173A6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B1260-26BA-4E5A-8967-189EB1CF54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E9C4A-9054-41C7-B6E4-7BF128B9A88C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5BBC6-6EC1-4D17-BA3E-9CDB7FDB40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2E24D-CEE7-4686-AD9D-231E4BE7750D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BEB65-51BD-47EF-9BF3-7ACF5C09C8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2FE6A-047C-41EC-A5B0-5B9D64DE83A2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0BB56-0D8E-4BD1-A755-F827621F68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C5E74AB-565A-4E18-BB72-CF9AE135EE89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478EAB-5E5D-4697-9DDD-EEEB107F51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soulibre.ru/%D0%A4%D0%B0%D0%B9%D0%BB:Desert.pn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артинка"/>
          <p:cNvPicPr/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928934"/>
            <a:ext cx="4000528" cy="171451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8674" name="Picture 2" descr="Desert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2428869"/>
            <a:ext cx="3409950" cy="307183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5000628" y="571480"/>
            <a:ext cx="36433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Это самое красивое и печальное место на свете</a:t>
            </a:r>
            <a:endParaRPr lang="ru-RU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00034" y="500042"/>
            <a:ext cx="3571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Это удав, проглотивший слона</a:t>
            </a:r>
            <a:endParaRPr lang="ru-RU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00100" y="4643446"/>
            <a:ext cx="1214446" cy="52322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 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6 лет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43570" y="5715016"/>
            <a:ext cx="2071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 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взрослый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" name="Picture 2" descr="Desert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6" y="2428868"/>
            <a:ext cx="3409950" cy="3071834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5" name="Прямая со стрелкой 14"/>
          <p:cNvCxnSpPr/>
          <p:nvPr/>
        </p:nvCxnSpPr>
        <p:spPr>
          <a:xfrm rot="16200000" flipH="1">
            <a:off x="1393009" y="2178835"/>
            <a:ext cx="642942" cy="1428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 flipV="1">
            <a:off x="7858148" y="2000240"/>
            <a:ext cx="428628" cy="2857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85795"/>
            <a:ext cx="7772400" cy="2814656"/>
          </a:xfrm>
        </p:spPr>
        <p:txBody>
          <a:bodyPr/>
          <a:lstStyle/>
          <a:p>
            <a:r>
              <a:rPr lang="ru-RU" sz="2800" dirty="0" smtClean="0">
                <a:solidFill>
                  <a:schemeClr val="tx2"/>
                </a:solidFill>
              </a:rPr>
              <a:t>Адресная ссылка. А. де Сент-Экзюпери. Маленький принц. Рисунки автора.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en-US" sz="2800" dirty="0" smtClean="0"/>
              <a:t>http://malenkiyprinc.narod.ru/princ.html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3214686"/>
            <a:ext cx="6400800" cy="2714644"/>
          </a:xfrm>
        </p:spPr>
        <p:txBody>
          <a:bodyPr/>
          <a:lstStyle/>
          <a:p>
            <a:r>
              <a:rPr lang="ru-RU" sz="2800" dirty="0" smtClean="0">
                <a:solidFill>
                  <a:schemeClr val="tx2"/>
                </a:solidFill>
              </a:rPr>
              <a:t>Адресная ссылка. Песочная анимация «Маленький принц». Алена Коломийцева.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http://www.youtube.com/watch?v=Ojm1pHHO6gs</a:t>
            </a:r>
            <a:endParaRPr lang="ru-RU" sz="2800" dirty="0" smtClean="0">
              <a:solidFill>
                <a:schemeClr val="tx1"/>
              </a:solidFill>
            </a:endParaRPr>
          </a:p>
          <a:p>
            <a:endParaRPr lang="ru-RU" sz="2800" dirty="0"/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642910" y="428604"/>
          <a:ext cx="7858180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Схема 2"/>
          <p:cNvGraphicFramePr/>
          <p:nvPr/>
        </p:nvGraphicFramePr>
        <p:xfrm>
          <a:off x="571472" y="571480"/>
          <a:ext cx="8082018" cy="5510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8596" y="428604"/>
            <a:ext cx="8358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Язык рисунка. Язык мысли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10" y="1357298"/>
            <a:ext cx="80010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tx2"/>
                </a:solidFill>
              </a:rPr>
              <a:t>Я не умею видеть барашка сквозь стенки ящика. Наверно, я старею.</a:t>
            </a:r>
            <a:endParaRPr lang="ru-RU" sz="3200" b="1" i="1" dirty="0">
              <a:solidFill>
                <a:schemeClr val="tx2"/>
              </a:solidFill>
            </a:endParaRPr>
          </a:p>
        </p:txBody>
      </p:sp>
      <p:pic>
        <p:nvPicPr>
          <p:cNvPr id="5" name="Рисунок 4" descr="картинк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32" y="3286124"/>
            <a:ext cx="514353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928670"/>
            <a:ext cx="771530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400" b="1" dirty="0" smtClean="0">
                <a:solidFill>
                  <a:schemeClr val="bg1">
                    <a:lumMod val="50000"/>
                  </a:schemeClr>
                </a:solidFill>
              </a:rPr>
              <a:t>Образы темы взросления</a:t>
            </a:r>
            <a:endParaRPr lang="ru-RU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8662" y="2643182"/>
            <a:ext cx="700092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9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				Я</a:t>
            </a:r>
            <a:endParaRPr lang="ru-RU" sz="9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7290" y="4714884"/>
            <a:ext cx="700092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	</a:t>
            </a:r>
            <a:r>
              <a:rPr lang="ru-RU" sz="4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Маленький принц</a:t>
            </a:r>
            <a:endParaRPr lang="ru-RU" sz="4400" b="1" cap="all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928670"/>
            <a:ext cx="771530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4400" b="1" dirty="0" smtClean="0">
                <a:solidFill>
                  <a:schemeClr val="bg1">
                    <a:lumMod val="50000"/>
                  </a:schemeClr>
                </a:solidFill>
              </a:rPr>
              <a:t>Образы ключевого слова</a:t>
            </a:r>
            <a:endParaRPr lang="ru-RU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48" y="2071678"/>
            <a:ext cx="700092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9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				Я</a:t>
            </a:r>
            <a:endParaRPr lang="ru-RU" sz="9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1538" y="4286256"/>
            <a:ext cx="700092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	</a:t>
            </a:r>
            <a:r>
              <a:rPr lang="ru-RU" sz="4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Маленький принц</a:t>
            </a:r>
            <a:endParaRPr lang="ru-RU" sz="4400" b="1" cap="all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00496" y="1071546"/>
            <a:ext cx="4429156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3200" b="1" dirty="0" smtClean="0">
                <a:solidFill>
                  <a:schemeClr val="bg1">
                    <a:lumMod val="50000"/>
                  </a:schemeClr>
                </a:solidFill>
              </a:rPr>
              <a:t>Иллюзии очевидного</a:t>
            </a:r>
            <a:endParaRPr lang="ru-RU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2928934"/>
            <a:ext cx="75009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Снилось человеку, что он бабочка. И было ему хорошо, легко, свободно. Проснулся человек и подумал: снилось ли человеку, что он бабочка, или снилось бабочке, что она человек?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2049" name="Picture 1" descr="C:\Documents and Settings\Администратор\Мои документы\Моя музыка\Мои рисунки\2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500042"/>
            <a:ext cx="2500330" cy="221457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3571868" y="357166"/>
            <a:ext cx="485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</a:rPr>
              <a:t>Маленький. Взрослый</a:t>
            </a:r>
            <a:r>
              <a:rPr lang="ru-RU" sz="2800" b="1" dirty="0" smtClean="0">
                <a:solidFill>
                  <a:schemeClr val="tx2"/>
                </a:solidFill>
              </a:rPr>
              <a:t>.</a:t>
            </a:r>
            <a:endParaRPr lang="ru-RU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684338" y="2001838"/>
          <a:ext cx="4799012" cy="839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Объект упаковщика для оболочки" showAsIcon="1" r:id="rId3" imgW="3328200" imgH="582120" progId="Package">
                  <p:embed/>
                </p:oleObj>
              </mc:Choice>
              <mc:Fallback>
                <p:oleObj name="Объект упаковщика для оболочки" showAsIcon="1" r:id="rId3" imgW="3328200" imgH="58212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4338" y="2001838"/>
                        <a:ext cx="4799012" cy="839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1071546"/>
            <a:ext cx="8001056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400" b="1" dirty="0" smtClean="0"/>
              <a:t>	</a:t>
            </a:r>
            <a:r>
              <a:rPr lang="ru-RU" sz="4400" b="1" dirty="0" smtClean="0">
                <a:solidFill>
                  <a:schemeClr val="bg1">
                    <a:lumMod val="50000"/>
                  </a:schemeClr>
                </a:solidFill>
              </a:rPr>
              <a:t>Домашнее</a:t>
            </a:r>
          </a:p>
          <a:p>
            <a:pPr algn="ctr"/>
            <a:r>
              <a:rPr lang="ru-RU" sz="4400" b="1" dirty="0" smtClean="0">
                <a:solidFill>
                  <a:schemeClr val="bg1">
                    <a:lumMod val="50000"/>
                  </a:schemeClr>
                </a:solidFill>
              </a:rPr>
              <a:t>    задание </a:t>
            </a:r>
            <a:endParaRPr lang="ru-RU" sz="4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8662" y="2714620"/>
            <a:ext cx="764386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</a:rPr>
              <a:t>  </a:t>
            </a:r>
            <a:r>
              <a:rPr lang="ru-RU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Стилизация.</a:t>
            </a:r>
          </a:p>
          <a:p>
            <a:pPr algn="ctr"/>
            <a:r>
              <a:rPr lang="ru-RU" sz="4400" b="1" dirty="0" smtClean="0">
                <a:solidFill>
                  <a:schemeClr val="tx2"/>
                </a:solidFill>
              </a:rPr>
              <a:t> </a:t>
            </a:r>
            <a:r>
              <a:rPr lang="ru-RU" sz="5400" b="1" dirty="0" smtClean="0">
                <a:solidFill>
                  <a:schemeClr val="tx2"/>
                </a:solidFill>
              </a:rPr>
              <a:t>Посвящение себе. Глава 1.</a:t>
            </a:r>
            <a:endParaRPr lang="ru-RU" sz="5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97634"/>
          </a:xfrm>
        </p:spPr>
        <p:txBody>
          <a:bodyPr/>
          <a:lstStyle/>
          <a:p>
            <a:r>
              <a:rPr lang="ru-RU" b="1" dirty="0" smtClean="0"/>
              <a:t>Урок литературы</a:t>
            </a:r>
            <a:br>
              <a:rPr lang="ru-RU" b="1" dirty="0" smtClean="0"/>
            </a:br>
            <a:r>
              <a:rPr lang="ru-RU" b="1" dirty="0" smtClean="0"/>
              <a:t> 7 класс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b="1" dirty="0" smtClean="0">
                <a:solidFill>
                  <a:schemeClr val="tx2"/>
                </a:solidFill>
              </a:rPr>
              <a:t>Значения слова </a:t>
            </a:r>
            <a:r>
              <a:rPr lang="ru-RU" b="1" i="1" dirty="0" smtClean="0">
                <a:solidFill>
                  <a:schemeClr val="tx2"/>
                </a:solidFill>
              </a:rPr>
              <a:t>маленький </a:t>
            </a:r>
            <a:r>
              <a:rPr lang="ru-RU" b="1" dirty="0" smtClean="0">
                <a:solidFill>
                  <a:schemeClr val="tx2"/>
                </a:solidFill>
              </a:rPr>
              <a:t>в повести А. де Сент-Экзюпери «Маленький принц»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Учитель: </a:t>
            </a:r>
            <a:r>
              <a:rPr lang="ru-RU" b="1" dirty="0" err="1" smtClean="0"/>
              <a:t>Хатькова</a:t>
            </a:r>
            <a:r>
              <a:rPr lang="ru-RU" b="1" dirty="0" smtClean="0"/>
              <a:t> С. А.</a:t>
            </a:r>
            <a:br>
              <a:rPr lang="ru-RU" b="1" dirty="0" smtClean="0"/>
            </a:br>
            <a:r>
              <a:rPr lang="ru-RU" b="1" dirty="0" err="1" smtClean="0"/>
              <a:t>моу</a:t>
            </a:r>
            <a:r>
              <a:rPr lang="ru-RU" b="1" dirty="0" smtClean="0"/>
              <a:t> «</a:t>
            </a:r>
            <a:r>
              <a:rPr lang="ru-RU" b="1" dirty="0" err="1" smtClean="0"/>
              <a:t>сош</a:t>
            </a:r>
            <a:r>
              <a:rPr lang="ru-RU" b="1" dirty="0" smtClean="0"/>
              <a:t> № 1 г. Хвалынска Саратовской области»</a:t>
            </a:r>
            <a:br>
              <a:rPr lang="ru-RU" b="1" dirty="0" smtClean="0"/>
            </a:br>
            <a:endParaRPr lang="ru-RU" b="1" dirty="0"/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132</Words>
  <Application>Microsoft Office PowerPoint</Application>
  <PresentationFormat>Экран (4:3)</PresentationFormat>
  <Paragraphs>26</Paragraphs>
  <Slides>10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Тема Office</vt:lpstr>
      <vt:lpstr>Объект упаковщика для оболочки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Урок литературы  7 класс  Значения слова маленький в повести А. де Сент-Экзюпери «Маленький принц» Учитель: Хатькова С. А. моу «сош № 1 г. Хвалынска Саратовской области» </vt:lpstr>
      <vt:lpstr>Адресная ссылка. А. де Сент-Экзюпери. Маленький принц. Рисунки автора. http://malenkiyprinc.narod.ru/princ.html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Анастасия Черепнева</cp:lastModifiedBy>
  <cp:revision>105</cp:revision>
  <dcterms:created xsi:type="dcterms:W3CDTF">2009-02-20T06:06:15Z</dcterms:created>
  <dcterms:modified xsi:type="dcterms:W3CDTF">2014-12-08T12:04:25Z</dcterms:modified>
</cp:coreProperties>
</file>