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A9D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6E69-63C0-477E-B464-5AD7FC8B2219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8391C93-B43F-4184-B5D2-267767CA6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6E69-63C0-477E-B464-5AD7FC8B2219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1C93-B43F-4184-B5D2-267767CA6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6E69-63C0-477E-B464-5AD7FC8B2219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1C93-B43F-4184-B5D2-267767CA6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6E69-63C0-477E-B464-5AD7FC8B2219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8391C93-B43F-4184-B5D2-267767CA6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6E69-63C0-477E-B464-5AD7FC8B2219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1C93-B43F-4184-B5D2-267767CA6E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6E69-63C0-477E-B464-5AD7FC8B2219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1C93-B43F-4184-B5D2-267767CA6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6E69-63C0-477E-B464-5AD7FC8B2219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8391C93-B43F-4184-B5D2-267767CA6E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6E69-63C0-477E-B464-5AD7FC8B2219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1C93-B43F-4184-B5D2-267767CA6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6E69-63C0-477E-B464-5AD7FC8B2219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1C93-B43F-4184-B5D2-267767CA6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6E69-63C0-477E-B464-5AD7FC8B2219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1C93-B43F-4184-B5D2-267767CA6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6E69-63C0-477E-B464-5AD7FC8B2219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1C93-B43F-4184-B5D2-267767CA6E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2616E69-63C0-477E-B464-5AD7FC8B2219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8391C93-B43F-4184-B5D2-267767CA6E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916832"/>
            <a:ext cx="8208912" cy="3096344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none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Математика 3 класс</a:t>
            </a:r>
            <a:br>
              <a:rPr lang="ru-RU" sz="3600" b="1" cap="none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4000" b="1" cap="none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тема:</a:t>
            </a:r>
            <a:br>
              <a:rPr lang="ru-RU" sz="4000" b="1" cap="none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5400" b="1" cap="none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«ДЕЛЕНИЕ С ОСТАТКОМ»</a:t>
            </a:r>
            <a:endParaRPr lang="ru-RU" sz="5400" b="1" cap="none" dirty="0">
              <a:ln w="11430"/>
              <a:solidFill>
                <a:schemeClr val="bg2">
                  <a:lumMod val="2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5517232"/>
            <a:ext cx="8352928" cy="1008112"/>
          </a:xfrm>
        </p:spPr>
        <p:txBody>
          <a:bodyPr>
            <a:normAutofit fontScale="62500" lnSpcReduction="20000"/>
          </a:bodyPr>
          <a:lstStyle/>
          <a:p>
            <a:pPr algn="just"/>
            <a:endParaRPr lang="ru-RU" sz="2600" b="1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endParaRPr lang="ru-RU" sz="2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ru-RU" sz="3000" b="1" dirty="0" smtClean="0">
                <a:solidFill>
                  <a:schemeClr val="bg2">
                    <a:lumMod val="25000"/>
                  </a:schemeClr>
                </a:solidFill>
              </a:rPr>
              <a:t>Учитель начальных классов МОУ </a:t>
            </a:r>
            <a:r>
              <a:rPr lang="ru-RU" sz="3000" b="1" dirty="0" err="1" smtClean="0">
                <a:solidFill>
                  <a:schemeClr val="bg2">
                    <a:lumMod val="25000"/>
                  </a:schemeClr>
                </a:solidFill>
              </a:rPr>
              <a:t>Развилковская</a:t>
            </a:r>
            <a:r>
              <a:rPr lang="ru-RU" sz="3000" b="1" smtClean="0">
                <a:solidFill>
                  <a:schemeClr val="bg2">
                    <a:lumMod val="25000"/>
                  </a:schemeClr>
                </a:solidFill>
              </a:rPr>
              <a:t> СОШ с УИОП: </a:t>
            </a:r>
            <a:r>
              <a:rPr lang="ru-RU" sz="3000" b="1" dirty="0" smtClean="0">
                <a:solidFill>
                  <a:schemeClr val="bg2">
                    <a:lumMod val="25000"/>
                  </a:schemeClr>
                </a:solidFill>
              </a:rPr>
              <a:t>Чугина И.В.</a:t>
            </a:r>
          </a:p>
        </p:txBody>
      </p:sp>
      <p:pic>
        <p:nvPicPr>
          <p:cNvPr id="4" name="Picture 2" descr="C:\Users\Нафаня\Pictures\ломоносов\untitled.bmp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55772"/>
            <a:ext cx="1800200" cy="218943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1976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476672"/>
            <a:ext cx="77441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Разделим то, что делится,</a:t>
            </a:r>
            <a:endParaRPr lang="ru-RU" sz="5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C:\Users\Нафаня\Pictures\ломоносов\2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7" y="1400002"/>
            <a:ext cx="7560840" cy="50564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42304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Нафаня\Pictures\ломоносов\12691032175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8892" y="260648"/>
            <a:ext cx="8738224" cy="6418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3244334"/>
            <a:ext cx="87129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 остаток пусть останется</a:t>
            </a:r>
            <a:r>
              <a:rPr lang="ru-RU" sz="5400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xmlns="" val="1256899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7584" y="476672"/>
            <a:ext cx="79904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Ведь ничего не сделаешь!</a:t>
            </a:r>
            <a:endParaRPr lang="ru-RU" sz="5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5877272"/>
            <a:ext cx="73827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Так в жизни получается!</a:t>
            </a:r>
            <a:endParaRPr lang="ru-RU" sz="5400" dirty="0">
              <a:solidFill>
                <a:srgbClr val="FF0000"/>
              </a:solidFill>
            </a:endParaRPr>
          </a:p>
        </p:txBody>
      </p:sp>
      <p:pic>
        <p:nvPicPr>
          <p:cNvPr id="9218" name="Picture 2" descr="C:\Users\Нафаня\Pictures\ломоносов\3814b_Superlative-Rose-Bouque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628800"/>
            <a:ext cx="4392487" cy="44644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29678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908720"/>
            <a:ext cx="80546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92D05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УРОК ОКОНЧЕН</a:t>
            </a:r>
          </a:p>
          <a:p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92D05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УРОК!</a:t>
            </a:r>
            <a:endParaRPr lang="ru-RU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92D05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42" name="Picture 2" descr="C:\Users\Нафаня\Pictures\ломоносов\56115137_1267942609_eeeeeeeeeeee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44348" y="2852936"/>
            <a:ext cx="5477115" cy="400506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C:\Users\Нафаня\Pictures\ломоносов\g06012.gi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878204"/>
            <a:ext cx="2081133" cy="1984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83587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410589"/>
            <a:ext cx="43204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«Не по чужой, по доброй воле ,</a:t>
            </a:r>
          </a:p>
          <a:p>
            <a:pPr algn="just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он стал разумен и велик»</a:t>
            </a:r>
          </a:p>
          <a:p>
            <a:pPr algn="just"/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                          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Н.А. Некрасов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Monotype Corsiva" pitchFamily="66" charset="0"/>
            </a:endParaRPr>
          </a:p>
        </p:txBody>
      </p:sp>
      <p:pic>
        <p:nvPicPr>
          <p:cNvPr id="1027" name="Picture 3" descr="C:\Users\Нафаня\Pictures\ломоносов\imgB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836712"/>
            <a:ext cx="3996535" cy="555003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5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96649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Нафаня\Pictures\ломоносов\51365862_image_larg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136716" cy="622999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788024" y="476672"/>
            <a:ext cx="439672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В конце 1730 года, будучи уже </a:t>
            </a:r>
          </a:p>
          <a:p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д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евятнадцатилетним  юношей, Михайло</a:t>
            </a:r>
          </a:p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Ломоносов ушел в Москву  учиться. Им был проделан путь  около 1100км за три морозные  недели и в январе 1731 года он прибыл в Москву.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7419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4969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«Историк, риторик, механик, химик, математик, минералог, художник, стихотворец»</a:t>
            </a:r>
          </a:p>
          <a:p>
            <a:r>
              <a:rPr lang="ru-RU" sz="2800" b="1" dirty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                                                                          А.С. Пушкин</a:t>
            </a:r>
            <a:endParaRPr lang="ru-RU" sz="28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pic>
        <p:nvPicPr>
          <p:cNvPr id="3075" name="Picture 3" descr="C:\Users\Нафаня\Pictures\ломоносов\b0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060848"/>
            <a:ext cx="6264696" cy="452899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tx2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85369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2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Нафаня\Pictures\ломоносов\798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5320" y="332656"/>
            <a:ext cx="8415619" cy="611391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95897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8-конечная звезда 1"/>
          <p:cNvSpPr/>
          <p:nvPr/>
        </p:nvSpPr>
        <p:spPr>
          <a:xfrm>
            <a:off x="1403648" y="476672"/>
            <a:ext cx="6696744" cy="5760640"/>
          </a:xfrm>
          <a:prstGeom prst="star8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24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36296" y="1196752"/>
            <a:ext cx="6067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64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00392" y="3356992"/>
            <a:ext cx="5924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16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67042" y="5589240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8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52481" y="6453336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32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23728" y="5589240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56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99592" y="3356992"/>
            <a:ext cx="592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21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91680" y="1196752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40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27984" y="188640"/>
            <a:ext cx="7219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48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52480" y="836712"/>
            <a:ext cx="4525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88224" y="1566084"/>
            <a:ext cx="402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и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7226701" y="3172326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ы</a:t>
            </a:r>
            <a:endParaRPr lang="ru-RU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6588224" y="4869160"/>
            <a:ext cx="638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Ф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4652480" y="5589240"/>
            <a:ext cx="4974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77698" y="4869160"/>
            <a:ext cx="635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ф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71800" y="1750750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с</a:t>
            </a:r>
            <a:endParaRPr lang="ru-RU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4652481" y="2636912"/>
            <a:ext cx="3658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л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xmlns="" val="350136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6" grpId="0"/>
      <p:bldP spid="7" grpId="0"/>
      <p:bldP spid="8" grpId="0"/>
      <p:bldP spid="9" grpId="0"/>
      <p:bldP spid="11" grpId="0"/>
      <p:bldP spid="13" grpId="0"/>
      <p:bldP spid="14" grpId="0"/>
      <p:bldP spid="3" grpId="0"/>
      <p:bldP spid="4" grpId="0"/>
      <p:bldP spid="10" grpId="0"/>
      <p:bldP spid="15" grpId="0"/>
      <p:bldP spid="16" grpId="0"/>
      <p:bldP spid="17" grpId="0"/>
      <p:bldP spid="19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63688" y="260648"/>
            <a:ext cx="5040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Делим солнце</a:t>
            </a:r>
            <a:endParaRPr lang="ru-RU" sz="5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1760" y="5949280"/>
            <a:ext cx="4824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Чур, на всех!</a:t>
            </a:r>
            <a:endParaRPr lang="ru-RU" sz="5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122" name="Picture 2" descr="C:\Users\Нафаня\Pictures\ломоносов\original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87625" y="1381491"/>
            <a:ext cx="4589301" cy="4567789"/>
          </a:xfrm>
          <a:prstGeom prst="ellipse">
            <a:avLst/>
          </a:prstGeom>
          <a:ln w="190500" cap="rnd">
            <a:solidFill>
              <a:srgbClr val="FFFF00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82146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04664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Делим дождик</a:t>
            </a:r>
            <a:endParaRPr lang="ru-RU" sz="5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7784" y="6021288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Чур на всех!</a:t>
            </a:r>
            <a:endParaRPr lang="ru-RU" sz="5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146" name="Picture 2" descr="C:\Users\Нафаня\Pictures\ломоносов\rain2_normal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327994"/>
            <a:ext cx="4608512" cy="4782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37216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548680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 часто получается!</a:t>
            </a:r>
            <a:endParaRPr lang="ru-RU" sz="5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9632" y="5949280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 делится на всех!</a:t>
            </a:r>
            <a:endParaRPr lang="ru-RU" sz="5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815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235</TotalTime>
  <Words>159</Words>
  <Application>Microsoft Office PowerPoint</Application>
  <PresentationFormat>Экран (4:3)</PresentationFormat>
  <Paragraphs>41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Математика 3 класс тема:  «ДЕЛЕНИЕ С ОСТАТКОМ»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Нафаня</dc:creator>
  <cp:lastModifiedBy>revaz</cp:lastModifiedBy>
  <cp:revision>26</cp:revision>
  <dcterms:created xsi:type="dcterms:W3CDTF">2012-02-12T19:49:56Z</dcterms:created>
  <dcterms:modified xsi:type="dcterms:W3CDTF">2013-01-05T16:45:08Z</dcterms:modified>
</cp:coreProperties>
</file>