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B95F-66A4-4D54-A69F-72E5831093B4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210F3B-BA71-496A-9EA5-7F2E5132C01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B95F-66A4-4D54-A69F-72E5831093B4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F3B-BA71-496A-9EA5-7F2E5132C0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B95F-66A4-4D54-A69F-72E5831093B4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F3B-BA71-496A-9EA5-7F2E5132C0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75BB95F-66A4-4D54-A69F-72E5831093B4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1210F3B-BA71-496A-9EA5-7F2E5132C01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B95F-66A4-4D54-A69F-72E5831093B4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F3B-BA71-496A-9EA5-7F2E5132C01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B95F-66A4-4D54-A69F-72E5831093B4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F3B-BA71-496A-9EA5-7F2E5132C01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F3B-BA71-496A-9EA5-7F2E5132C01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B95F-66A4-4D54-A69F-72E5831093B4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B95F-66A4-4D54-A69F-72E5831093B4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F3B-BA71-496A-9EA5-7F2E5132C01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B95F-66A4-4D54-A69F-72E5831093B4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F3B-BA71-496A-9EA5-7F2E5132C0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75BB95F-66A4-4D54-A69F-72E5831093B4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210F3B-BA71-496A-9EA5-7F2E5132C01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B95F-66A4-4D54-A69F-72E5831093B4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210F3B-BA71-496A-9EA5-7F2E5132C01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75BB95F-66A4-4D54-A69F-72E5831093B4}" type="datetimeFigureOut">
              <a:rPr lang="ru-RU" smtClean="0"/>
              <a:t>30.01.2012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1210F3B-BA71-496A-9EA5-7F2E5132C01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764704"/>
            <a:ext cx="8280920" cy="489654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76056" y="2996952"/>
            <a:ext cx="3609975" cy="261937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42872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Всегда помни  мужество и отвагу героев войны, даровавших нам свободу и жизнь.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С Днем Победы!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36096" y="1556792"/>
            <a:ext cx="2736304" cy="216024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Детство поглотила война…</a:t>
            </a:r>
            <a:endParaRPr lang="ru-RU" dirty="0"/>
          </a:p>
        </p:txBody>
      </p:sp>
      <p:pic>
        <p:nvPicPr>
          <p:cNvPr id="7" name="Рисунок 6" descr="1941-9_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4149080"/>
            <a:ext cx="2638152" cy="1918072"/>
          </a:xfrm>
          <a:prstGeom prst="rect">
            <a:avLst/>
          </a:prstGeom>
        </p:spPr>
      </p:pic>
      <p:pic>
        <p:nvPicPr>
          <p:cNvPr id="8" name="Рисунок 7" descr="deti2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1556792"/>
            <a:ext cx="3769568" cy="1948792"/>
          </a:xfrm>
          <a:prstGeom prst="rect">
            <a:avLst/>
          </a:prstGeom>
        </p:spPr>
      </p:pic>
      <p:pic>
        <p:nvPicPr>
          <p:cNvPr id="9" name="Рисунок 8" descr="det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55976" y="4005064"/>
            <a:ext cx="3528392" cy="237626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1_warkids_712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3968" y="332656"/>
            <a:ext cx="4026599" cy="583565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940896"/>
          </a:xfrm>
        </p:spPr>
        <p:txBody>
          <a:bodyPr>
            <a:noAutofit/>
          </a:bodyPr>
          <a:lstStyle/>
          <a:p>
            <a:r>
              <a:rPr lang="ru-RU" sz="2200" i="1" dirty="0" smtClean="0">
                <a:solidFill>
                  <a:srgbClr val="002060"/>
                </a:solidFill>
              </a:rPr>
              <a:t>«</a:t>
            </a:r>
            <a:r>
              <a:rPr lang="ru-RU" sz="2200" i="1" dirty="0" smtClean="0">
                <a:solidFill>
                  <a:srgbClr val="002060"/>
                </a:solidFill>
              </a:rPr>
              <a:t>В блокадных днях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Мы так и не узнали: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Меж юностью и детством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Где черта?..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Нам в сорок третьем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Выдали медали.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И только в сорок пятом - 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Паспорта.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И в этом нет беды...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Но взрослым людям,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Уже прожившим многие года,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Вдруг страшно оттого,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Что мы не будем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Ни старше, ни взрослее,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Чем тогда...»</a:t>
            </a:r>
            <a:r>
              <a:rPr lang="ru-RU" sz="2200" i="1" dirty="0" smtClean="0">
                <a:solidFill>
                  <a:srgbClr val="7030A0"/>
                </a:solidFill>
              </a:rPr>
              <a:t/>
            </a:r>
            <a:br>
              <a:rPr lang="ru-RU" sz="2200" i="1" dirty="0" smtClean="0">
                <a:solidFill>
                  <a:srgbClr val="7030A0"/>
                </a:solidFill>
              </a:rPr>
            </a:br>
            <a:endParaRPr lang="ru-RU" sz="22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_warkids_10682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52120" y="260648"/>
            <a:ext cx="3137535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949680" cy="3528392"/>
          </a:xfrm>
        </p:spPr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</a:rPr>
              <a:t>«</a:t>
            </a:r>
            <a:r>
              <a:rPr lang="ru-RU" sz="3200" i="1" dirty="0" smtClean="0">
                <a:solidFill>
                  <a:srgbClr val="002060"/>
                </a:solidFill>
              </a:rPr>
              <a:t>Мы великих дел не вершили</a:t>
            </a:r>
            <a:br>
              <a:rPr lang="ru-RU" sz="3200" i="1" dirty="0" smtClean="0">
                <a:solidFill>
                  <a:srgbClr val="002060"/>
                </a:solidFill>
              </a:rPr>
            </a:br>
            <a:r>
              <a:rPr lang="ru-RU" sz="3200" i="1" dirty="0" smtClean="0">
                <a:solidFill>
                  <a:srgbClr val="002060"/>
                </a:solidFill>
              </a:rPr>
              <a:t>  И по трижды чужой вине,</a:t>
            </a:r>
            <a:br>
              <a:rPr lang="ru-RU" sz="3200" i="1" dirty="0" smtClean="0">
                <a:solidFill>
                  <a:srgbClr val="002060"/>
                </a:solidFill>
              </a:rPr>
            </a:br>
            <a:r>
              <a:rPr lang="ru-RU" sz="3200" i="1" dirty="0" smtClean="0">
                <a:solidFill>
                  <a:srgbClr val="002060"/>
                </a:solidFill>
              </a:rPr>
              <a:t> Как солдаты,</a:t>
            </a:r>
            <a:br>
              <a:rPr lang="ru-RU" sz="3200" i="1" dirty="0" smtClean="0">
                <a:solidFill>
                  <a:srgbClr val="002060"/>
                </a:solidFill>
              </a:rPr>
            </a:br>
            <a:r>
              <a:rPr lang="ru-RU" sz="3200" i="1" dirty="0" smtClean="0">
                <a:solidFill>
                  <a:srgbClr val="002060"/>
                </a:solidFill>
              </a:rPr>
              <a:t> В землянках жили,</a:t>
            </a:r>
            <a:br>
              <a:rPr lang="ru-RU" sz="3200" i="1" dirty="0" smtClean="0">
                <a:solidFill>
                  <a:srgbClr val="002060"/>
                </a:solidFill>
              </a:rPr>
            </a:br>
            <a:r>
              <a:rPr lang="ru-RU" sz="3200" i="1" dirty="0" smtClean="0">
                <a:solidFill>
                  <a:srgbClr val="002060"/>
                </a:solidFill>
              </a:rPr>
              <a:t>Умирали, </a:t>
            </a:r>
            <a:br>
              <a:rPr lang="ru-RU" sz="3200" i="1" dirty="0" smtClean="0">
                <a:solidFill>
                  <a:srgbClr val="002060"/>
                </a:solidFill>
              </a:rPr>
            </a:br>
            <a:r>
              <a:rPr lang="ru-RU" sz="3200" i="1" dirty="0" smtClean="0">
                <a:solidFill>
                  <a:srgbClr val="002060"/>
                </a:solidFill>
              </a:rPr>
              <a:t>Как на войне».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06_warkids_4656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3933056"/>
            <a:ext cx="4818112" cy="266429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ortnova_Zi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76056" y="836712"/>
            <a:ext cx="3240360" cy="409190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Зина Портнова</a:t>
            </a:r>
            <a:r>
              <a:rPr lang="ru-RU" dirty="0" smtClean="0"/>
              <a:t> </a:t>
            </a:r>
            <a:r>
              <a:rPr lang="ru-RU" dirty="0" smtClean="0"/>
              <a:t>                                                    </a:t>
            </a:r>
            <a:endParaRPr lang="ru-RU" dirty="0"/>
          </a:p>
        </p:txBody>
      </p:sp>
      <p:pic>
        <p:nvPicPr>
          <p:cNvPr id="5" name="Рисунок 4" descr="port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2492896"/>
            <a:ext cx="3600400" cy="291311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Leonid_Goliko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32040" y="908720"/>
            <a:ext cx="3096344" cy="432048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Леня Голиков</a:t>
            </a:r>
            <a:endParaRPr lang="ru-RU" dirty="0"/>
          </a:p>
        </p:txBody>
      </p:sp>
      <p:pic>
        <p:nvPicPr>
          <p:cNvPr id="5" name="Рисунок 4" descr="gol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2564904"/>
            <a:ext cx="2880320" cy="280831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00px-Мара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99992" y="1628800"/>
            <a:ext cx="4104456" cy="374441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Марат </a:t>
            </a:r>
            <a:r>
              <a:rPr lang="ru-RU" dirty="0" err="1" smtClean="0"/>
              <a:t>Казей</a:t>
            </a:r>
            <a:endParaRPr lang="ru-RU" dirty="0"/>
          </a:p>
        </p:txBody>
      </p:sp>
      <p:pic>
        <p:nvPicPr>
          <p:cNvPr id="5" name="Рисунок 4" descr="kaz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2348880"/>
            <a:ext cx="2952328" cy="280831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00px-ValaKoty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620688"/>
            <a:ext cx="3960440" cy="518457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Валя Котик</a:t>
            </a:r>
            <a:endParaRPr lang="ru-RU" dirty="0"/>
          </a:p>
        </p:txBody>
      </p:sp>
      <p:pic>
        <p:nvPicPr>
          <p:cNvPr id="5" name="Рисунок 4" descr="kotik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1988840"/>
            <a:ext cx="3312368" cy="331236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50px-Владимир_Казначее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8064" y="1268760"/>
            <a:ext cx="3023810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Володя Казначеев</a:t>
            </a:r>
            <a:endParaRPr lang="ru-RU" dirty="0"/>
          </a:p>
        </p:txBody>
      </p:sp>
      <p:pic>
        <p:nvPicPr>
          <p:cNvPr id="5" name="Рисунок 4" descr="kazn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420888"/>
            <a:ext cx="4032448" cy="298512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71</TotalTime>
  <Words>38</Words>
  <Application>Microsoft Office PowerPoint</Application>
  <PresentationFormat>Экран (4:3)</PresentationFormat>
  <Paragraphs>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Слайд 1</vt:lpstr>
      <vt:lpstr>Детство поглотила война…</vt:lpstr>
      <vt:lpstr>«В блокадных днях Мы так и не узнали: Меж юностью и детством Где черта?.. Нам в сорок третьем Выдали медали. И только в сорок пятом -  Паспорта. И в этом нет беды... Но взрослым людям, Уже прожившим многие года, Вдруг страшно оттого, Что мы не будем Ни старше, ни взрослее, Чем тогда...» </vt:lpstr>
      <vt:lpstr>«Мы великих дел не вершили   И по трижды чужой вине,  Как солдаты,  В землянках жили, Умирали,  Как на войне».</vt:lpstr>
      <vt:lpstr>Зина Портнова                                                     </vt:lpstr>
      <vt:lpstr>Леня Голиков</vt:lpstr>
      <vt:lpstr>Марат Казей</vt:lpstr>
      <vt:lpstr>Валя Котик</vt:lpstr>
      <vt:lpstr>Володя Казначеев</vt:lpstr>
      <vt:lpstr>Всегда помни  мужество и отвагу героев войны, даровавших нам свободу и жизнь.  С Днем Победы!</vt:lpstr>
    </vt:vector>
  </TitlesOfParts>
  <Company>Kraftfoods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Юрченко Игорь</dc:creator>
  <cp:lastModifiedBy>Юрченко Игорь</cp:lastModifiedBy>
  <cp:revision>8</cp:revision>
  <dcterms:created xsi:type="dcterms:W3CDTF">2012-01-30T14:50:44Z</dcterms:created>
  <dcterms:modified xsi:type="dcterms:W3CDTF">2012-01-30T16:02:36Z</dcterms:modified>
</cp:coreProperties>
</file>