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3" r:id="rId15"/>
    <p:sldId id="268" r:id="rId16"/>
    <p:sldId id="269" r:id="rId17"/>
    <p:sldId id="274" r:id="rId18"/>
    <p:sldId id="270" r:id="rId19"/>
    <p:sldId id="275" r:id="rId20"/>
    <p:sldId id="276" r:id="rId21"/>
    <p:sldId id="278" r:id="rId22"/>
    <p:sldId id="271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CCFF"/>
    <a:srgbClr val="66FFFF"/>
    <a:srgbClr val="FFFF66"/>
    <a:srgbClr val="FFFF99"/>
    <a:srgbClr val="663300"/>
    <a:srgbClr val="CC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EABCA2AE-2A9F-4BCD-8E7D-EB4E550CD65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27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D9943-3F2F-451B-A1E3-19E27D2A7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CC54B-379B-4308-9D6B-8F56E939C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03FED-F8DA-4BAA-BD68-E6720C03C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7B5B-3F6D-4321-B96F-23FC91A60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E72D-72FE-40A1-88B6-3195C2CF1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1ECDA-AE07-453B-8137-7EEF167CC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01BD8-228A-4579-A1B5-9285B92BE5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201F-1953-4D89-82F9-933FA2B46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EF281-9B35-4EEC-8916-CD35B1018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E8526-79B1-471A-A411-2694692B1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765DF49A-E0B1-4066-B8EB-F2A21CCA364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10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2.gif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5805488"/>
            <a:ext cx="3086100" cy="838200"/>
          </a:xfrm>
        </p:spPr>
        <p:txBody>
          <a:bodyPr/>
          <a:lstStyle/>
          <a:p>
            <a:r>
              <a:rPr lang="en-US" sz="1200"/>
              <a:t>©</a:t>
            </a:r>
            <a:r>
              <a:rPr lang="ru-RU" sz="1200"/>
              <a:t> Горшкалева Т.Л.</a:t>
            </a:r>
          </a:p>
          <a:p>
            <a:r>
              <a:rPr lang="ru-RU" sz="1200"/>
              <a:t>учитель экономики и географии</a:t>
            </a:r>
          </a:p>
          <a:p>
            <a:r>
              <a:rPr lang="ru-RU" sz="1200"/>
              <a:t>МОУ Болтинская СОШ</a:t>
            </a:r>
            <a:endParaRPr lang="en-US" sz="12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71550" y="2852738"/>
            <a:ext cx="7416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ru-RU" sz="4000" i="1">
                <a:latin typeface="Arial Black" pitchFamily="34" charset="0"/>
              </a:rPr>
              <a:t>ЗАРЯДКА  ДЛЯ  МОЗГОВ!</a:t>
            </a:r>
            <a:r>
              <a:rPr kumimoji="1" lang="en-US" sz="4000" i="1">
                <a:latin typeface="Arial Black" pitchFamily="34" charset="0"/>
              </a:rPr>
              <a:t/>
            </a:r>
            <a:br>
              <a:rPr kumimoji="1" lang="en-US" sz="4000" i="1">
                <a:latin typeface="Arial Black" pitchFamily="34" charset="0"/>
              </a:rPr>
            </a:br>
            <a:r>
              <a:rPr kumimoji="1" lang="ru-RU" sz="2400" i="1">
                <a:latin typeface="Arial Black" pitchFamily="34" charset="0"/>
              </a:rPr>
              <a:t>«Промышленность нашего края и её продукция»</a:t>
            </a:r>
          </a:p>
        </p:txBody>
      </p:sp>
      <p:pic>
        <p:nvPicPr>
          <p:cNvPr id="2053" name="Picture 5" descr="j02841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84538"/>
            <a:ext cx="10477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763713" y="1412875"/>
            <a:ext cx="5905500" cy="3744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ТАК  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ДЕРЖАТЬ  !</a:t>
            </a:r>
          </a:p>
        </p:txBody>
      </p:sp>
      <p:pic>
        <p:nvPicPr>
          <p:cNvPr id="15365" name="Picture 5" descr="j02134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619750"/>
            <a:ext cx="118110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chemeClr val="accent1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66FFFF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23563" name="Picture 11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23564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3565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3566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3567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3568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3569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3570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50825" y="692150"/>
            <a:ext cx="3744913" cy="367506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 Как назывался первый станок,  по изготовлению печатного оборудования для газетного, книжно-журнального производства, выпущенный на полиграфическом заводе            в г. РЫБИНСКЕ 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23623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21388"/>
            <a:ext cx="1943100" cy="5032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БОЛТУНЧИК</a:t>
            </a:r>
          </a:p>
        </p:txBody>
      </p:sp>
      <p:sp>
        <p:nvSpPr>
          <p:cNvPr id="23624" name="AutoShape 7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5032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ПЕЧАТНИК</a:t>
            </a:r>
          </a:p>
        </p:txBody>
      </p:sp>
      <p:sp>
        <p:nvSpPr>
          <p:cNvPr id="23625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021388"/>
            <a:ext cx="1943100" cy="5032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ПИОНЕР</a:t>
            </a:r>
          </a:p>
        </p:txBody>
      </p:sp>
      <p:sp>
        <p:nvSpPr>
          <p:cNvPr id="23626" name="WordArt 74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4.</a:t>
            </a:r>
          </a:p>
        </p:txBody>
      </p:sp>
      <p:pic>
        <p:nvPicPr>
          <p:cNvPr id="23627" name="Picture 75" descr="about-0"/>
          <p:cNvPicPr>
            <a:picLocks noChangeAspect="1" noChangeArrowheads="1"/>
          </p:cNvPicPr>
          <p:nvPr/>
        </p:nvPicPr>
        <p:blipFill>
          <a:blip r:embed="rId6" cstate="print"/>
          <a:srcRect b="673"/>
          <a:stretch>
            <a:fillRect/>
          </a:stretch>
        </p:blipFill>
        <p:spPr bwMode="auto">
          <a:xfrm>
            <a:off x="827088" y="2636838"/>
            <a:ext cx="2590800" cy="1644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31913" y="1628775"/>
            <a:ext cx="67691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Algerian" pitchFamily="82" charset="0"/>
              </a:rPr>
              <a:t>ПОСПЕШИШЬ,</a:t>
            </a:r>
          </a:p>
          <a:p>
            <a:pPr algn="ctr"/>
            <a:r>
              <a:rPr lang="ru-RU" sz="4800" b="1" i="1">
                <a:latin typeface="Algerian" pitchFamily="82" charset="0"/>
              </a:rPr>
              <a:t>ЛЮДЕЙ НАСМЕШИШЬ!</a:t>
            </a:r>
          </a:p>
        </p:txBody>
      </p:sp>
      <p:pic>
        <p:nvPicPr>
          <p:cNvPr id="16390" name="Picture 6" descr="j02827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149725"/>
            <a:ext cx="1584325" cy="1584325"/>
          </a:xfrm>
          <a:prstGeom prst="rect">
            <a:avLst/>
          </a:prstGeom>
          <a:noFill/>
        </p:spPr>
      </p:pic>
      <p:sp>
        <p:nvSpPr>
          <p:cNvPr id="1639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5661025"/>
            <a:ext cx="1223962" cy="10080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5661025"/>
            <a:ext cx="1223962" cy="10080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5661025"/>
            <a:ext cx="1223963" cy="10080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661025"/>
            <a:ext cx="1223962" cy="10080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661025"/>
            <a:ext cx="1223963" cy="10080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871538" y="2205038"/>
            <a:ext cx="802163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 ТЕБЯ ЗДОРОВО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ПОЛУЧАЕТСЯ!</a:t>
            </a:r>
          </a:p>
        </p:txBody>
      </p:sp>
      <p:pic>
        <p:nvPicPr>
          <p:cNvPr id="17413" name="Picture 5" descr="j02836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478338"/>
            <a:ext cx="2232025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66FFFF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25611" name="Picture 11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25612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5613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5614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5615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5616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5617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5618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4105275" cy="32654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 Суда разные для моря и для рек.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Их придумал мудрый человек.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Как место называется,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Где корабли рождаются? 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25671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21388"/>
            <a:ext cx="1943100" cy="503237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СУДОВЕРФЬ</a:t>
            </a:r>
          </a:p>
        </p:txBody>
      </p:sp>
      <p:sp>
        <p:nvSpPr>
          <p:cNvPr id="25672" name="AutoShape 7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503237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КАМЕННИКИ</a:t>
            </a:r>
          </a:p>
        </p:txBody>
      </p:sp>
      <p:sp>
        <p:nvSpPr>
          <p:cNvPr id="25673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021388"/>
            <a:ext cx="1943100" cy="503237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САТУРН</a:t>
            </a:r>
          </a:p>
        </p:txBody>
      </p:sp>
      <p:sp>
        <p:nvSpPr>
          <p:cNvPr id="25674" name="WordArt 74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5.</a:t>
            </a:r>
          </a:p>
        </p:txBody>
      </p:sp>
      <p:pic>
        <p:nvPicPr>
          <p:cNvPr id="25676" name="Picture 76" descr="предприятия 007"/>
          <p:cNvPicPr>
            <a:picLocks noChangeAspect="1" noChangeArrowheads="1"/>
          </p:cNvPicPr>
          <p:nvPr/>
        </p:nvPicPr>
        <p:blipFill>
          <a:blip r:embed="rId6" cstate="print"/>
          <a:srcRect t="9184" r="17633" b="53133"/>
          <a:stretch>
            <a:fillRect/>
          </a:stretch>
        </p:blipFill>
        <p:spPr bwMode="auto">
          <a:xfrm>
            <a:off x="1187450" y="2565400"/>
            <a:ext cx="2278063" cy="16017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58888" y="1628775"/>
            <a:ext cx="6769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Algerian" pitchFamily="82" charset="0"/>
              </a:rPr>
              <a:t>ОШИБКА</a:t>
            </a:r>
            <a:r>
              <a:rPr lang="en-US" sz="4800" b="1" i="1">
                <a:latin typeface="Algerian" pitchFamily="82" charset="0"/>
              </a:rPr>
              <a:t>!</a:t>
            </a:r>
            <a:endParaRPr lang="ru-RU" sz="4800" b="1" i="1">
              <a:latin typeface="Algerian" pitchFamily="82" charset="0"/>
            </a:endParaRPr>
          </a:p>
        </p:txBody>
      </p:sp>
      <p:pic>
        <p:nvPicPr>
          <p:cNvPr id="18441" name="Picture 9" descr="j02852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852738"/>
            <a:ext cx="1582738" cy="1762125"/>
          </a:xfrm>
          <a:prstGeom prst="rect">
            <a:avLst/>
          </a:prstGeom>
          <a:noFill/>
        </p:spPr>
      </p:pic>
      <p:sp>
        <p:nvSpPr>
          <p:cNvPr id="1844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1979613" y="4941888"/>
            <a:ext cx="1439862" cy="1439862"/>
          </a:xfrm>
          <a:prstGeom prst="actionButtonReturn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5724526" y="4941887"/>
            <a:ext cx="1439862" cy="1439863"/>
          </a:xfrm>
          <a:prstGeom prst="actionButtonReturn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116013" y="2565400"/>
            <a:ext cx="6911975" cy="1655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ПРЕВОСХОДНО  !</a:t>
            </a:r>
          </a:p>
        </p:txBody>
      </p:sp>
      <p:pic>
        <p:nvPicPr>
          <p:cNvPr id="19462" name="Picture 6" descr="j02836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292600"/>
            <a:ext cx="2390775" cy="1684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26635" name="Picture 11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26636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6637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6638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6639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6640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6641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6642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3744913" cy="32654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Есть поселок в области откуда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Во все края везли посуду.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Тарелки, чайные сервизы -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На вкусы все и все капризы.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26695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3350" y="6021388"/>
            <a:ext cx="2087563" cy="503237"/>
          </a:xfrm>
          <a:prstGeom prst="actionButtonBlank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п.ОКТЯБРЬСКИЙ </a:t>
            </a:r>
          </a:p>
        </p:txBody>
      </p:sp>
      <p:sp>
        <p:nvSpPr>
          <p:cNvPr id="26696" name="AutoShape 7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503237"/>
          </a:xfrm>
          <a:prstGeom prst="actionButtonBlank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п.ПЕРЕБОРЫ</a:t>
            </a:r>
          </a:p>
        </p:txBody>
      </p:sp>
      <p:sp>
        <p:nvSpPr>
          <p:cNvPr id="26697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021388"/>
            <a:ext cx="1943100" cy="503237"/>
          </a:xfrm>
          <a:prstGeom prst="actionButtonBlank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п.ПЕСОЧНОЕ</a:t>
            </a:r>
          </a:p>
        </p:txBody>
      </p:sp>
      <p:sp>
        <p:nvSpPr>
          <p:cNvPr id="26698" name="WordArt 74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6.</a:t>
            </a:r>
          </a:p>
        </p:txBody>
      </p:sp>
      <p:pic>
        <p:nvPicPr>
          <p:cNvPr id="26700" name="Picture 76" descr="j028324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0"/>
            <a:ext cx="1219200" cy="1019175"/>
          </a:xfrm>
          <a:prstGeom prst="rect">
            <a:avLst/>
          </a:prstGeom>
          <a:noFill/>
        </p:spPr>
      </p:pic>
      <p:pic>
        <p:nvPicPr>
          <p:cNvPr id="26701" name="Picture 77" descr="предприятия 006"/>
          <p:cNvPicPr>
            <a:picLocks noChangeAspect="1" noChangeArrowheads="1"/>
          </p:cNvPicPr>
          <p:nvPr/>
        </p:nvPicPr>
        <p:blipFill>
          <a:blip r:embed="rId7" cstate="print"/>
          <a:srcRect t="4639" r="51656" b="4059"/>
          <a:stretch>
            <a:fillRect/>
          </a:stretch>
        </p:blipFill>
        <p:spPr bwMode="auto">
          <a:xfrm>
            <a:off x="1403350" y="2636838"/>
            <a:ext cx="1427163" cy="15128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827088" y="620713"/>
            <a:ext cx="5689600" cy="3671887"/>
          </a:xfrm>
          <a:prstGeom prst="cloudCallout">
            <a:avLst>
              <a:gd name="adj1" fmla="val 23523"/>
              <a:gd name="adj2" fmla="val 72093"/>
            </a:avLst>
          </a:prstGeom>
          <a:gradFill rotWithShape="1">
            <a:gsLst>
              <a:gs pos="0">
                <a:schemeClr val="folHlink">
                  <a:alpha val="31000"/>
                </a:schemeClr>
              </a:gs>
              <a:gs pos="100000">
                <a:schemeClr val="accent1">
                  <a:alpha val="21001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800" b="1" i="1">
                <a:latin typeface="Algerian" pitchFamily="82" charset="0"/>
              </a:rPr>
              <a:t>Не верно!</a:t>
            </a:r>
          </a:p>
          <a:p>
            <a:pPr algn="ctr"/>
            <a:r>
              <a:rPr lang="ru-RU" sz="4800" b="1" i="1">
                <a:latin typeface="Algerian" pitchFamily="82" charset="0"/>
              </a:rPr>
              <a:t>Вернись назад!</a:t>
            </a:r>
          </a:p>
        </p:txBody>
      </p:sp>
      <p:sp>
        <p:nvSpPr>
          <p:cNvPr id="2048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5734050"/>
            <a:ext cx="3097213" cy="79057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4" name="Picture 4" descr="j02866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652963"/>
            <a:ext cx="1047750" cy="11525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61327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808288" cy="2549525"/>
          </a:xfrm>
          <a:prstGeom prst="rect">
            <a:avLst/>
          </a:prstGeom>
          <a:noFill/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056438" cy="4032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01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отличная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работа !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CCFF33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FFFF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chemeClr val="accent1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66FFFF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FFCCFF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7180" name="Picture 12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7181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7182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7183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7184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7185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7186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7187" name="WordArt 1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9750" y="1268413"/>
            <a:ext cx="3455988" cy="31257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>
                <a:latin typeface="Arial" charset="0"/>
              </a:rPr>
              <a:t> Какую продукцию выпускает   «Сатурн»,   самое крупное машиностроительное предприятие   города Рыбинска?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239" name="Picture 71" descr="предприятия"/>
          <p:cNvPicPr>
            <a:picLocks noChangeAspect="1" noChangeArrowheads="1"/>
          </p:cNvPicPr>
          <p:nvPr/>
        </p:nvPicPr>
        <p:blipFill>
          <a:blip r:embed="rId4" cstate="print"/>
          <a:srcRect l="3453" t="67003" r="21687" b="1109"/>
          <a:stretch>
            <a:fillRect/>
          </a:stretch>
        </p:blipFill>
        <p:spPr bwMode="auto">
          <a:xfrm>
            <a:off x="1116013" y="2852738"/>
            <a:ext cx="2522537" cy="14033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7241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21388"/>
            <a:ext cx="1943100" cy="50323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МОТОРЫ</a:t>
            </a:r>
          </a:p>
        </p:txBody>
      </p:sp>
      <p:sp>
        <p:nvSpPr>
          <p:cNvPr id="7242" name="AutoShape 7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50323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МОЛОКО</a:t>
            </a:r>
          </a:p>
        </p:txBody>
      </p:sp>
      <p:sp>
        <p:nvSpPr>
          <p:cNvPr id="7243" name="AutoShape 7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021388"/>
            <a:ext cx="1943100" cy="50323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САМОЛЁТЫ</a:t>
            </a:r>
          </a:p>
        </p:txBody>
      </p:sp>
      <p:sp>
        <p:nvSpPr>
          <p:cNvPr id="7245" name="WordArt 77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1.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28683" name="Picture 11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28684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8685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8686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8687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8688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8689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8690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3744913" cy="32654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Вещи разные заводами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Для жизни выпускаются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Скажи, как в экономике</a:t>
            </a: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Они все называются?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3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4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5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28743" name="AutoShape 7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3350" y="6021388"/>
            <a:ext cx="2087563" cy="647700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ОТРАСЛЬ</a:t>
            </a:r>
          </a:p>
        </p:txBody>
      </p:sp>
      <p:sp>
        <p:nvSpPr>
          <p:cNvPr id="28744" name="AutoShape 7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647700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ГОТОВАЯ </a:t>
            </a:r>
          </a:p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ПРОДУКЦИЯ</a:t>
            </a:r>
          </a:p>
        </p:txBody>
      </p:sp>
      <p:sp>
        <p:nvSpPr>
          <p:cNvPr id="28745" name="AutoShape 7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6021388"/>
            <a:ext cx="2014537" cy="647700"/>
          </a:xfrm>
          <a:prstGeom prst="actionButtonBlank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</a:rPr>
              <a:t>ПОЛУФАБРИКАТ</a:t>
            </a:r>
          </a:p>
        </p:txBody>
      </p:sp>
      <p:sp>
        <p:nvSpPr>
          <p:cNvPr id="28746" name="WordArt 74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7.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1597025"/>
            <a:ext cx="5321300" cy="366395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55875" y="3213100"/>
            <a:ext cx="4032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ОШИБОЧКА!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МОЖЕТ ТЫ УСТАЛ?</a:t>
            </a:r>
          </a:p>
        </p:txBody>
      </p:sp>
      <p:sp>
        <p:nvSpPr>
          <p:cNvPr id="307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4175125" y="5589588"/>
            <a:ext cx="1008063" cy="11509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 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21516" name="Picture 12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21517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1518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1519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1520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1521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1522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1523" name="WordArt 1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39750" y="1268413"/>
            <a:ext cx="3455988" cy="28527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76" name="Picture 72" descr="j02832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76700"/>
            <a:ext cx="1219200" cy="1019175"/>
          </a:xfrm>
          <a:prstGeom prst="rect">
            <a:avLst/>
          </a:prstGeom>
          <a:noFill/>
        </p:spPr>
      </p:pic>
      <p:pic>
        <p:nvPicPr>
          <p:cNvPr id="21577" name="Picture 73" descr="gordo-magr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1844675"/>
            <a:ext cx="1905000" cy="1685925"/>
          </a:xfrm>
          <a:prstGeom prst="rect">
            <a:avLst/>
          </a:prstGeom>
          <a:noFill/>
        </p:spPr>
      </p:pic>
      <p:sp>
        <p:nvSpPr>
          <p:cNvPr id="21578" name="AutoShape 74"/>
          <p:cNvSpPr>
            <a:spLocks noChangeArrowheads="1"/>
          </p:cNvSpPr>
          <p:nvPr/>
        </p:nvSpPr>
        <p:spPr bwMode="auto">
          <a:xfrm>
            <a:off x="3059113" y="476250"/>
            <a:ext cx="4176712" cy="792163"/>
          </a:xfrm>
          <a:prstGeom prst="wedgeEllipseCallout">
            <a:avLst>
              <a:gd name="adj1" fmla="val -54560"/>
              <a:gd name="adj2" fmla="val 140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/>
              <a:t>УРА!   </a:t>
            </a:r>
          </a:p>
          <a:p>
            <a:pPr algn="ctr"/>
            <a:r>
              <a:rPr lang="ru-RU" b="1" i="1"/>
              <a:t>ВСЕ    ПОЛУЧИЛОСЬ!</a:t>
            </a:r>
          </a:p>
        </p:txBody>
      </p:sp>
    </p:spTree>
  </p:cSld>
  <p:clrMapOvr>
    <a:masterClrMapping/>
  </p:clrMapOvr>
  <p:transition advClick="0" advTm="10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68" name="Picture 72" descr="j0285246"/>
          <p:cNvPicPr>
            <a:picLocks noChangeAspect="1" noChangeArrowheads="1" noCrop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 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sp>
        <p:nvSpPr>
          <p:cNvPr id="2970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29709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29710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29711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29712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29713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29714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0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2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6084888" y="1700213"/>
            <a:ext cx="504825" cy="43894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lnSpc>
                <a:spcPct val="11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lnSpc>
                <a:spcPct val="12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lnSpc>
                <a:spcPct val="15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lnSpc>
                <a:spcPct val="12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lnSpc>
                <a:spcPct val="120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lnSpc>
                <a:spcPct val="145000"/>
              </a:lnSpc>
            </a:pPr>
            <a:r>
              <a:rPr lang="ru-RU" sz="2800" b="1">
                <a:solidFill>
                  <a:srgbClr val="0000CC"/>
                </a:solidFill>
                <a:latin typeface="Arial" charset="0"/>
              </a:rPr>
              <a:t>Ц</a:t>
            </a:r>
          </a:p>
          <a:p>
            <a:pPr algn="ctr"/>
            <a:r>
              <a:rPr lang="ru-RU" sz="3600" b="1">
                <a:solidFill>
                  <a:srgbClr val="000099"/>
                </a:solidFill>
              </a:rPr>
              <a:t>!</a:t>
            </a:r>
          </a:p>
        </p:txBody>
      </p:sp>
      <p:pic>
        <p:nvPicPr>
          <p:cNvPr id="29767" name="Picture 71" descr="j02836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349500"/>
            <a:ext cx="985838" cy="2128838"/>
          </a:xfrm>
          <a:prstGeom prst="rect">
            <a:avLst/>
          </a:prstGeom>
          <a:noFill/>
        </p:spPr>
      </p:pic>
      <p:pic>
        <p:nvPicPr>
          <p:cNvPr id="29773" name="Picture 77" descr="j028357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550" y="0"/>
            <a:ext cx="1314450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9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9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9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9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9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39833E-6 C -0.00556 0.0118 -0.01337 0.01759 -0.02222 0.0236 C -0.03819 0.03447 -0.05382 0.04118 -0.0717 0.04396 C -0.09879 0.04326 -0.12622 0.04766 -0.15278 0.04095 C -0.16215 0.03864 -0.17083 0.03447 -0.17986 0.03147 C -0.18299 0.03031 -0.18941 0.02823 -0.18941 0.02823 C -0.20139 0.01851 -0.21129 0.01782 -0.21528 -0.003 C -0.21493 -0.00971 -0.2151 -0.01665 -0.21406 -0.02336 C -0.21111 -0.04094 -0.19288 -0.04487 -0.18229 -0.04695 C -0.17674 -0.0458 -0.17118 -0.04533 -0.1658 -0.04371 C -0.15712 -0.04117 -0.15382 -0.02729 -0.14931 -0.01873 C -0.14774 -0.01063 -0.14531 -0.003 -0.1434 0.00486 C -0.14184 0.02198 -0.14219 0.04072 -0.15174 0.05344 C -0.15556 0.0701 -0.16962 0.08143 -0.17986 0.09068 C -0.18733 0.09762 -0.1934 0.10757 -0.20226 0.11127 C -0.20347 0.1122 -0.20451 0.11358 -0.20573 0.11451 C -0.20799 0.11567 -0.21285 0.11775 -0.21285 0.11775 C -0.21406 0.11729 -0.2158 0.11775 -0.21632 0.1159 C -0.21649 0.11567 -0.21458 0.10572 -0.21406 0.10479 C -0.21319 0.10387 -0.21181 0.10387 -0.21059 0.10364 C -0.20365 0.10549 -0.19826 0.11035 -0.20347 0.12237 C -0.20538 0.12631 -0.21059 0.12862 -0.21406 0.13024 C -0.24236 0.12839 -0.27205 0.13186 -0.3 0.12376 C -0.31493 0.11983 -0.32969 0.1159 -0.34462 0.11127 C -0.3566 0.10711 -0.36806 0.10017 -0.37986 0.09554 C -0.38767 0.0893 -0.39514 0.08467 -0.40226 0.07657 C -0.40573 0.07287 -0.41059 0.06269 -0.41059 0.06269 C -0.41389 0.04835 -0.41337 0.03332 -0.40469 0.0236 C -0.40226 0.02082 -0.40069 0.0199 -0.39757 0.01897 C -0.39288 0.01782 -0.38351 0.01574 -0.38351 0.01574 C -0.37153 0.01666 -0.3625 0.01689 -0.35174 0.02198 C -0.35052 0.0236 -0.34948 0.02545 -0.34809 0.02684 C -0.3467 0.02823 -0.34479 0.02846 -0.3434 0.02985 C -0.34063 0.03285 -0.33958 0.04002 -0.3375 0.04396 C -0.33594 0.0509 -0.3342 0.05737 -0.33281 0.06431 C -0.33368 0.08305 -0.3316 0.09022 -0.33872 0.10364 C -0.34149 0.11428 -0.34722 0.11914 -0.35399 0.12538 C -0.35764 0.12862 -0.36111 0.13348 -0.36458 0.13649 C -0.37205 0.14273 -0.38108 0.14666 -0.38819 0.1536 C -0.39792 0.16309 -0.39306 0.16054 -0.40226 0.16309 C -0.41458 0.17118 -0.42656 0.18021 -0.43872 0.1883 C -0.44653 0.19316 -0.45556 0.19385 -0.46337 0.19894 C -0.4776 0.20866 -0.49601 0.21375 -0.51163 0.21629 C -0.55764 0.21513 -0.55799 0.21768 -0.58576 0.20981 C -0.59271 0.20542 -0.6 0.20542 -0.60694 0.20079 C -0.6184 0.1927 -0.62778 0.18113 -0.63872 0.17257 C -0.63993 0.17049 -0.64097 0.16841 -0.64236 0.16633 C -0.64375 0.16401 -0.64566 0.16239 -0.64705 0.16008 C -0.65 0.15545 -0.65521 0.14597 -0.65521 0.14597 C -0.65764 0.13649 -0.6625 0.12885 -0.66458 0.1189 C -0.66597 0.11266 -0.66649 0.10294 -0.66701 0.09716 C -0.6651 0.06686 -0.66892 0.06454 -0.65868 0.0472 C -0.65677 0.03794 -0.65087 0.03447 -0.64583 0.02823 C -0.63819 0.01874 -0.63681 0.01342 -0.62813 0.00949 C -0.62257 0.00417 -0.61736 0.00024 -0.61059 -0.00138 C -0.60608 -0.00531 -0.60295 -0.00647 -0.59757 -0.00786 C -0.57865 -0.00624 -0.58194 -0.00832 -0.57049 0.00163 C -0.56424 0.01435 -0.56146 0.02869 -0.55642 0.04234 C -0.55191 0.07102 -0.55434 0.05344 -0.55642 0.1159 C -0.5566 0.11914 -0.55885 0.12931 -0.5599 0.13186 C -0.56111 0.1351 -0.56458 0.14111 -0.56458 0.14111 C -0.56615 0.14875 -0.56892 0.15638 -0.5717 0.16309 C -0.57309 0.16633 -0.57639 0.17257 -0.57639 0.17257 C -0.57795 0.18021 -0.57986 0.18506 -0.58351 0.19131 C -0.58542 0.19987 -0.58889 0.20473 -0.5941 0.20981 C -0.60642 0.23642 -0.63629 0.26024 -0.65868 0.26788 C -0.6651 0.27343 -0.67257 0.27505 -0.67986 0.27736 C -0.68993 0.28106 -0.69913 0.28499 -0.70938 0.28684 C -0.71736 0.28939 -0.72448 0.29031 -0.73281 0.2917 C -0.75642 0.29841 -0.77188 0.31136 -0.79288 0.32894 C -0.79635 0.33218 -0.81181 0.35046 -0.81632 0.35254 C -0.82674 0.36249 -0.83802 0.37197 -0.84705 0.38423 C -0.85069 0.38932 -0.85642 0.40135 -0.85642 0.40135 C -0.85833 0.41106 -0.86181 0.41985 -0.86337 0.42957 C -0.86302 0.45756 -0.86233 0.48601 -0.86233 0.514 C -0.86233 0.53297 -0.86476 0.60769 -0.86233 0.63938 C -0.86111 0.65626 -0.84931 0.67199 -0.84236 0.68495 C -0.83559 0.69767 -0.83142 0.70785 -0.82118 0.71618 C -0.81406 0.72844 -0.80382 0.73491 -0.79514 0.74463 C -0.78681 0.75388 -0.77934 0.76221 -0.77049 0.771 C -0.75504 0.7865 -0.73854 0.80523 -0.72118 0.81657 C -0.70833 0.82513 -0.69323 0.82929 -0.67986 0.83554 C -0.6434 0.85173 -0.6066 0.86006 -0.56823 0.86376 C -0.49601 0.86283 -0.42379 0.86399 -0.35174 0.86075 C -0.31944 0.85936 -0.28646 0.85011 -0.25399 0.84803 C -0.22813 0.8441 -0.20208 0.84225 -0.17639 0.83716 C -0.15139 0.83207 -0.12708 0.82212 -0.10226 0.81657 C -0.0776 0.80338 -0.05087 0.79575 -0.02813 0.77586 C 0.00365 0.7481 0.02934 0.71062 0.05295 0.67084 C 0.06701 0.64724 0.08038 0.62411 0.08837 0.59543 C 0.09115 0.58571 0.09323 0.57599 0.09531 0.56605 C 0.09635 0.5605 0.09896 0.55009 0.09896 0.55009 C 0.09983 0.54176 0.10087 0.53343 0.10243 0.52487 C 0.10226 0.51562 0.10486 0.45108 0.09896 0.42494 C 0.09792 0.41222 0.09723 0.3988 0.09306 0.38724 C 0.09167 0.37706 0.09045 0.36295 0.08837 0.35254 C 0.08785 0.35046 0.08663 0.34838 0.08594 0.34629 C 0.08229 0.3338 0.08125 0.31969 0.07778 0.3072 C 0.07378 0.29263 0.07674 0.30998 0.07309 0.29332 C 0.07066 0.28222 0.06771 0.27135 0.06251 0.26163 C 0.05904 0.24868 0.05244 0.24081 0.04601 0.2304 C 0.04515 0.22878 0.04428 0.22716 0.04359 0.22578 C 0.04307 0.22439 0.04307 0.22231 0.04237 0.22092 C 0.03421 0.20658 0.02257 0.19455 0.01302 0.18159 C 0.00712 0.17373 0.00087 0.1654 -0.00572 0.15846 C -0.00954 0.15453 -0.01754 0.14736 -0.01754 0.14736 C -0.02257 0.13787 -0.01874 0.14389 -0.03056 0.13186 C -0.03976 0.12237 -0.04913 0.1122 -0.05989 0.10664 C -0.06632 0.10341 -0.07344 0.10341 -0.07986 0.1004 C -0.14826 0.10179 -0.12344 0.09577 -0.15521 0.10479 C -0.16285 0.10688 -0.16927 0.11035 -0.17639 0.11451 C -0.17986 0.11613 -0.18698 0.1189 -0.18698 0.1189 C -0.19549 0.12677 -0.18542 0.11821 -0.1941 0.12376 C -0.19531 0.12446 -0.19757 0.12677 -0.19757 0.12677 " pathEditMode="relative" ptsTypes="fffffffffffffffffffffffffffffffffffffffffffffffffffffffffffffffffffffffffffffffffffffffffffffffffffffffffffffffffA">
                                      <p:cBhvr>
                                        <p:cTn id="157" dur="5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31913" y="1125538"/>
            <a:ext cx="6769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Algerian" pitchFamily="82" charset="0"/>
              </a:rPr>
              <a:t>Торопишься, </a:t>
            </a:r>
            <a:br>
              <a:rPr lang="ru-RU" sz="4800" b="1" i="1">
                <a:latin typeface="Algerian" pitchFamily="82" charset="0"/>
              </a:rPr>
            </a:br>
            <a:r>
              <a:rPr lang="ru-RU" sz="4800" b="1" i="1">
                <a:latin typeface="Algerian" pitchFamily="82" charset="0"/>
              </a:rPr>
              <a:t>подумай еще !</a:t>
            </a:r>
          </a:p>
        </p:txBody>
      </p:sp>
      <p:pic>
        <p:nvPicPr>
          <p:cNvPr id="8195" name="Picture 3" descr="j02364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492375"/>
            <a:ext cx="3959225" cy="3959225"/>
          </a:xfrm>
          <a:prstGeom prst="rect">
            <a:avLst/>
          </a:prstGeom>
          <a:noFill/>
        </p:spPr>
      </p:pic>
      <p:sp>
        <p:nvSpPr>
          <p:cNvPr id="8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719138" y="4329113"/>
            <a:ext cx="1584325" cy="1368425"/>
          </a:xfrm>
          <a:prstGeom prst="actionButtonReturn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6985000" y="4329113"/>
            <a:ext cx="1584325" cy="1368425"/>
          </a:xfrm>
          <a:prstGeom prst="actionButtonReturn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626225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отлично!</a:t>
            </a:r>
          </a:p>
        </p:txBody>
      </p:sp>
      <p:pic>
        <p:nvPicPr>
          <p:cNvPr id="9219" name="Picture 3" descr="j02832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365625"/>
            <a:ext cx="2232025" cy="21828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323850" y="908050"/>
            <a:ext cx="3887788" cy="2430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CCFF33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FFFF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chemeClr val="accent1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66FFFF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10251" name="Picture 11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10252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10253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10254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10255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10256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10257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10258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23850" y="908050"/>
            <a:ext cx="3889375" cy="340201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kumimoji="1" lang="ru-RU">
                <a:latin typeface="Arial" charset="0"/>
              </a:rPr>
              <a:t>Разгадай ребус и узнаешь  еще одно название предприятия Рыбинского района. 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10" name="Picture 70" descr="n1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60350"/>
            <a:ext cx="977900" cy="1079500"/>
          </a:xfrm>
          <a:prstGeom prst="rect">
            <a:avLst/>
          </a:prstGeom>
          <a:noFill/>
        </p:spPr>
      </p:pic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10312" name="AutoShape 7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21388"/>
            <a:ext cx="1943100" cy="503237"/>
          </a:xfrm>
          <a:prstGeom prst="actionButtonBlank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ВОЛЖАНИН</a:t>
            </a:r>
          </a:p>
        </p:txBody>
      </p:sp>
      <p:sp>
        <p:nvSpPr>
          <p:cNvPr id="10313" name="AutoShape 7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1943100" cy="503237"/>
          </a:xfrm>
          <a:prstGeom prst="actionButtonBlank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РАМОЗ</a:t>
            </a:r>
          </a:p>
        </p:txBody>
      </p:sp>
      <p:sp>
        <p:nvSpPr>
          <p:cNvPr id="10314" name="AutoShape 7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6021388"/>
            <a:ext cx="1943100" cy="503237"/>
          </a:xfrm>
          <a:prstGeom prst="actionButtonBlank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САТУРН</a:t>
            </a:r>
          </a:p>
        </p:txBody>
      </p:sp>
      <p:sp>
        <p:nvSpPr>
          <p:cNvPr id="10315" name="WordArt 75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2.</a:t>
            </a:r>
          </a:p>
        </p:txBody>
      </p:sp>
      <p:pic>
        <p:nvPicPr>
          <p:cNvPr id="10316" name="Picture 76" descr="bi2"/>
          <p:cNvPicPr>
            <a:picLocks noChangeAspect="1" noChangeArrowheads="1"/>
          </p:cNvPicPr>
          <p:nvPr/>
        </p:nvPicPr>
        <p:blipFill>
          <a:blip r:embed="rId7" cstate="print"/>
          <a:srcRect l="43947" t="7936" b="48061"/>
          <a:stretch>
            <a:fillRect/>
          </a:stretch>
        </p:blipFill>
        <p:spPr bwMode="auto">
          <a:xfrm>
            <a:off x="2700338" y="1700213"/>
            <a:ext cx="1336675" cy="1439862"/>
          </a:xfrm>
          <a:prstGeom prst="rect">
            <a:avLst/>
          </a:prstGeom>
          <a:noFill/>
        </p:spPr>
      </p:pic>
      <p:pic>
        <p:nvPicPr>
          <p:cNvPr id="10317" name="Picture 77" descr="j03458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1844675"/>
            <a:ext cx="1935162" cy="1363663"/>
          </a:xfrm>
          <a:prstGeom prst="rect">
            <a:avLst/>
          </a:prstGeom>
          <a:noFill/>
        </p:spPr>
      </p:pic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2268538" y="1628775"/>
            <a:ext cx="28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tx2"/>
                </a:solidFill>
                <a:cs typeface="Times New Roman" pitchFamily="18" charset="0"/>
              </a:rPr>
              <a:t>‘</a:t>
            </a: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2700338" y="141287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 = 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31913" y="1125538"/>
            <a:ext cx="67691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Algerian" pitchFamily="82" charset="0"/>
              </a:rPr>
              <a:t>НЕ СТОИТ ТОРОПИТЬСЯ…</a:t>
            </a:r>
          </a:p>
        </p:txBody>
      </p:sp>
      <p:pic>
        <p:nvPicPr>
          <p:cNvPr id="11267" name="Picture 3" descr="j0336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84538"/>
            <a:ext cx="893763" cy="982662"/>
          </a:xfrm>
          <a:prstGeom prst="rect">
            <a:avLst/>
          </a:prstGeom>
          <a:noFill/>
        </p:spPr>
      </p:pic>
      <p:sp>
        <p:nvSpPr>
          <p:cNvPr id="112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3744119" y="4545806"/>
            <a:ext cx="1728788" cy="1800225"/>
          </a:xfrm>
          <a:prstGeom prst="actionButtonReturn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3696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765175"/>
            <a:ext cx="1439862" cy="1439863"/>
          </a:xfrm>
          <a:prstGeom prst="rect">
            <a:avLst/>
          </a:prstGeom>
          <a:noFill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187450" y="2708275"/>
            <a:ext cx="6553200" cy="2520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МОЛОДЕЦ  !!!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84888" y="1700213"/>
            <a:ext cx="504825" cy="375285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Л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kumimoji="1" lang="ru-RU" sz="2400">
                <a:solidFill>
                  <a:srgbClr val="0000CC"/>
                </a:solidFill>
                <a:latin typeface="Arial" charset="0"/>
              </a:rPr>
              <a:t>Ц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3438" y="2276475"/>
            <a:ext cx="2376487" cy="466725"/>
          </a:xfrm>
          <a:prstGeom prst="rect">
            <a:avLst/>
          </a:prstGeom>
          <a:solidFill>
            <a:srgbClr val="CCFF33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99"/>
                </a:solidFill>
                <a:latin typeface="Arial" charset="0"/>
              </a:rPr>
              <a:t>Р   А   М   О   З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48263" y="2781300"/>
            <a:ext cx="374332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FFFF99"/>
                </a:solidFill>
                <a:latin typeface="Arial" charset="0"/>
              </a:rPr>
              <a:t>В   О   Л   Ж   А   Н  И  Н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148263" y="3357563"/>
            <a:ext cx="28082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chemeClr val="accent1"/>
                </a:solidFill>
                <a:latin typeface="Arial" charset="0"/>
              </a:rPr>
              <a:t>П   И   О   Н   Е   Р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3995737" cy="466725"/>
          </a:xfrm>
          <a:prstGeom prst="rect">
            <a:avLst/>
          </a:prstGeom>
          <a:solidFill>
            <a:srgbClr val="66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66FFFF"/>
                </a:solidFill>
                <a:latin typeface="Arial" charset="0"/>
              </a:rPr>
              <a:t>С   У   Д   О   В   Е   Р  Ф Ь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16238" y="4437063"/>
            <a:ext cx="3671887" cy="466725"/>
          </a:xfrm>
          <a:prstGeom prst="rect">
            <a:avLst/>
          </a:prstGeom>
          <a:solidFill>
            <a:srgbClr val="9933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9933FF"/>
                </a:solidFill>
                <a:latin typeface="Arial" charset="0"/>
              </a:rPr>
              <a:t>П   Е   С   О  Ч   Н  О   Е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1188" y="5013325"/>
            <a:ext cx="26273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Г  О  Т  О  В  А Я</a:t>
            </a:r>
            <a:r>
              <a:rPr kumimoji="1" lang="ru-RU" sz="2400">
                <a:solidFill>
                  <a:srgbClr val="3399FF"/>
                </a:solidFill>
                <a:latin typeface="Arial" charset="0"/>
              </a:rPr>
              <a:t> 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348038" y="5013325"/>
            <a:ext cx="4176712" cy="466725"/>
          </a:xfrm>
          <a:prstGeom prst="rect">
            <a:avLst/>
          </a:prstGeom>
          <a:solidFill>
            <a:srgbClr val="3399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3399FF"/>
                </a:solidFill>
                <a:latin typeface="Arial" charset="0"/>
              </a:rPr>
              <a:t>П   Р   О   Д   У   К   Ц   И   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84888" y="1700213"/>
            <a:ext cx="2879725" cy="466725"/>
          </a:xfrm>
          <a:prstGeom prst="rect">
            <a:avLst/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>
                <a:solidFill>
                  <a:srgbClr val="0000CC"/>
                </a:solidFill>
                <a:latin typeface="Arial" charset="0"/>
              </a:rPr>
              <a:t>М   О   Т   О   Р   Ы</a:t>
            </a:r>
          </a:p>
        </p:txBody>
      </p:sp>
      <p:pic>
        <p:nvPicPr>
          <p:cNvPr id="13324" name="Picture 12" descr="болтунчик цветной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634038"/>
            <a:ext cx="836613" cy="1223962"/>
          </a:xfrm>
          <a:noFill/>
          <a:ln/>
        </p:spPr>
      </p:pic>
      <p:sp>
        <p:nvSpPr>
          <p:cNvPr id="13325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867400" y="1700213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</a:t>
            </a:r>
          </a:p>
        </p:txBody>
      </p:sp>
      <p:sp>
        <p:nvSpPr>
          <p:cNvPr id="13326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2</a:t>
            </a:r>
          </a:p>
        </p:txBody>
      </p:sp>
      <p:sp>
        <p:nvSpPr>
          <p:cNvPr id="13327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285273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3</a:t>
            </a:r>
          </a:p>
        </p:txBody>
      </p:sp>
      <p:sp>
        <p:nvSpPr>
          <p:cNvPr id="13328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4</a:t>
            </a:r>
          </a:p>
        </p:txBody>
      </p:sp>
      <p:sp>
        <p:nvSpPr>
          <p:cNvPr id="13329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932363" y="39338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5</a:t>
            </a:r>
          </a:p>
        </p:txBody>
      </p:sp>
      <p:sp>
        <p:nvSpPr>
          <p:cNvPr id="13330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6985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</a:t>
            </a:r>
          </a:p>
        </p:txBody>
      </p:sp>
      <p:sp>
        <p:nvSpPr>
          <p:cNvPr id="13331" name="WordArt 1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6985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3850" y="836613"/>
            <a:ext cx="3960813" cy="353853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/>
            <a:r>
              <a:rPr kumimoji="1" lang="ru-RU">
                <a:latin typeface="Arial" charset="0"/>
              </a:rPr>
              <a:t>Это предприятие  уже 30 лет занимается производством и реализацией куриных яиц. </a:t>
            </a:r>
          </a:p>
          <a:p>
            <a:pPr algn="ctr"/>
            <a:r>
              <a:rPr kumimoji="1" lang="ru-RU">
                <a:latin typeface="Arial" charset="0"/>
              </a:rPr>
              <a:t>Как оно называется?</a:t>
            </a: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1" lang="ru-RU">
              <a:latin typeface="Arial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65881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7019925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75247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956550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8459788" y="170021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51482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5580063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6084888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6588125" y="22764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5580063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6084888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65881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7019925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5247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79565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83883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55800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608488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6588125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701992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7524750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558006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6084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881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7019925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75247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79565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8388350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8748713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334803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3851275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42846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51482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55800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>
            <a:off x="60848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>
            <a:off x="9715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>
            <a:off x="1403350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1" name="Line 59"/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2" name="Line 60"/>
          <p:cNvSpPr>
            <a:spLocks noChangeShapeType="1"/>
          </p:cNvSpPr>
          <p:nvPr/>
        </p:nvSpPr>
        <p:spPr bwMode="auto">
          <a:xfrm>
            <a:off x="21240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>
            <a:off x="25558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>
            <a:off x="291623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>
            <a:off x="385127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6" name="Line 64"/>
          <p:cNvSpPr>
            <a:spLocks noChangeShapeType="1"/>
          </p:cNvSpPr>
          <p:nvPr/>
        </p:nvSpPr>
        <p:spPr bwMode="auto">
          <a:xfrm>
            <a:off x="42846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7" name="Line 65"/>
          <p:cNvSpPr>
            <a:spLocks noChangeShapeType="1"/>
          </p:cNvSpPr>
          <p:nvPr/>
        </p:nvSpPr>
        <p:spPr bwMode="auto">
          <a:xfrm>
            <a:off x="47164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8" name="Line 66"/>
          <p:cNvSpPr>
            <a:spLocks noChangeShapeType="1"/>
          </p:cNvSpPr>
          <p:nvPr/>
        </p:nvSpPr>
        <p:spPr bwMode="auto">
          <a:xfrm>
            <a:off x="51482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79" name="Line 67"/>
          <p:cNvSpPr>
            <a:spLocks noChangeShapeType="1"/>
          </p:cNvSpPr>
          <p:nvPr/>
        </p:nvSpPr>
        <p:spPr bwMode="auto">
          <a:xfrm>
            <a:off x="55800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0" name="Line 68"/>
          <p:cNvSpPr>
            <a:spLocks noChangeShapeType="1"/>
          </p:cNvSpPr>
          <p:nvPr/>
        </p:nvSpPr>
        <p:spPr bwMode="auto">
          <a:xfrm>
            <a:off x="6084888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1" name="Line 69"/>
          <p:cNvSpPr>
            <a:spLocks noChangeShapeType="1"/>
          </p:cNvSpPr>
          <p:nvPr/>
        </p:nvSpPr>
        <p:spPr bwMode="auto">
          <a:xfrm>
            <a:off x="65881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>
            <a:off x="7019925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83" name="Rectangle 71"/>
          <p:cNvSpPr>
            <a:spLocks noChangeArrowheads="1"/>
          </p:cNvSpPr>
          <p:nvPr/>
        </p:nvSpPr>
        <p:spPr bwMode="auto">
          <a:xfrm>
            <a:off x="1258888" y="5589588"/>
            <a:ext cx="6985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>
                <a:latin typeface="Arial" charset="0"/>
              </a:rPr>
              <a:t>ВАРИАНТЫ ОТВЕТОВ:</a:t>
            </a:r>
          </a:p>
        </p:txBody>
      </p:sp>
      <p:sp>
        <p:nvSpPr>
          <p:cNvPr id="13384" name="AutoShape 7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21388"/>
            <a:ext cx="1943100" cy="503237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ВОЛЖАНИН</a:t>
            </a:r>
          </a:p>
        </p:txBody>
      </p:sp>
      <p:sp>
        <p:nvSpPr>
          <p:cNvPr id="13385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08400" y="6021388"/>
            <a:ext cx="2160588" cy="503237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ПИОНЕР</a:t>
            </a:r>
          </a:p>
        </p:txBody>
      </p:sp>
      <p:sp>
        <p:nvSpPr>
          <p:cNvPr id="13386" name="AutoShape 7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6021388"/>
            <a:ext cx="1943100" cy="503237"/>
          </a:xfrm>
          <a:prstGeom prst="actionButtonBlank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1" lang="ru-RU">
                <a:solidFill>
                  <a:schemeClr val="tx2"/>
                </a:solidFill>
                <a:latin typeface="Arial" charset="0"/>
              </a:rPr>
              <a:t>РАМОЗ</a:t>
            </a:r>
          </a:p>
        </p:txBody>
      </p:sp>
      <p:pic>
        <p:nvPicPr>
          <p:cNvPr id="13389" name="Picture 77" descr="предприятия 010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l="3563" t="16769" r="51863" b="3973"/>
          <a:stretch>
            <a:fillRect/>
          </a:stretch>
        </p:blipFill>
        <p:spPr bwMode="auto">
          <a:xfrm>
            <a:off x="1547813" y="2276475"/>
            <a:ext cx="1560512" cy="20161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3390" name="WordArt 78"/>
          <p:cNvSpPr>
            <a:spLocks noChangeArrowheads="1" noChangeShapeType="1" noTextEdit="1"/>
          </p:cNvSpPr>
          <p:nvPr/>
        </p:nvSpPr>
        <p:spPr bwMode="auto">
          <a:xfrm>
            <a:off x="4356100" y="33337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3.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58888" y="1628775"/>
            <a:ext cx="6769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Algerian" pitchFamily="82" charset="0"/>
              </a:rPr>
              <a:t>ПОДУМАЙ   ЕЩЕ!</a:t>
            </a:r>
          </a:p>
        </p:txBody>
      </p:sp>
      <p:pic>
        <p:nvPicPr>
          <p:cNvPr id="14341" name="Picture 5" descr="j02827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781300"/>
            <a:ext cx="1724025" cy="1724025"/>
          </a:xfrm>
          <a:prstGeom prst="rect">
            <a:avLst/>
          </a:prstGeom>
          <a:noFill/>
        </p:spPr>
      </p:pic>
      <p:sp>
        <p:nvSpPr>
          <p:cNvPr id="143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213" y="4581525"/>
            <a:ext cx="3673475" cy="2087563"/>
          </a:xfrm>
          <a:prstGeom prst="actionButtonHelp">
            <a:avLst/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PORT">
  <a:themeElements>
    <a:clrScheme name="CONTPORT 9">
      <a:dk1>
        <a:srgbClr val="663300"/>
      </a:dk1>
      <a:lt1>
        <a:srgbClr val="FFFFCC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E2"/>
      </a:accent3>
      <a:accent4>
        <a:srgbClr val="562A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CONTPOR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8">
        <a:dk1>
          <a:srgbClr val="000000"/>
        </a:dk1>
        <a:lt1>
          <a:srgbClr val="FFFFCC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E2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9">
        <a:dk1>
          <a:srgbClr val="663300"/>
        </a:dk1>
        <a:lt1>
          <a:srgbClr val="FFFFCC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E2"/>
        </a:accent3>
        <a:accent4>
          <a:srgbClr val="562A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CONTPORT</Template>
  <TotalTime>155</TotalTime>
  <Words>908</Words>
  <Application>Microsoft Office PowerPoint</Application>
  <PresentationFormat>Экран (4:3)</PresentationFormat>
  <Paragraphs>315</Paragraphs>
  <Slides>23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Times New Roman</vt:lpstr>
      <vt:lpstr>Tahoma</vt:lpstr>
      <vt:lpstr>Monotype Sorts</vt:lpstr>
      <vt:lpstr>Algerian</vt:lpstr>
      <vt:lpstr>CONTPORT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FIX</dc:creator>
  <cp:lastModifiedBy>Дарёна</cp:lastModifiedBy>
  <cp:revision>14</cp:revision>
  <dcterms:created xsi:type="dcterms:W3CDTF">2008-08-03T14:43:59Z</dcterms:created>
  <dcterms:modified xsi:type="dcterms:W3CDTF">2012-04-19T18:58:42Z</dcterms:modified>
</cp:coreProperties>
</file>