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8DB4"/>
    <a:srgbClr val="F2743C"/>
    <a:srgbClr val="8266C8"/>
    <a:srgbClr val="CE6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9" autoAdjust="0"/>
    <p:restoredTop sz="86323" autoAdjust="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04664"/>
            <a:ext cx="7414592" cy="1656184"/>
          </a:xfrm>
        </p:spPr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Зимующие городские птицы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060849"/>
            <a:ext cx="7416824" cy="288032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Цель: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формирование экологических знаний о зимующих птицах и ответственного, бережного отношения к ним; развитие познавательных, интеллектуальных и творческих способностей; привлечь воспитанников и родителей к помощи птицам в трудных зимних условиях.</a:t>
            </a: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Итог: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расширение кругозора детей о зимующих птицах; улучшение предметно-развивающей среды; активное участие детей в изготовление кормушек.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869" y="4653136"/>
            <a:ext cx="3147637" cy="1944521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61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67544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        Художественно- эстетическое развитие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6427"/>
            <a:ext cx="2797683" cy="209826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user\Desktop\птичка\IMG_20221031_1557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868" y="3014957"/>
            <a:ext cx="2775345" cy="1921237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птичка\IMG_20221031_1646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892" y="5127500"/>
            <a:ext cx="2373564" cy="147221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птичка\IMG_20221031_1629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215810"/>
            <a:ext cx="2016225" cy="2744484"/>
          </a:xfrm>
          <a:prstGeom prst="rect">
            <a:avLst/>
          </a:prstGeom>
          <a:ln w="5715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483768" y="1124744"/>
            <a:ext cx="64154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</a:t>
            </a:r>
            <a:r>
              <a:rPr lang="ru-RU" dirty="0" smtClean="0"/>
              <a:t>исование птиц у кормушки, аппликация, лепка птиц с использованием природного материала, выполнение коллективной работы, изготовление кормушек в группе и дома с родителями, складывание из бумаги-оригами. </a:t>
            </a:r>
          </a:p>
          <a:p>
            <a:r>
              <a:rPr lang="ru-RU" dirty="0" smtClean="0"/>
              <a:t>На музыкальных занятиях разучивание песен, танцев, прослушивание музыки, а так же прослушивание и угадывание птичьих голосов.</a:t>
            </a:r>
            <a:endParaRPr lang="ru-RU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051" y="4977746"/>
            <a:ext cx="2432439" cy="1621626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" t="-1640" r="5853" b="1640"/>
          <a:stretch/>
        </p:blipFill>
        <p:spPr bwMode="auto">
          <a:xfrm>
            <a:off x="3211782" y="3188568"/>
            <a:ext cx="2584354" cy="1660206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280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764704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      Коммуникативное развитие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65" y="1452912"/>
            <a:ext cx="2016224" cy="134414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\Desktop\Screenshot_20221106_1248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65" y="3195134"/>
            <a:ext cx="2092543" cy="1561657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Screenshot_20221106_1252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29" y="2289699"/>
            <a:ext cx="3047093" cy="196932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Screenshot_20221106_1255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335" y="3254630"/>
            <a:ext cx="2310585" cy="1441976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208" y="1569619"/>
            <a:ext cx="2160240" cy="144016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085184"/>
            <a:ext cx="8096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Д</a:t>
            </a:r>
            <a:r>
              <a:rPr lang="ru-RU" sz="2000" dirty="0" smtClean="0">
                <a:latin typeface="Comic Sans MS" panose="030F0702030302020204" pitchFamily="66" charset="0"/>
              </a:rPr>
              <a:t>ать детям представления о разнообразии зимующих городских птицах, привить навыки работать в коллективе, в семье и индивидуально при изготовлении кормушек</a:t>
            </a:r>
            <a:endParaRPr lang="ru-RU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55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620688"/>
            <a:ext cx="5750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Естественно-научное развитие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618" y="1143908"/>
            <a:ext cx="81868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О</a:t>
            </a:r>
            <a:r>
              <a:rPr lang="ru-RU" dirty="0" smtClean="0">
                <a:latin typeface="Comic Sans MS" panose="030F0702030302020204" pitchFamily="66" charset="0"/>
              </a:rPr>
              <a:t>богатить и закрепить знания детей о зимующих городских птицах, о роли человека в жизни птиц. </a:t>
            </a:r>
            <a:endParaRPr lang="ru-RU" dirty="0">
              <a:latin typeface="Comic Sans MS" panose="030F0702030302020204" pitchFamily="66" charset="0"/>
            </a:endParaRPr>
          </a:p>
          <a:p>
            <a:r>
              <a:rPr lang="ru-RU" dirty="0" smtClean="0">
                <a:latin typeface="Comic Sans MS" panose="030F0702030302020204" pitchFamily="66" charset="0"/>
              </a:rPr>
              <a:t>Пополнить развивающую среду группы материалами и оборудованием по данной теме.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Воспитывать желание помогать птицам в трудное время.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Исследовать, какой корм для птиц в городе предпочтительнее. Наблюдение за поведением птиц во время ожидания и кормления.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user\Desktop\птичка\IMG_20221031_1703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18" y="3351355"/>
            <a:ext cx="2304256" cy="1749209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птичка\IMG_20221031_1658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895" y="3431768"/>
            <a:ext cx="2294840" cy="1588384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птичка\IMG_20221031_15593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68"/>
          <a:stretch/>
        </p:blipFill>
        <p:spPr bwMode="auto">
          <a:xfrm>
            <a:off x="5940152" y="3300085"/>
            <a:ext cx="2345625" cy="178080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птичка\IMG_20221031_1657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18" y="5238357"/>
            <a:ext cx="2116092" cy="145404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696" y="5148129"/>
            <a:ext cx="1929237" cy="1622841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510" y="5246616"/>
            <a:ext cx="1888908" cy="141668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37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476672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Речевое   развитие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8454" y="999892"/>
            <a:ext cx="84340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У</a:t>
            </a:r>
            <a:r>
              <a:rPr lang="ru-RU" dirty="0" smtClean="0">
                <a:latin typeface="Comic Sans MS" panose="030F0702030302020204" pitchFamily="66" charset="0"/>
              </a:rPr>
              <a:t>чить составлять описательные загадки, формировать представление об особенностях поведения птиц в зимний период, учить детей описывать птиц по характерным признакам и по описанию, учить пересказывать текст опорой на наглядный материал, побуждать детей к словообразованию. Разучивание стихотворений, скороговорок, </a:t>
            </a:r>
            <a:r>
              <a:rPr lang="ru-RU" dirty="0" err="1" smtClean="0">
                <a:latin typeface="Comic Sans MS" panose="030F0702030302020204" pitchFamily="66" charset="0"/>
              </a:rPr>
              <a:t>чистоговорок</a:t>
            </a:r>
            <a:r>
              <a:rPr lang="ru-RU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Знакомство с художественной литературой: </a:t>
            </a:r>
            <a:r>
              <a:rPr lang="ru-RU" dirty="0" err="1" smtClean="0">
                <a:latin typeface="Comic Sans MS" panose="030F0702030302020204" pitchFamily="66" charset="0"/>
              </a:rPr>
              <a:t>В.Бианки</a:t>
            </a:r>
            <a:r>
              <a:rPr lang="ru-RU" dirty="0" smtClean="0">
                <a:latin typeface="Comic Sans MS" panose="030F0702030302020204" pitchFamily="66" charset="0"/>
              </a:rPr>
              <a:t> «Птичий </a:t>
            </a:r>
            <a:r>
              <a:rPr lang="ru-RU" dirty="0" err="1" smtClean="0">
                <a:latin typeface="Comic Sans MS" panose="030F0702030302020204" pitchFamily="66" charset="0"/>
              </a:rPr>
              <a:t>год.Зима</a:t>
            </a:r>
            <a:r>
              <a:rPr lang="ru-RU" dirty="0" smtClean="0">
                <a:latin typeface="Comic Sans MS" panose="030F0702030302020204" pitchFamily="66" charset="0"/>
              </a:rPr>
              <a:t>», В. Чаплина «Птицы под нашим окном», Е. Трутнева «Огоньки- снегири» и т.п.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54" y="3789462"/>
            <a:ext cx="3609490" cy="270976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3"/>
          <a:stretch/>
        </p:blipFill>
        <p:spPr bwMode="auto">
          <a:xfrm>
            <a:off x="5004048" y="3391980"/>
            <a:ext cx="3702902" cy="3107246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4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548680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Физическое   развитие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1706" y="1196752"/>
            <a:ext cx="8490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З</a:t>
            </a:r>
            <a:r>
              <a:rPr lang="ru-RU" dirty="0" smtClean="0">
                <a:latin typeface="Comic Sans MS" panose="030F0702030302020204" pitchFamily="66" charset="0"/>
              </a:rPr>
              <a:t>накомство с новыми подвижными , народными играми и закрепление правил  уже знакомых подвижных игр по данной теме .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06" y="2132856"/>
            <a:ext cx="3588060" cy="269104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17213"/>
            <a:ext cx="2736304" cy="205222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28184"/>
            <a:ext cx="2492753" cy="165734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4"/>
          <a:stretch/>
        </p:blipFill>
        <p:spPr bwMode="auto">
          <a:xfrm>
            <a:off x="4273587" y="4255351"/>
            <a:ext cx="4536504" cy="243017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15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91314"/>
              </p:ext>
            </p:extLst>
          </p:nvPr>
        </p:nvGraphicFramePr>
        <p:xfrm>
          <a:off x="323528" y="332657"/>
          <a:ext cx="8568952" cy="6239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384"/>
                <a:gridCol w="3937086"/>
                <a:gridCol w="4091482"/>
              </a:tblGrid>
              <a:tr h="3856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Дидактические игры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Подвижные игры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84128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«Угадай, что за птица, по словам - описаниям»</a:t>
                      </a:r>
                      <a:r>
                        <a:rPr lang="ru-RU" sz="1000" dirty="0" smtClean="0"/>
                        <a:t/>
                      </a:r>
                      <a:br>
                        <a:rPr lang="ru-RU" sz="1000" dirty="0" smtClean="0"/>
                      </a:br>
                      <a:r>
                        <a:rPr lang="ru-RU" sz="1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Цель:</a:t>
                      </a: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закрепление признаков зимующих птиц, формировать умение образовывать сложные слова (красногрудый, длиннохвостая и т.д.).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«Лягушки и цапля».</a:t>
                      </a:r>
                      <a:endParaRPr lang="ru-RU" sz="10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Цели:</a:t>
                      </a: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упражнять в быстром беге и прыжках в длину; развивать физические качества – ловкость, быстроту.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</a:tr>
              <a:tr h="10004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«Узнай птицу по частям тела»</a:t>
                      </a:r>
                      <a:r>
                        <a:rPr lang="ru-RU" sz="1000" dirty="0" smtClean="0"/>
                        <a:t/>
                      </a:r>
                      <a:br>
                        <a:rPr lang="ru-RU" sz="1000" dirty="0" smtClean="0"/>
                      </a:br>
                      <a:r>
                        <a:rPr lang="ru-RU" sz="1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Цель:</a:t>
                      </a: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распознавание внешнего облика зимующих птиц края и формирование речевых навыков для аргументирования своего ответа.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«Ворона»</a:t>
                      </a:r>
                      <a:endParaRPr lang="ru-RU" sz="10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Цели. </a:t>
                      </a: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Координация речи с движением. Закрепление уме­ния договаривать словосочетания. Развитие подражательно­сти. Закрепление умения приседать без опоры.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</a:tr>
              <a:tr h="93107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«Выложи зимующих птиц по образцу»</a:t>
                      </a:r>
                      <a:r>
                        <a:rPr lang="ru-RU" sz="1000" dirty="0" smtClean="0"/>
                        <a:t/>
                      </a:r>
                      <a:br>
                        <a:rPr lang="ru-RU" sz="1000" dirty="0" smtClean="0"/>
                      </a:br>
                      <a:r>
                        <a:rPr lang="ru-RU" sz="1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Цель: </a:t>
                      </a: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соотнесение зимующих птиц и геометрических фигур, выкладывая цепочку из четырех птиц с использованием технологии моделирования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«Воробей»</a:t>
                      </a:r>
                      <a:endParaRPr lang="ru-RU" sz="10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Цели. </a:t>
                      </a: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Координация речи с движением. Закрепление уме­ния договаривать словосочетания за воспитателем. Совер­шенствование умения выполнять прыжки на двух ногах. За­крепление умения выполнять движения в общем для всех темпе.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</a:tr>
              <a:tr h="88343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«Посчитай птиц»</a:t>
                      </a:r>
                      <a:r>
                        <a:rPr lang="ru-RU" sz="1000" dirty="0" smtClean="0"/>
                        <a:t/>
                      </a:r>
                      <a:br>
                        <a:rPr lang="ru-RU" sz="1000" dirty="0" smtClean="0"/>
                      </a:br>
                      <a:r>
                        <a:rPr lang="ru-RU" sz="1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Цель:</a:t>
                      </a: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узнавание зимующих птиц по их внешним и отличительным признакам и согласование существительных с числительными.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«Утки»</a:t>
                      </a:r>
                      <a:endParaRPr lang="ru-RU" sz="10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Цели. </a:t>
                      </a: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Координация речи с движением. Совершенствова­ние навыка </a:t>
                      </a:r>
                      <a:r>
                        <a:rPr lang="ru-RU" sz="1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договаривания</a:t>
                      </a: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словосочетаний. Расширение и уточнение глагольного словаря </a:t>
                      </a:r>
                      <a:r>
                        <a:rPr lang="ru-RU" sz="10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{качались, брызгались, плеска­лись).</a:t>
                      </a:r>
                      <a:endParaRPr lang="ru-RU" sz="10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000" dirty="0"/>
                    </a:p>
                  </a:txBody>
                  <a:tcPr/>
                </a:tc>
              </a:tr>
              <a:tr h="7353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«Будь внимателен!»</a:t>
                      </a:r>
                      <a:r>
                        <a:rPr lang="ru-RU" sz="1000" dirty="0" smtClean="0"/>
                        <a:t/>
                      </a:r>
                      <a:br>
                        <a:rPr lang="ru-RU" sz="1000" dirty="0" smtClean="0"/>
                      </a:br>
                      <a:r>
                        <a:rPr lang="ru-RU" sz="1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Цель:</a:t>
                      </a: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обобщение информации о зимующих птицах (внешний облик, место обитания, питание, забота о потомстве, характерные особенности и т.д.)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i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"Собачка и воробьи".</a:t>
                      </a:r>
                      <a:endParaRPr lang="ru-RU" sz="10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b="0" i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</a:t>
                      </a: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- закрепить знания детей о характерных движениях птиц, научить</a:t>
                      </a:r>
                    </a:p>
                    <a:p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имитировать их голоса.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</a:tr>
              <a:tr h="5684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«Собери пословицу»</a:t>
                      </a:r>
                      <a:r>
                        <a:rPr lang="ru-RU" sz="1000" dirty="0" smtClean="0"/>
                        <a:t/>
                      </a:r>
                      <a:br>
                        <a:rPr lang="ru-RU" sz="1000" dirty="0" smtClean="0"/>
                      </a:br>
                      <a:r>
                        <a:rPr lang="ru-RU" sz="1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Цель:</a:t>
                      </a: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закрепление пословиц и поговорок о зимующих птицах и пояснение смысла пословиц.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i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«Совушка»</a:t>
                      </a:r>
                      <a:endParaRPr lang="ru-RU" sz="10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b="0" i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Цель:</a:t>
                      </a: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учиться неподвижно стоять некоторое время, внимательно слушать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</a:tr>
              <a:tr h="5684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«Отгадай ребус – узнай, что это за птица»</a:t>
                      </a:r>
                      <a:r>
                        <a:rPr lang="ru-RU" sz="1000" dirty="0" smtClean="0"/>
                        <a:t/>
                      </a:r>
                      <a:br>
                        <a:rPr lang="ru-RU" sz="1000" dirty="0" smtClean="0"/>
                      </a:br>
                      <a:r>
                        <a:rPr lang="ru-RU" sz="1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Цель:</a:t>
                      </a: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формирование навыков для умения отгадывать слова – ребусы, используя знания предлогов.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i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«Птички и кошка»</a:t>
                      </a:r>
                      <a:endParaRPr lang="ru-RU" sz="10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b="0" i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Цель:</a:t>
                      </a: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учить двигаться по сигналу, развивать ловкость.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86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328</TotalTime>
  <Words>386</Words>
  <Application>Microsoft Office PowerPoint</Application>
  <PresentationFormat>Экран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Зимующие городские птицы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Зимующие городские птицы</dc:title>
  <dc:creator>user</dc:creator>
  <cp:lastModifiedBy>user</cp:lastModifiedBy>
  <cp:revision>29</cp:revision>
  <dcterms:created xsi:type="dcterms:W3CDTF">2022-11-06T06:12:50Z</dcterms:created>
  <dcterms:modified xsi:type="dcterms:W3CDTF">2022-11-06T12:55:10Z</dcterms:modified>
</cp:coreProperties>
</file>