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1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73" r:id="rId11"/>
    <p:sldId id="279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71" r:id="rId20"/>
    <p:sldId id="269" r:id="rId21"/>
    <p:sldId id="270" r:id="rId22"/>
    <p:sldId id="272" r:id="rId23"/>
    <p:sldId id="282" r:id="rId24"/>
    <p:sldId id="288" r:id="rId25"/>
    <p:sldId id="283" r:id="rId26"/>
    <p:sldId id="258" r:id="rId27"/>
    <p:sldId id="286" r:id="rId28"/>
    <p:sldId id="259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57" d="100"/>
          <a:sy n="57" d="100"/>
        </p:scale>
        <p:origin x="-2194" y="-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58CE4-9510-4958-9E2F-53C78E81810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457E3-54C5-4CD5-BBD2-EC158FF6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6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57E3-54C5-4CD5-BBD2-EC158FF648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0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57E3-54C5-4CD5-BBD2-EC158FF648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2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57E3-54C5-4CD5-BBD2-EC158FF6484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5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57E3-54C5-4CD5-BBD2-EC158FF6484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4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8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3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6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2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7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8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8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5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1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9.gi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723571" y="2751793"/>
            <a:ext cx="6858002" cy="1475656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636503">
            <a:off x="1500460" y="909544"/>
            <a:ext cx="7425114" cy="6119294"/>
          </a:xfrm>
        </p:spPr>
        <p:txBody>
          <a:bodyPr>
            <a:normAutofit/>
          </a:bodyPr>
          <a:lstStyle/>
          <a:p>
            <a:endParaRPr lang="ru-RU" sz="5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русского языка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:\Users\asher\Desktop\detectives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94015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ixers.ru/image/1/400/=F3Fq54FyiES2xkQpZjer5WiyN3FvlnioZUWxYEWy10RPxDSkzVQW1jQHikefNDXw79QhUjQhF0RhoHMh72MhF3FqzSKhZkaMR3KhRGKm5dRkRHT0NnasiGaho2F0Rni/02/88/34/002883469/3/naklejka-detektiv-detektiv.jpg"/>
          <p:cNvPicPr>
            <a:picLocks noChangeAspect="1" noChangeArrowheads="1"/>
          </p:cNvPicPr>
          <p:nvPr/>
        </p:nvPicPr>
        <p:blipFill>
          <a:blip r:embed="rId4" cstate="print"/>
          <a:srcRect r="16231"/>
          <a:stretch>
            <a:fillRect/>
          </a:stretch>
        </p:blipFill>
        <p:spPr bwMode="auto">
          <a:xfrm rot="5400000">
            <a:off x="427853" y="5052867"/>
            <a:ext cx="1311007" cy="137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previews.123rf.com/images/ratoca/ratoca1108/ratoca110800047/10160145-Detective-investigating-with-a-magnifying-glass-Stock-Vector-detective-mustache-s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9496" y="575578"/>
            <a:ext cx="1043608" cy="142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2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26366"/>
            <a:ext cx="6858074" cy="51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1340768"/>
            <a:ext cx="6400800" cy="4896544"/>
          </a:xfrm>
        </p:spPr>
        <p:txBody>
          <a:bodyPr>
            <a:normAutofit/>
          </a:bodyPr>
          <a:lstStyle/>
          <a:p>
            <a:pPr algn="l"/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Следственный    </a:t>
            </a:r>
          </a:p>
          <a:p>
            <a:pPr algn="l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эксперимент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3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her\Desktop\1674272110_papik-pro-p-detektiv-risunok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39" y="3341178"/>
            <a:ext cx="4104456" cy="31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sher\Desktop\1674272110_papik-pro-p-detektiv-risunok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9" y="3493578"/>
            <a:ext cx="4104456" cy="31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4"/>
            <a:ext cx="7848872" cy="475253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Имена прилагательные по значению  делятся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качественные,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относительные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притяжательные.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asher\Desktop\seriali_detektivi_2018_russkie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593976" cy="296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836712"/>
            <a:ext cx="7416824" cy="345638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Качественные  прилагательные  образуют две степени сравнения: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сравнительную 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превосходную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 могу быть 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полной форме.</a:t>
            </a:r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her\Desktop\seriali_detektivi_2018_russki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74" y="3933056"/>
            <a:ext cx="2808434" cy="23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336704" cy="460851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3.Прилагательные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краткой форме и в сравнительной степени  в предложении являются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сказуемым.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her\Desktop\seriali_detektivi_2018_russki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60236"/>
            <a:ext cx="3017912" cy="24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062836"/>
            <a:ext cx="6400800" cy="467042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суффиксах – ИН -, -АН-, -ЯН-  прилагательных, образованных от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существительных,  пишется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слов: стеклянный,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оловянный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деревянный.</a:t>
            </a:r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her\Desktop\seriali_detektivi_2018_russki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79050"/>
            <a:ext cx="2873896" cy="23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578" y="1196752"/>
            <a:ext cx="6896910" cy="417646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прилагательных,  образованных  от существительных с помощью  суффиксов  -ОНН-, 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ЕНН-,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пишутся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кроме слова  ветреный.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her\Desktop\seriali_detektivi_2018_russki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97862"/>
            <a:ext cx="2729880" cy="22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700808"/>
            <a:ext cx="6400800" cy="1824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Если 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прилагательное  образовано от существительного с основой на 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Н-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суффикса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-Н-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в нём пишутся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her\Desktop\seriali_detektivi_2018_russki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74" y="3991276"/>
            <a:ext cx="2808434" cy="23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18980"/>
            <a:ext cx="7120880" cy="4582228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7. Суффикс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-К- пишется в прилагательных, имеющих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краткую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образованных от некоторых существительных с основой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-Ч-,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-Ц-;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других  прилагательных пишется  суффикс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her\Desktop\seriali_detektivi_2018_russki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56" y="4005064"/>
            <a:ext cx="2721152" cy="22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052734"/>
            <a:ext cx="7264896" cy="2616698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8.НЕ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прилагательными пишется слитно, если слово можно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заменить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синонимом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НЕ или в случаях, когда без  НЕ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употребляется.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her\Desktop\seriali_detektivi_2018_russki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90" y="3861048"/>
            <a:ext cx="2895717" cy="23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sher\Desktop\к уроку\istockphoto-1133534193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67" y="3645024"/>
            <a:ext cx="1395984" cy="29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sher\Desktop\к уроку\istockphoto-654836074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440"/>
            <a:ext cx="3121152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-видео\Desktop\детектив\картинки\фон\0_6f212_8810543d_XL.png"/>
          <p:cNvPicPr>
            <a:picLocks noChangeAspect="1" noChangeArrowheads="1"/>
          </p:cNvPicPr>
          <p:nvPr/>
        </p:nvPicPr>
        <p:blipFill>
          <a:blip r:embed="rId4" cstate="print"/>
          <a:srcRect l="18750" t="6455" r="14062" b="8338"/>
          <a:stretch>
            <a:fillRect/>
          </a:stretch>
        </p:blipFill>
        <p:spPr bwMode="auto">
          <a:xfrm>
            <a:off x="558576" y="836712"/>
            <a:ext cx="7536364" cy="482135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3051213" y="3051213"/>
            <a:ext cx="6858002" cy="755576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577" y="389800"/>
            <a:ext cx="7048839" cy="5797814"/>
          </a:xfrm>
        </p:spPr>
        <p:txBody>
          <a:bodyPr>
            <a:normAutofit/>
          </a:bodyPr>
          <a:lstStyle/>
          <a:p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Вещественные доказательства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31520" y="-4024535"/>
            <a:ext cx="114660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5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her\Desktop\76951777-syshchik-risunok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85592"/>
            <a:ext cx="502007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752005" y="2752000"/>
            <a:ext cx="6974027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914" y="1052735"/>
            <a:ext cx="7925526" cy="580526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Детектив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–это специалист 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 расследованию  преступлений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</a:t>
            </a:r>
          </a:p>
          <a:p>
            <a:pPr algn="l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4" cstate="print"/>
          <a:srcRect l="86183" t="61734" r="-7351" b="25109"/>
          <a:stretch>
            <a:fillRect/>
          </a:stretch>
        </p:blipFill>
        <p:spPr bwMode="auto">
          <a:xfrm>
            <a:off x="204073" y="344851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smayli.ru/data/smiles/ludia-136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12776"/>
            <a:ext cx="1981200" cy="1228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5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sher\Desktop\27957029-64a583c0322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9069"/>
            <a:ext cx="2268252" cy="24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sher\Desktop\1535020154c029c0af05612aa25b686d321d18f5eb_-_kop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71814"/>
            <a:ext cx="21602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1052734"/>
            <a:ext cx="9433048" cy="5805266"/>
          </a:xfrm>
        </p:spPr>
        <p:txBody>
          <a:bodyPr/>
          <a:lstStyle/>
          <a:p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1-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О,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,5-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6-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7-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8-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9-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,10-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,11-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,12-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4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ixers.ru/image/1/400/=F3Fq54FyiES2xkQpZjer5WiyN3FvlnioZUWxYEWy10RPxDSkzVQW1jQHikefNDXw79QhUjQhF0RhoHMh72MhF3FqzSKhZkaMR3KhRGKm5dRkRHT0NnasiGaho2F0Rni/02/88/34/002883469/3/naklejka-detektiv-detektiv.jpg"/>
          <p:cNvPicPr>
            <a:picLocks noChangeAspect="1" noChangeArrowheads="1"/>
          </p:cNvPicPr>
          <p:nvPr/>
        </p:nvPicPr>
        <p:blipFill>
          <a:blip r:embed="rId2" cstate="print"/>
          <a:srcRect r="16231"/>
          <a:stretch>
            <a:fillRect/>
          </a:stretch>
        </p:blipFill>
        <p:spPr bwMode="auto">
          <a:xfrm rot="5400000">
            <a:off x="103830" y="4590067"/>
            <a:ext cx="2396990" cy="167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asher\Desktop\27957029-64a583c0322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8" y="612691"/>
            <a:ext cx="2268252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-видео\Desktop\детектив\картинки\фон\0_6f212_8810543d_XL.png"/>
          <p:cNvPicPr>
            <a:picLocks noChangeAspect="1" noChangeArrowheads="1"/>
          </p:cNvPicPr>
          <p:nvPr/>
        </p:nvPicPr>
        <p:blipFill>
          <a:blip r:embed="rId4" cstate="print"/>
          <a:srcRect l="18750" t="6455" r="14062" b="8338"/>
          <a:stretch>
            <a:fillRect/>
          </a:stretch>
        </p:blipFill>
        <p:spPr bwMode="auto">
          <a:xfrm>
            <a:off x="1221448" y="421487"/>
            <a:ext cx="6701101" cy="549555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076" y="718980"/>
            <a:ext cx="7547356" cy="6139020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Дознание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5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mayli.ru/data/smiles/ludia-13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4864"/>
            <a:ext cx="1981200" cy="1228726"/>
          </a:xfrm>
          <a:prstGeom prst="rect">
            <a:avLst/>
          </a:prstGeom>
          <a:noFill/>
        </p:spPr>
      </p:pic>
      <p:pic>
        <p:nvPicPr>
          <p:cNvPr id="9" name="Picture 2" descr="C:\Users\м-видео\Desktop\детектив\картинки\фон\0_6f212_8810543d_XL.png"/>
          <p:cNvPicPr>
            <a:picLocks noChangeAspect="1" noChangeArrowheads="1"/>
          </p:cNvPicPr>
          <p:nvPr/>
        </p:nvPicPr>
        <p:blipFill>
          <a:blip r:embed="rId4" cstate="print"/>
          <a:srcRect l="18750" t="6455" r="14062" b="8338"/>
          <a:stretch>
            <a:fillRect/>
          </a:stretch>
        </p:blipFill>
        <p:spPr bwMode="auto">
          <a:xfrm>
            <a:off x="1529821" y="1495954"/>
            <a:ext cx="6084356" cy="45259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1484784"/>
            <a:ext cx="6400800" cy="3024336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Стоп, работа!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5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otvet.imgsmail.ru/download/568868a730901dd8f93348d9dac9451e_i-689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791" y="4725144"/>
            <a:ext cx="1749574" cy="1604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www.gifplaatjes.nl/files/gifs-beroepen/detectives/gifje-detectives-2166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7668" y="718980"/>
            <a:ext cx="1857772" cy="2939513"/>
          </a:xfrm>
          <a:prstGeom prst="rect">
            <a:avLst/>
          </a:prstGeom>
          <a:noFill/>
        </p:spPr>
      </p:pic>
      <p:pic>
        <p:nvPicPr>
          <p:cNvPr id="13315" name="Picture 3" descr="C:\Users\asher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54" y="5170831"/>
            <a:ext cx="1872208" cy="13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-видео\Desktop\детектив\картинки\фон\0_6f212_8810543d_XL.png"/>
          <p:cNvPicPr>
            <a:picLocks noChangeAspect="1" noChangeArrowheads="1"/>
          </p:cNvPicPr>
          <p:nvPr/>
        </p:nvPicPr>
        <p:blipFill>
          <a:blip r:embed="rId4" cstate="print"/>
          <a:srcRect l="18750" t="6455" r="14062" b="8338"/>
          <a:stretch>
            <a:fillRect/>
          </a:stretch>
        </p:blipFill>
        <p:spPr bwMode="auto">
          <a:xfrm>
            <a:off x="1529821" y="1495954"/>
            <a:ext cx="6084356" cy="45259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088" y="908720"/>
            <a:ext cx="7525344" cy="5229200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Опознание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5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6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www.gifplaatjes.nl/files/gifs-beroepen/detectives/gifje-detectives-21666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86" y="3896320"/>
            <a:ext cx="1656184" cy="2620545"/>
          </a:xfrm>
          <a:prstGeom prst="rect">
            <a:avLst/>
          </a:prstGeom>
          <a:noFill/>
        </p:spPr>
      </p:pic>
      <p:pic>
        <p:nvPicPr>
          <p:cNvPr id="13315" name="Picture 3" descr="C:\Users\asher\Desktop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23465"/>
            <a:ext cx="1872208" cy="13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80644" y="286255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174" y="740083"/>
            <a:ext cx="8082385" cy="52292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Соломе__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скольз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кожа__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рез_ий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гуси__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вяз__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дам__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стекля__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5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50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reviews.123rf.com/images/ratoca/ratoca1108/ratoca110800047/10160145-Detective-investigating-with-a-magnifying-glass-Stock-Vector-detective-mustache-s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90634"/>
            <a:ext cx="2411760" cy="259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pixers.ru/image/1/400/=F3Fq54FyiES2xkQpZjer5WiyN3FvlnioZUWxYEWy10RPxDSkzVQW1jQHikefNDXw79QhUjQhF0RhoHMh72MhF3FqzSKhZkaMR3KhRGKm5dRkRHT0NnasiGaho2F0Rni/02/88/34/002883469/3/naklejka-detektiv-detektiv.jpg"/>
          <p:cNvPicPr>
            <a:picLocks noChangeAspect="1" noChangeArrowheads="1"/>
          </p:cNvPicPr>
          <p:nvPr/>
        </p:nvPicPr>
        <p:blipFill>
          <a:blip r:embed="rId3" cstate="print"/>
          <a:srcRect r="16231"/>
          <a:stretch>
            <a:fillRect/>
          </a:stretch>
        </p:blipFill>
        <p:spPr bwMode="auto">
          <a:xfrm rot="5400000">
            <a:off x="-181195" y="3789706"/>
            <a:ext cx="2396990" cy="167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м-видео\Desktop\детектив\картинки\фон\0_6f212_8810543d_XL.png"/>
          <p:cNvPicPr>
            <a:picLocks noChangeAspect="1" noChangeArrowheads="1"/>
          </p:cNvPicPr>
          <p:nvPr/>
        </p:nvPicPr>
        <p:blipFill>
          <a:blip r:embed="rId4" cstate="print"/>
          <a:srcRect l="18750" t="6455" r="14062" b="8338"/>
          <a:stretch>
            <a:fillRect/>
          </a:stretch>
        </p:blipFill>
        <p:spPr bwMode="auto">
          <a:xfrm>
            <a:off x="1529821" y="1495954"/>
            <a:ext cx="6084356" cy="45259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603" y="1052734"/>
            <a:ext cx="7128792" cy="4438212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Экспертиза</a:t>
            </a:r>
          </a:p>
          <a:p>
            <a:endParaRPr lang="ru-RU" sz="44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5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6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.pinimg.com/564x/1c/87/e6/1c87e6a53f374103a88317e526e3c8a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042"/>
            <a:ext cx="9144000" cy="6863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8898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ВНИМАТЕЛЬНЫЙ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НАХОДЧИВЫЙ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ЗОРКИЙ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ТАЛАНТЛИВЫЙ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ТРУДОЛЮБИВЫЙ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НАБЛЮДАТЕЛЬНЫЙ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ГЕНИАЛЬНЫЙ       СООБРАЗИТЕЛЬНЫЙ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УМНЫЙ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://www.gifplaatjes.nl/files/gifs-beroepen/detectives/gifje-detectives-2166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4296" y="1285444"/>
            <a:ext cx="1857772" cy="2939513"/>
          </a:xfrm>
          <a:prstGeom prst="rect">
            <a:avLst/>
          </a:prstGeom>
          <a:noFill/>
        </p:spPr>
      </p:pic>
      <p:pic>
        <p:nvPicPr>
          <p:cNvPr id="16388" name="Picture 4" descr="C:\Users\asher\Desktop\f5f7ed7a-816c-4892-90e0-3b5ec52109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5" y="1040374"/>
            <a:ext cx="3273266" cy="317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sher\Desktop\86cf0e77-d425-4c8f-b797-87e7ac21026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41" y="3833664"/>
            <a:ext cx="29453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10800000" flipH="1">
            <a:off x="0" y="0"/>
            <a:ext cx="1043608" cy="6858000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4045635" y="-4045632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899592" y="0"/>
            <a:ext cx="144016" cy="9807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5" cstate="print"/>
          <a:srcRect l="86183" t="61734" r="-7351" b="25109"/>
          <a:stretch>
            <a:fillRect/>
          </a:stretch>
        </p:blipFill>
        <p:spPr bwMode="auto">
          <a:xfrm>
            <a:off x="179512" y="18864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90" y="847000"/>
            <a:ext cx="7931224" cy="14298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asher\Desktop\0bb30707-5749-482a-96a4-8e7f9f4e1d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0" y="2666267"/>
            <a:ext cx="2891200" cy="29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her\Desktop\1684677514_polinka-top-p-sishchik-kartinka-vkontak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40" y="1556792"/>
            <a:ext cx="2210960" cy="20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-видео\Desktop\детектив\картинки\фон\0_6f212_8810543d_XL.png"/>
          <p:cNvPicPr>
            <a:picLocks noChangeAspect="1" noChangeArrowheads="1"/>
          </p:cNvPicPr>
          <p:nvPr/>
        </p:nvPicPr>
        <p:blipFill>
          <a:blip r:embed="rId3" cstate="print"/>
          <a:srcRect l="18750" t="6455" r="14062" b="8338"/>
          <a:stretch>
            <a:fillRect/>
          </a:stretch>
        </p:blipFill>
        <p:spPr bwMode="auto">
          <a:xfrm rot="20996487">
            <a:off x="649219" y="585108"/>
            <a:ext cx="8147274" cy="57942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1052734"/>
            <a:ext cx="6400800" cy="518457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1.Составить словарный диктант из 10 слов на изученные орфограммы по  теме  «Имя прилагательное».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Придумать  интересное задание по теме «Имя прилагательное».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4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2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10800000" flipH="1">
            <a:off x="0" y="0"/>
            <a:ext cx="1043608" cy="6858000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4045635" y="-4045632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899592" y="0"/>
            <a:ext cx="144016" cy="9807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179512" y="18864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blob:https://web.whatsapp.com/0f611441-6ec4-4838-8dc2-5bd2a49f28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м-видео\Desktop\детектив\картинки\фон\0_6f212_8810543d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750" t="6455" r="14062" b="8338"/>
          <a:stretch>
            <a:fillRect/>
          </a:stretch>
        </p:blipFill>
        <p:spPr bwMode="auto">
          <a:xfrm rot="20996487">
            <a:off x="425790" y="993333"/>
            <a:ext cx="8164725" cy="4871333"/>
          </a:xfrm>
          <a:prstGeom prst="rect">
            <a:avLst/>
          </a:prstGeom>
          <a:noFill/>
        </p:spPr>
      </p:pic>
      <p:pic>
        <p:nvPicPr>
          <p:cNvPr id="18435" name="Picture 3" descr="C:\Users\asher\Desktop\0f611441-6ec4-4838-8dc2-5bd2a49f28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479">
            <a:off x="1727382" y="1768619"/>
            <a:ext cx="5192594" cy="32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otvet.imgsmail.ru/download/568868a730901dd8f93348d9dac9451e_i-68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3744" y="4879377"/>
            <a:ext cx="1749574" cy="1604610"/>
          </a:xfrm>
          <a:prstGeom prst="rect">
            <a:avLst/>
          </a:prstGeom>
          <a:noFill/>
        </p:spPr>
      </p:pic>
      <p:pic>
        <p:nvPicPr>
          <p:cNvPr id="12" name="Picture 2" descr="http://smayli.ru/data/smiles/ludia-136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879377"/>
            <a:ext cx="1981200" cy="1228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7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10800000" flipH="1">
            <a:off x="0" y="0"/>
            <a:ext cx="1043608" cy="6858000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479714" y="-2479711"/>
            <a:ext cx="1052734" cy="6012159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899592" y="0"/>
            <a:ext cx="144016" cy="9807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179512" y="18864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birmaga.ru/dostc/%D0%9A%D0%BE%D0%BD%D0%BA%D1%83%D1%80%D1%81+%C2%AB%D0%A1%D1%8B%D1%89%D0%B8%D0%BA%C2%BBc/59292_html_249d08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20882" y="1180195"/>
            <a:ext cx="2123728" cy="2955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spyby.net/uploads/1361441800_spy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7745" y="1303920"/>
            <a:ext cx="2381250" cy="307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www.megazal.net/_nw/23/714593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533" y="946257"/>
            <a:ext cx="1589162" cy="2383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cinemacrush.com/media/agatha-christies-miss-marple-a-murder-is-announced/w500/wqesgmvgBb10MZnLnxR2tIfDDZ6.jpg"/>
          <p:cNvPicPr>
            <a:picLocks noChangeAspect="1" noChangeArrowheads="1"/>
          </p:cNvPicPr>
          <p:nvPr/>
        </p:nvPicPr>
        <p:blipFill>
          <a:blip r:embed="rId6" cstate="print"/>
          <a:srcRect b="19955"/>
          <a:stretch>
            <a:fillRect/>
          </a:stretch>
        </p:blipFill>
        <p:spPr bwMode="auto">
          <a:xfrm>
            <a:off x="362533" y="3933056"/>
            <a:ext cx="2314228" cy="2778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://bookz.ru/authors/vasilii-livanov/pomni-o-_130/i_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3980" y="1582251"/>
            <a:ext cx="2808312" cy="2437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6" name="Picture 18" descr="https://img-fotki.yandex.ru/get/15546/90733061.5e/0_13f5fa_280f750f_orig"/>
          <p:cNvPicPr>
            <a:picLocks noChangeAspect="1" noChangeArrowheads="1"/>
          </p:cNvPicPr>
          <p:nvPr/>
        </p:nvPicPr>
        <p:blipFill>
          <a:blip r:embed="rId8" cstate="print"/>
          <a:srcRect l="71819" t="3024" r="3611" b="1721"/>
          <a:stretch>
            <a:fillRect/>
          </a:stretch>
        </p:blipFill>
        <p:spPr bwMode="auto">
          <a:xfrm>
            <a:off x="7738700" y="3628864"/>
            <a:ext cx="112926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8" name="Picture 20" descr="http://informsklad.ru/images/post_images/2013/05/26/04/114444847279452_informsklad_ru.jpg"/>
          <p:cNvPicPr>
            <a:picLocks noChangeAspect="1" noChangeArrowheads="1"/>
          </p:cNvPicPr>
          <p:nvPr/>
        </p:nvPicPr>
        <p:blipFill>
          <a:blip r:embed="rId9" cstate="print"/>
          <a:srcRect t="16667"/>
          <a:stretch>
            <a:fillRect/>
          </a:stretch>
        </p:blipFill>
        <p:spPr bwMode="auto">
          <a:xfrm>
            <a:off x="5924098" y="4377444"/>
            <a:ext cx="1814602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0" name="Picture 22" descr="http://topkin.ru/wp-content/uploads/2015/05/fletc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3" y="3933056"/>
            <a:ext cx="2880320" cy="2415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7113" y="490365"/>
            <a:ext cx="7337599" cy="92241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Знаменитые  детективы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424936" cy="634276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юных детективов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sher\Desktop\1674272110_papik-pro-p-detektiv-risunok-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26" y="3258155"/>
            <a:ext cx="4104456" cy="31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her\Desktop\к уроку\istockphoto-1133534193-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22425"/>
            <a:ext cx="1395984" cy="29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3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.pinimg.com/564x/1c/87/e6/1c87e6a53f374103a88317e526e3c8a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63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ВНИМАТЕЛЬНЫЙ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НАХОДЧИВЫЙ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ЗОРКИЙ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ТАЛАНТЛИВЫЙ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ТРУДОЛЮБИВЫЙ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НАБЛЮДАТЕЛЬНЫЙ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НЕДОБРОСОВЕСТНЫЙ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ГЕНИАЛЬНЫЙ       СООБРАЗИТЕЛЬНЫЙ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УМНЫЙ </a:t>
            </a:r>
          </a:p>
        </p:txBody>
      </p:sp>
    </p:spTree>
    <p:extLst>
      <p:ext uri="{BB962C8B-B14F-4D97-AF65-F5344CB8AC3E}">
        <p14:creationId xmlns:p14="http://schemas.microsoft.com/office/powerpoint/2010/main" val="34349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1340768"/>
            <a:ext cx="9145016" cy="55172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   прилагательное</a:t>
            </a:r>
          </a:p>
          <a:p>
            <a:pPr algn="l"/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Уметь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Расширять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66690" y="-4068084"/>
            <a:ext cx="1052735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sher\Desktop\1684677514_polinka-top-p-sishchik-kartinka-vkontakt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17834"/>
            <a:ext cx="34289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24936" cy="5112568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ошибается тот, кто ничего не делает.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всё получится!»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sher\Desktop\1674272110_papik-pro-p-detektiv-risunok-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39" y="3341178"/>
            <a:ext cx="4104456" cy="31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718980"/>
            <a:ext cx="9361040" cy="5734356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Правила работы в группе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Слушай, что говорят другие.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2. Помогай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товарищам, если они попросят.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3. Говори  спокойно и только по делу.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4. Работать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 каждый на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</a:p>
          <a:p>
            <a:pPr algn="l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результат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Задания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выполняем быстро и точно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2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sher\Desktop\png-clipart-three-red-exclamation-points-kabul-exclamation-mark-question-mark-utterance-red-cartoon-exclamation-mark-decoration-pattern-love-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0394">
            <a:off x="7534915" y="803339"/>
            <a:ext cx="1220058" cy="173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sher\Desktop\к уроку\istockphoto-1133534193-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71" y="3875820"/>
            <a:ext cx="121692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237807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asher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14103"/>
            <a:ext cx="1415628" cy="14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-видео\Desktop\детектив\картинки\фон\0_6f212_8810543d_XL.png"/>
          <p:cNvPicPr>
            <a:picLocks noChangeAspect="1" noChangeArrowheads="1"/>
          </p:cNvPicPr>
          <p:nvPr/>
        </p:nvPicPr>
        <p:blipFill>
          <a:blip r:embed="rId4" cstate="print"/>
          <a:srcRect l="18750" t="6455" r="14062" b="8338"/>
          <a:stretch>
            <a:fillRect/>
          </a:stretch>
        </p:blipFill>
        <p:spPr bwMode="auto">
          <a:xfrm>
            <a:off x="1529821" y="1495954"/>
            <a:ext cx="6084356" cy="45259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5400000">
            <a:off x="-2693990" y="2693989"/>
            <a:ext cx="6858002" cy="1470023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18980"/>
            <a:ext cx="7488832" cy="6139020"/>
          </a:xfrm>
        </p:spPr>
        <p:txBody>
          <a:bodyPr/>
          <a:lstStyle/>
          <a:p>
            <a:endParaRPr lang="ru-RU" sz="6000" dirty="0"/>
          </a:p>
          <a:p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Составление   </a:t>
            </a:r>
          </a:p>
          <a:p>
            <a:pPr algn="l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фоторобота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045632" y="-4045634"/>
            <a:ext cx="1052734" cy="9144002"/>
          </a:xfrm>
          <a:prstGeom prst="triangle">
            <a:avLst>
              <a:gd name="adj" fmla="val 227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Picture 4" descr="http://hameleons.com/uploads/posts/2011-12/1325012914_1aabrwbstlbtns500.jpg"/>
          <p:cNvPicPr>
            <a:picLocks noChangeAspect="1" noChangeArrowheads="1"/>
          </p:cNvPicPr>
          <p:nvPr/>
        </p:nvPicPr>
        <p:blipFill>
          <a:blip r:embed="rId5" cstate="print"/>
          <a:srcRect l="86183" t="61734" r="-7351" b="25109"/>
          <a:stretch>
            <a:fillRect/>
          </a:stretch>
        </p:blipFill>
        <p:spPr bwMode="auto">
          <a:xfrm>
            <a:off x="558575" y="60620"/>
            <a:ext cx="709003" cy="65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423</Words>
  <Application>Microsoft Office PowerPoint</Application>
  <PresentationFormat>Экран (4:3)</PresentationFormat>
  <Paragraphs>111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asher</dc:creator>
  <cp:lastModifiedBy>Светлана Николаевна</cp:lastModifiedBy>
  <cp:revision>46</cp:revision>
  <dcterms:created xsi:type="dcterms:W3CDTF">2024-02-10T10:41:19Z</dcterms:created>
  <dcterms:modified xsi:type="dcterms:W3CDTF">2024-02-12T07:56:45Z</dcterms:modified>
</cp:coreProperties>
</file>