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23629-496B-41CA-BCF5-35FF455895A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DCEBCD-A6DB-42DE-A2D6-98AAC440017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Средство санитарии и гигиены.</a:t>
          </a:r>
        </a:p>
      </dgm:t>
    </dgm:pt>
    <dgm:pt modelId="{2A610E5E-2FA5-45E4-B987-D53287D311F4}" type="parTrans" cxnId="{3B6B40BF-C0DC-4E49-8B4E-FB04481BA689}">
      <dgm:prSet/>
      <dgm:spPr/>
      <dgm:t>
        <a:bodyPr/>
        <a:lstStyle/>
        <a:p>
          <a:endParaRPr lang="ru-RU"/>
        </a:p>
      </dgm:t>
    </dgm:pt>
    <dgm:pt modelId="{40A2F20A-8B5B-4A03-BCF3-86EED6F65671}" type="sibTrans" cxnId="{3B6B40BF-C0DC-4E49-8B4E-FB04481BA689}">
      <dgm:prSet/>
      <dgm:spPr/>
      <dgm:t>
        <a:bodyPr/>
        <a:lstStyle/>
        <a:p>
          <a:endParaRPr lang="ru-RU"/>
        </a:p>
      </dgm:t>
    </dgm:pt>
    <dgm:pt modelId="{FFBDD5D6-881C-4040-B02E-BF011DF13DB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Теплоноситель</a:t>
          </a:r>
        </a:p>
      </dgm:t>
    </dgm:pt>
    <dgm:pt modelId="{07C0D6A0-AA3C-4880-9C02-1C3D9B0E2621}" type="parTrans" cxnId="{2DE24AFD-2A1F-47E4-8022-9DF4E7578383}">
      <dgm:prSet/>
      <dgm:spPr/>
      <dgm:t>
        <a:bodyPr/>
        <a:lstStyle/>
        <a:p>
          <a:endParaRPr lang="ru-RU"/>
        </a:p>
      </dgm:t>
    </dgm:pt>
    <dgm:pt modelId="{57E1B3B8-59A3-4E99-BDE9-D54C269C13F5}" type="sibTrans" cxnId="{2DE24AFD-2A1F-47E4-8022-9DF4E7578383}">
      <dgm:prSet/>
      <dgm:spPr/>
      <dgm:t>
        <a:bodyPr/>
        <a:lstStyle/>
        <a:p>
          <a:endParaRPr lang="ru-RU"/>
        </a:p>
      </dgm:t>
    </dgm:pt>
    <dgm:pt modelId="{BDB9F561-5C10-4284-845F-4226ECCAC2E3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/>
            <a:t>Для сельскохозяйственных нужд</a:t>
          </a:r>
        </a:p>
      </dgm:t>
    </dgm:pt>
    <dgm:pt modelId="{3FB3EAFA-80EA-44BA-8321-E0F079982E61}" type="parTrans" cxnId="{9D5E7621-354A-42B1-809E-3EBD03F31A3A}">
      <dgm:prSet/>
      <dgm:spPr/>
      <dgm:t>
        <a:bodyPr/>
        <a:lstStyle/>
        <a:p>
          <a:endParaRPr lang="ru-RU"/>
        </a:p>
      </dgm:t>
    </dgm:pt>
    <dgm:pt modelId="{406C4CC0-1E0C-4709-9BFB-C5F9B7ACE6B9}" type="sibTrans" cxnId="{9D5E7621-354A-42B1-809E-3EBD03F31A3A}">
      <dgm:prSet/>
      <dgm:spPr/>
      <dgm:t>
        <a:bodyPr/>
        <a:lstStyle/>
        <a:p>
          <a:endParaRPr lang="ru-RU"/>
        </a:p>
      </dgm:t>
    </dgm:pt>
    <dgm:pt modelId="{D8787F15-D94D-4120-AA13-68B94D19A58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pPr algn="l"/>
          <a:r>
            <a:rPr lang="ru-RU" sz="2000" b="1" dirty="0"/>
            <a:t>Основа химических процессов при приготовлении пищи</a:t>
          </a:r>
        </a:p>
      </dgm:t>
    </dgm:pt>
    <dgm:pt modelId="{419FC5B2-91A8-4EE8-A919-DFDBD9202A3C}" type="parTrans" cxnId="{82948B2B-FBF3-4197-B357-12FAF62D8F9B}">
      <dgm:prSet/>
      <dgm:spPr/>
      <dgm:t>
        <a:bodyPr/>
        <a:lstStyle/>
        <a:p>
          <a:endParaRPr lang="ru-RU"/>
        </a:p>
      </dgm:t>
    </dgm:pt>
    <dgm:pt modelId="{DA5DDCA3-21C7-497F-B35D-B3EE85E24663}" type="sibTrans" cxnId="{82948B2B-FBF3-4197-B357-12FAF62D8F9B}">
      <dgm:prSet/>
      <dgm:spPr/>
      <dgm:t>
        <a:bodyPr/>
        <a:lstStyle/>
        <a:p>
          <a:endParaRPr lang="ru-RU"/>
        </a:p>
      </dgm:t>
    </dgm:pt>
    <dgm:pt modelId="{0F782412-7089-452A-9299-8084B47BDA55}" type="pres">
      <dgm:prSet presAssocID="{EAC23629-496B-41CA-BCF5-35FF455895AE}" presName="cycle" presStyleCnt="0">
        <dgm:presLayoutVars>
          <dgm:dir/>
          <dgm:resizeHandles val="exact"/>
        </dgm:presLayoutVars>
      </dgm:prSet>
      <dgm:spPr/>
    </dgm:pt>
    <dgm:pt modelId="{EB4722F5-1182-46CA-A3E8-F11D5AFB3EDF}" type="pres">
      <dgm:prSet presAssocID="{E0DCEBCD-A6DB-42DE-A2D6-98AAC440017A}" presName="node" presStyleLbl="node1" presStyleIdx="0" presStyleCnt="4" custScaleX="150057" custScaleY="81587" custRadScaleRad="98627" custRadScaleInc="9918">
        <dgm:presLayoutVars>
          <dgm:bulletEnabled val="1"/>
        </dgm:presLayoutVars>
      </dgm:prSet>
      <dgm:spPr/>
    </dgm:pt>
    <dgm:pt modelId="{0691812C-0ACB-409A-96E2-9C7A62C70A6A}" type="pres">
      <dgm:prSet presAssocID="{E0DCEBCD-A6DB-42DE-A2D6-98AAC440017A}" presName="spNode" presStyleCnt="0"/>
      <dgm:spPr/>
    </dgm:pt>
    <dgm:pt modelId="{38E94BFF-17A0-410C-8768-6E8218719009}" type="pres">
      <dgm:prSet presAssocID="{40A2F20A-8B5B-4A03-BCF3-86EED6F65671}" presName="sibTrans" presStyleLbl="sibTrans1D1" presStyleIdx="0" presStyleCnt="4"/>
      <dgm:spPr/>
    </dgm:pt>
    <dgm:pt modelId="{37AA765D-EB0C-4D4C-901A-657251E649BF}" type="pres">
      <dgm:prSet presAssocID="{FFBDD5D6-881C-4040-B02E-BF011DF13DB3}" presName="node" presStyleLbl="node1" presStyleIdx="1" presStyleCnt="4" custScaleX="194007" custScaleY="78572" custRadScaleRad="106038" custRadScaleInc="28773">
        <dgm:presLayoutVars>
          <dgm:bulletEnabled val="1"/>
        </dgm:presLayoutVars>
      </dgm:prSet>
      <dgm:spPr/>
    </dgm:pt>
    <dgm:pt modelId="{D06C1B48-1CE5-410D-8EF3-9A03FDDBAE6D}" type="pres">
      <dgm:prSet presAssocID="{FFBDD5D6-881C-4040-B02E-BF011DF13DB3}" presName="spNode" presStyleCnt="0"/>
      <dgm:spPr/>
    </dgm:pt>
    <dgm:pt modelId="{B11E47FC-D9EE-4310-A516-7605DEB55821}" type="pres">
      <dgm:prSet presAssocID="{57E1B3B8-59A3-4E99-BDE9-D54C269C13F5}" presName="sibTrans" presStyleLbl="sibTrans1D1" presStyleIdx="1" presStyleCnt="4"/>
      <dgm:spPr/>
    </dgm:pt>
    <dgm:pt modelId="{FBA6E2CB-C118-467A-8205-5A0559F03D55}" type="pres">
      <dgm:prSet presAssocID="{BDB9F561-5C10-4284-845F-4226ECCAC2E3}" presName="node" presStyleLbl="node1" presStyleIdx="2" presStyleCnt="4" custScaleX="214616" custRadScaleRad="108163" custRadScaleInc="-54430">
        <dgm:presLayoutVars>
          <dgm:bulletEnabled val="1"/>
        </dgm:presLayoutVars>
      </dgm:prSet>
      <dgm:spPr/>
    </dgm:pt>
    <dgm:pt modelId="{FCB73DB1-8254-4DA7-9938-A0D80D6F2CDE}" type="pres">
      <dgm:prSet presAssocID="{BDB9F561-5C10-4284-845F-4226ECCAC2E3}" presName="spNode" presStyleCnt="0"/>
      <dgm:spPr/>
    </dgm:pt>
    <dgm:pt modelId="{8EC29268-5F95-4B8D-A67F-3D3DD228FBE1}" type="pres">
      <dgm:prSet presAssocID="{406C4CC0-1E0C-4709-9BFB-C5F9B7ACE6B9}" presName="sibTrans" presStyleLbl="sibTrans1D1" presStyleIdx="2" presStyleCnt="4"/>
      <dgm:spPr/>
    </dgm:pt>
    <dgm:pt modelId="{DF5ADE6E-D62A-4B82-9EFB-C74671E2D872}" type="pres">
      <dgm:prSet presAssocID="{D8787F15-D94D-4120-AA13-68B94D19A584}" presName="node" presStyleLbl="node1" presStyleIdx="3" presStyleCnt="4" custScaleX="189179" custScaleY="98673" custRadScaleRad="98845" custRadScaleInc="-37148">
        <dgm:presLayoutVars>
          <dgm:bulletEnabled val="1"/>
        </dgm:presLayoutVars>
      </dgm:prSet>
      <dgm:spPr/>
    </dgm:pt>
    <dgm:pt modelId="{C16C9607-DE5E-4DB9-9627-071708B79008}" type="pres">
      <dgm:prSet presAssocID="{D8787F15-D94D-4120-AA13-68B94D19A584}" presName="spNode" presStyleCnt="0"/>
      <dgm:spPr/>
    </dgm:pt>
    <dgm:pt modelId="{D69D52D0-B65D-4665-B18C-30685876CA7E}" type="pres">
      <dgm:prSet presAssocID="{DA5DDCA3-21C7-497F-B35D-B3EE85E24663}" presName="sibTrans" presStyleLbl="sibTrans1D1" presStyleIdx="3" presStyleCnt="4"/>
      <dgm:spPr/>
    </dgm:pt>
  </dgm:ptLst>
  <dgm:cxnLst>
    <dgm:cxn modelId="{80EAE714-817E-4A8F-9DCA-F70626F8FE0C}" type="presOf" srcId="{40A2F20A-8B5B-4A03-BCF3-86EED6F65671}" destId="{38E94BFF-17A0-410C-8768-6E8218719009}" srcOrd="0" destOrd="0" presId="urn:microsoft.com/office/officeart/2005/8/layout/cycle6"/>
    <dgm:cxn modelId="{0CC23918-AD9B-49B6-AA62-F2D3AB3518A7}" type="presOf" srcId="{DA5DDCA3-21C7-497F-B35D-B3EE85E24663}" destId="{D69D52D0-B65D-4665-B18C-30685876CA7E}" srcOrd="0" destOrd="0" presId="urn:microsoft.com/office/officeart/2005/8/layout/cycle6"/>
    <dgm:cxn modelId="{9D5E7621-354A-42B1-809E-3EBD03F31A3A}" srcId="{EAC23629-496B-41CA-BCF5-35FF455895AE}" destId="{BDB9F561-5C10-4284-845F-4226ECCAC2E3}" srcOrd="2" destOrd="0" parTransId="{3FB3EAFA-80EA-44BA-8321-E0F079982E61}" sibTransId="{406C4CC0-1E0C-4709-9BFB-C5F9B7ACE6B9}"/>
    <dgm:cxn modelId="{82948B2B-FBF3-4197-B357-12FAF62D8F9B}" srcId="{EAC23629-496B-41CA-BCF5-35FF455895AE}" destId="{D8787F15-D94D-4120-AA13-68B94D19A584}" srcOrd="3" destOrd="0" parTransId="{419FC5B2-91A8-4EE8-A919-DFDBD9202A3C}" sibTransId="{DA5DDCA3-21C7-497F-B35D-B3EE85E24663}"/>
    <dgm:cxn modelId="{075C7270-213C-4349-A36D-9E9E47B62458}" type="presOf" srcId="{57E1B3B8-59A3-4E99-BDE9-D54C269C13F5}" destId="{B11E47FC-D9EE-4310-A516-7605DEB55821}" srcOrd="0" destOrd="0" presId="urn:microsoft.com/office/officeart/2005/8/layout/cycle6"/>
    <dgm:cxn modelId="{3CD1DC9B-CA5D-4CCB-B0B3-C3EBB427A2F7}" type="presOf" srcId="{FFBDD5D6-881C-4040-B02E-BF011DF13DB3}" destId="{37AA765D-EB0C-4D4C-901A-657251E649BF}" srcOrd="0" destOrd="0" presId="urn:microsoft.com/office/officeart/2005/8/layout/cycle6"/>
    <dgm:cxn modelId="{EF1BD5A0-19CF-4F1C-972E-B1426E1F5F92}" type="presOf" srcId="{D8787F15-D94D-4120-AA13-68B94D19A584}" destId="{DF5ADE6E-D62A-4B82-9EFB-C74671E2D872}" srcOrd="0" destOrd="0" presId="urn:microsoft.com/office/officeart/2005/8/layout/cycle6"/>
    <dgm:cxn modelId="{DCCB55BB-73E7-429E-BF3C-6C1502C58D3A}" type="presOf" srcId="{406C4CC0-1E0C-4709-9BFB-C5F9B7ACE6B9}" destId="{8EC29268-5F95-4B8D-A67F-3D3DD228FBE1}" srcOrd="0" destOrd="0" presId="urn:microsoft.com/office/officeart/2005/8/layout/cycle6"/>
    <dgm:cxn modelId="{3B6B40BF-C0DC-4E49-8B4E-FB04481BA689}" srcId="{EAC23629-496B-41CA-BCF5-35FF455895AE}" destId="{E0DCEBCD-A6DB-42DE-A2D6-98AAC440017A}" srcOrd="0" destOrd="0" parTransId="{2A610E5E-2FA5-45E4-B987-D53287D311F4}" sibTransId="{40A2F20A-8B5B-4A03-BCF3-86EED6F65671}"/>
    <dgm:cxn modelId="{40323DDB-247D-471F-B231-43C56D6BA6F3}" type="presOf" srcId="{BDB9F561-5C10-4284-845F-4226ECCAC2E3}" destId="{FBA6E2CB-C118-467A-8205-5A0559F03D55}" srcOrd="0" destOrd="0" presId="urn:microsoft.com/office/officeart/2005/8/layout/cycle6"/>
    <dgm:cxn modelId="{8A58D1E8-5C01-4FE5-9B62-11B7C954538D}" type="presOf" srcId="{E0DCEBCD-A6DB-42DE-A2D6-98AAC440017A}" destId="{EB4722F5-1182-46CA-A3E8-F11D5AFB3EDF}" srcOrd="0" destOrd="0" presId="urn:microsoft.com/office/officeart/2005/8/layout/cycle6"/>
    <dgm:cxn modelId="{D774F9F5-05CD-4454-897F-842018AF6B28}" type="presOf" srcId="{EAC23629-496B-41CA-BCF5-35FF455895AE}" destId="{0F782412-7089-452A-9299-8084B47BDA55}" srcOrd="0" destOrd="0" presId="urn:microsoft.com/office/officeart/2005/8/layout/cycle6"/>
    <dgm:cxn modelId="{2DE24AFD-2A1F-47E4-8022-9DF4E7578383}" srcId="{EAC23629-496B-41CA-BCF5-35FF455895AE}" destId="{FFBDD5D6-881C-4040-B02E-BF011DF13DB3}" srcOrd="1" destOrd="0" parTransId="{07C0D6A0-AA3C-4880-9C02-1C3D9B0E2621}" sibTransId="{57E1B3B8-59A3-4E99-BDE9-D54C269C13F5}"/>
    <dgm:cxn modelId="{EE5C8301-18B1-40CD-99A0-16044E4951B7}" type="presParOf" srcId="{0F782412-7089-452A-9299-8084B47BDA55}" destId="{EB4722F5-1182-46CA-A3E8-F11D5AFB3EDF}" srcOrd="0" destOrd="0" presId="urn:microsoft.com/office/officeart/2005/8/layout/cycle6"/>
    <dgm:cxn modelId="{84CA969F-25D4-4CEB-9A93-5645CC1E4EE8}" type="presParOf" srcId="{0F782412-7089-452A-9299-8084B47BDA55}" destId="{0691812C-0ACB-409A-96E2-9C7A62C70A6A}" srcOrd="1" destOrd="0" presId="urn:microsoft.com/office/officeart/2005/8/layout/cycle6"/>
    <dgm:cxn modelId="{0AD1D049-AE4A-460C-A7CE-F8F54274EF61}" type="presParOf" srcId="{0F782412-7089-452A-9299-8084B47BDA55}" destId="{38E94BFF-17A0-410C-8768-6E8218719009}" srcOrd="2" destOrd="0" presId="urn:microsoft.com/office/officeart/2005/8/layout/cycle6"/>
    <dgm:cxn modelId="{CEEAD952-6777-47E0-8B0C-8CB9CEB37AFC}" type="presParOf" srcId="{0F782412-7089-452A-9299-8084B47BDA55}" destId="{37AA765D-EB0C-4D4C-901A-657251E649BF}" srcOrd="3" destOrd="0" presId="urn:microsoft.com/office/officeart/2005/8/layout/cycle6"/>
    <dgm:cxn modelId="{835C0A3D-ED14-47F6-9D0B-BF6CDAB78AA8}" type="presParOf" srcId="{0F782412-7089-452A-9299-8084B47BDA55}" destId="{D06C1B48-1CE5-410D-8EF3-9A03FDDBAE6D}" srcOrd="4" destOrd="0" presId="urn:microsoft.com/office/officeart/2005/8/layout/cycle6"/>
    <dgm:cxn modelId="{6731EB5A-84F3-4BB7-BCF6-1B2CE28680B3}" type="presParOf" srcId="{0F782412-7089-452A-9299-8084B47BDA55}" destId="{B11E47FC-D9EE-4310-A516-7605DEB55821}" srcOrd="5" destOrd="0" presId="urn:microsoft.com/office/officeart/2005/8/layout/cycle6"/>
    <dgm:cxn modelId="{80DA1E9F-A15A-457B-AC2A-FD913074A9F2}" type="presParOf" srcId="{0F782412-7089-452A-9299-8084B47BDA55}" destId="{FBA6E2CB-C118-467A-8205-5A0559F03D55}" srcOrd="6" destOrd="0" presId="urn:microsoft.com/office/officeart/2005/8/layout/cycle6"/>
    <dgm:cxn modelId="{55718827-F141-451D-BC9D-38F0E58B8607}" type="presParOf" srcId="{0F782412-7089-452A-9299-8084B47BDA55}" destId="{FCB73DB1-8254-4DA7-9938-A0D80D6F2CDE}" srcOrd="7" destOrd="0" presId="urn:microsoft.com/office/officeart/2005/8/layout/cycle6"/>
    <dgm:cxn modelId="{2D183060-DFF1-4DE4-9D51-5EAFE471EA23}" type="presParOf" srcId="{0F782412-7089-452A-9299-8084B47BDA55}" destId="{8EC29268-5F95-4B8D-A67F-3D3DD228FBE1}" srcOrd="8" destOrd="0" presId="urn:microsoft.com/office/officeart/2005/8/layout/cycle6"/>
    <dgm:cxn modelId="{4F888DCE-49BC-423E-B3EF-89E1126A1767}" type="presParOf" srcId="{0F782412-7089-452A-9299-8084B47BDA55}" destId="{DF5ADE6E-D62A-4B82-9EFB-C74671E2D872}" srcOrd="9" destOrd="0" presId="urn:microsoft.com/office/officeart/2005/8/layout/cycle6"/>
    <dgm:cxn modelId="{1730FF4F-1BC4-4F25-B5C4-788B55D63216}" type="presParOf" srcId="{0F782412-7089-452A-9299-8084B47BDA55}" destId="{C16C9607-DE5E-4DB9-9627-071708B79008}" srcOrd="10" destOrd="0" presId="urn:microsoft.com/office/officeart/2005/8/layout/cycle6"/>
    <dgm:cxn modelId="{F70F9416-79CF-4940-B8C6-50C72FFC97B4}" type="presParOf" srcId="{0F782412-7089-452A-9299-8084B47BDA55}" destId="{D69D52D0-B65D-4665-B18C-30685876CA7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44C70-9A53-456F-BF7C-3BEE1DAA06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BA09C-7411-467E-BFA5-CF4E374ADEED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Для охлаждения, промывки систем.</a:t>
          </a:r>
        </a:p>
      </dgm:t>
    </dgm:pt>
    <dgm:pt modelId="{63D4AF56-73DE-4751-B655-CAA9A4D04B43}" type="parTrans" cxnId="{7A6C51F6-A906-4929-BC1E-EFA2AF66C293}">
      <dgm:prSet/>
      <dgm:spPr/>
      <dgm:t>
        <a:bodyPr/>
        <a:lstStyle/>
        <a:p>
          <a:endParaRPr lang="ru-RU"/>
        </a:p>
      </dgm:t>
    </dgm:pt>
    <dgm:pt modelId="{8F022D2C-A8E8-4FE0-997B-3E7CA75C94DB}" type="sibTrans" cxnId="{7A6C51F6-A906-4929-BC1E-EFA2AF66C293}">
      <dgm:prSet/>
      <dgm:spPr/>
      <dgm:t>
        <a:bodyPr/>
        <a:lstStyle/>
        <a:p>
          <a:endParaRPr lang="ru-RU"/>
        </a:p>
      </dgm:t>
    </dgm:pt>
    <dgm:pt modelId="{B8B3851B-BFCE-4A23-9419-CD69653CF8B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В качестве растворителя.</a:t>
          </a:r>
        </a:p>
      </dgm:t>
    </dgm:pt>
    <dgm:pt modelId="{202334CE-1C5B-4F6C-9FFC-17456546768D}" type="parTrans" cxnId="{9C310F9F-6AD9-4AB7-AB82-57DE829AD3A9}">
      <dgm:prSet/>
      <dgm:spPr/>
      <dgm:t>
        <a:bodyPr/>
        <a:lstStyle/>
        <a:p>
          <a:endParaRPr lang="ru-RU"/>
        </a:p>
      </dgm:t>
    </dgm:pt>
    <dgm:pt modelId="{81BB2771-101A-4ECE-94B8-40943E0E9F5D}" type="sibTrans" cxnId="{9C310F9F-6AD9-4AB7-AB82-57DE829AD3A9}">
      <dgm:prSet/>
      <dgm:spPr/>
      <dgm:t>
        <a:bodyPr/>
        <a:lstStyle/>
        <a:p>
          <a:endParaRPr lang="ru-RU"/>
        </a:p>
      </dgm:t>
    </dgm:pt>
    <dgm:pt modelId="{4B486844-B589-45F4-BEC2-CAEAF837FA8C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Поддержание концентрации растворов</a:t>
          </a:r>
        </a:p>
      </dgm:t>
    </dgm:pt>
    <dgm:pt modelId="{1818E6C1-55B3-4362-B9DE-C739B08BB10B}" type="parTrans" cxnId="{8FE484DA-7EB7-4032-A8F6-88D5A9032CEB}">
      <dgm:prSet/>
      <dgm:spPr/>
      <dgm:t>
        <a:bodyPr/>
        <a:lstStyle/>
        <a:p>
          <a:endParaRPr lang="ru-RU"/>
        </a:p>
      </dgm:t>
    </dgm:pt>
    <dgm:pt modelId="{F5C44FAC-87AD-418C-BC91-052D795CE9AE}" type="sibTrans" cxnId="{8FE484DA-7EB7-4032-A8F6-88D5A9032CEB}">
      <dgm:prSet/>
      <dgm:spPr/>
      <dgm:t>
        <a:bodyPr/>
        <a:lstStyle/>
        <a:p>
          <a:endParaRPr lang="ru-RU"/>
        </a:p>
      </dgm:t>
    </dgm:pt>
    <dgm:pt modelId="{FC87B711-8C9B-4352-BE0B-87F047AC5873}">
      <dgm:prSet/>
      <dgm:spPr/>
      <dgm:t>
        <a:bodyPr/>
        <a:lstStyle/>
        <a:p>
          <a:r>
            <a:rPr lang="ru-RU" b="0" i="0" dirty="0">
              <a:solidFill>
                <a:schemeClr val="bg1"/>
              </a:solidFill>
            </a:rPr>
            <a:t>Как промышленное сырье для синтеза.</a:t>
          </a:r>
          <a:endParaRPr lang="ru-RU" dirty="0">
            <a:solidFill>
              <a:schemeClr val="bg1"/>
            </a:solidFill>
          </a:endParaRPr>
        </a:p>
      </dgm:t>
    </dgm:pt>
    <dgm:pt modelId="{942C504A-D863-4A53-9EE7-3B268B40F2B0}" type="parTrans" cxnId="{D86623FE-FD32-4EA0-B035-6DD8FE75FC39}">
      <dgm:prSet/>
      <dgm:spPr/>
      <dgm:t>
        <a:bodyPr/>
        <a:lstStyle/>
        <a:p>
          <a:endParaRPr lang="ru-RU"/>
        </a:p>
      </dgm:t>
    </dgm:pt>
    <dgm:pt modelId="{EF45FBBA-23B4-483D-BBC6-73C7E388C708}" type="sibTrans" cxnId="{D86623FE-FD32-4EA0-B035-6DD8FE75FC39}">
      <dgm:prSet/>
      <dgm:spPr/>
      <dgm:t>
        <a:bodyPr/>
        <a:lstStyle/>
        <a:p>
          <a:endParaRPr lang="ru-RU"/>
        </a:p>
      </dgm:t>
    </dgm:pt>
    <dgm:pt modelId="{C807C4B7-5CC2-4F9F-B63C-9B169D7F06EF}">
      <dgm:prSet/>
      <dgm:spPr/>
      <dgm:t>
        <a:bodyPr/>
        <a:lstStyle/>
        <a:p>
          <a:r>
            <a:rPr lang="ru-RU" b="0" i="0" dirty="0">
              <a:solidFill>
                <a:schemeClr val="bg1"/>
              </a:solidFill>
            </a:rPr>
            <a:t>Для получения пара.</a:t>
          </a:r>
          <a:endParaRPr lang="ru-RU" dirty="0">
            <a:solidFill>
              <a:schemeClr val="bg1"/>
            </a:solidFill>
          </a:endParaRPr>
        </a:p>
      </dgm:t>
    </dgm:pt>
    <dgm:pt modelId="{081C7590-218F-4794-B3DC-84949A173FF1}" type="parTrans" cxnId="{B2276299-7614-4BE6-B009-E263C50C2B89}">
      <dgm:prSet/>
      <dgm:spPr/>
      <dgm:t>
        <a:bodyPr/>
        <a:lstStyle/>
        <a:p>
          <a:endParaRPr lang="ru-RU"/>
        </a:p>
      </dgm:t>
    </dgm:pt>
    <dgm:pt modelId="{715F0E14-8D26-40E6-9CB6-2967249A6694}" type="sibTrans" cxnId="{B2276299-7614-4BE6-B009-E263C50C2B89}">
      <dgm:prSet/>
      <dgm:spPr/>
      <dgm:t>
        <a:bodyPr/>
        <a:lstStyle/>
        <a:p>
          <a:endParaRPr lang="ru-RU"/>
        </a:p>
      </dgm:t>
    </dgm:pt>
    <dgm:pt modelId="{15407B94-5B12-42B2-9002-131F5487386B}" type="pres">
      <dgm:prSet presAssocID="{D1144C70-9A53-456F-BF7C-3BEE1DAA0661}" presName="linear" presStyleCnt="0">
        <dgm:presLayoutVars>
          <dgm:dir/>
          <dgm:animLvl val="lvl"/>
          <dgm:resizeHandles val="exact"/>
        </dgm:presLayoutVars>
      </dgm:prSet>
      <dgm:spPr/>
    </dgm:pt>
    <dgm:pt modelId="{CFE79743-2D8F-4395-AF21-C611C93BEF91}" type="pres">
      <dgm:prSet presAssocID="{19DBA09C-7411-467E-BFA5-CF4E374ADEED}" presName="parentLin" presStyleCnt="0"/>
      <dgm:spPr/>
    </dgm:pt>
    <dgm:pt modelId="{3BA5C045-56EB-46F4-BD3C-CBFBCD3ED602}" type="pres">
      <dgm:prSet presAssocID="{19DBA09C-7411-467E-BFA5-CF4E374ADEED}" presName="parentLeftMargin" presStyleLbl="node1" presStyleIdx="0" presStyleCnt="5"/>
      <dgm:spPr/>
    </dgm:pt>
    <dgm:pt modelId="{4D282FF3-AEB7-470A-9851-8317D41DDFAD}" type="pres">
      <dgm:prSet presAssocID="{19DBA09C-7411-467E-BFA5-CF4E374ADEED}" presName="parentText" presStyleLbl="node1" presStyleIdx="0" presStyleCnt="5" custScaleX="134021" custScaleY="92020" custLinFactNeighborX="4219">
        <dgm:presLayoutVars>
          <dgm:chMax val="0"/>
          <dgm:bulletEnabled val="1"/>
        </dgm:presLayoutVars>
      </dgm:prSet>
      <dgm:spPr/>
    </dgm:pt>
    <dgm:pt modelId="{1DF50FC0-D01B-4CA8-B0F6-2585DEADBC93}" type="pres">
      <dgm:prSet presAssocID="{19DBA09C-7411-467E-BFA5-CF4E374ADEED}" presName="negativeSpace" presStyleCnt="0"/>
      <dgm:spPr/>
    </dgm:pt>
    <dgm:pt modelId="{B2A2342E-FE5D-4A73-B136-D17515A1A144}" type="pres">
      <dgm:prSet presAssocID="{19DBA09C-7411-467E-BFA5-CF4E374ADEED}" presName="childText" presStyleLbl="conFgAcc1" presStyleIdx="0" presStyleCnt="5" custLinFactNeighborX="-1320">
        <dgm:presLayoutVars>
          <dgm:bulletEnabled val="1"/>
        </dgm:presLayoutVars>
      </dgm:prSet>
      <dgm:spPr/>
    </dgm:pt>
    <dgm:pt modelId="{246247D9-CFC8-472D-8DA4-2984DF08B229}" type="pres">
      <dgm:prSet presAssocID="{8F022D2C-A8E8-4FE0-997B-3E7CA75C94DB}" presName="spaceBetweenRectangles" presStyleCnt="0"/>
      <dgm:spPr/>
    </dgm:pt>
    <dgm:pt modelId="{699B137B-C1AF-4862-90A9-01F41B4675E8}" type="pres">
      <dgm:prSet presAssocID="{C807C4B7-5CC2-4F9F-B63C-9B169D7F06EF}" presName="parentLin" presStyleCnt="0"/>
      <dgm:spPr/>
    </dgm:pt>
    <dgm:pt modelId="{9A036588-9BD6-45F7-9C7F-FE627E14E809}" type="pres">
      <dgm:prSet presAssocID="{C807C4B7-5CC2-4F9F-B63C-9B169D7F06EF}" presName="parentLeftMargin" presStyleLbl="node1" presStyleIdx="0" presStyleCnt="5"/>
      <dgm:spPr/>
    </dgm:pt>
    <dgm:pt modelId="{5C01341C-A35D-4EC0-B953-2550B380651E}" type="pres">
      <dgm:prSet presAssocID="{C807C4B7-5CC2-4F9F-B63C-9B169D7F06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2D92B6-ADCC-49D8-B4B6-E5F6804AF2CA}" type="pres">
      <dgm:prSet presAssocID="{C807C4B7-5CC2-4F9F-B63C-9B169D7F06EF}" presName="negativeSpace" presStyleCnt="0"/>
      <dgm:spPr/>
    </dgm:pt>
    <dgm:pt modelId="{83E05345-568D-4856-A26E-4AC7AF2C1C09}" type="pres">
      <dgm:prSet presAssocID="{C807C4B7-5CC2-4F9F-B63C-9B169D7F06EF}" presName="childText" presStyleLbl="conFgAcc1" presStyleIdx="1" presStyleCnt="5">
        <dgm:presLayoutVars>
          <dgm:bulletEnabled val="1"/>
        </dgm:presLayoutVars>
      </dgm:prSet>
      <dgm:spPr/>
    </dgm:pt>
    <dgm:pt modelId="{FDB18AE3-6AE4-4E3C-88D1-E1CAAAFE99E2}" type="pres">
      <dgm:prSet presAssocID="{715F0E14-8D26-40E6-9CB6-2967249A6694}" presName="spaceBetweenRectangles" presStyleCnt="0"/>
      <dgm:spPr/>
    </dgm:pt>
    <dgm:pt modelId="{0BF9B966-4D18-4743-9F16-654A4AE30FD8}" type="pres">
      <dgm:prSet presAssocID="{FC87B711-8C9B-4352-BE0B-87F047AC5873}" presName="parentLin" presStyleCnt="0"/>
      <dgm:spPr/>
    </dgm:pt>
    <dgm:pt modelId="{D939828C-771F-41E8-BD12-64B5A13AFC3E}" type="pres">
      <dgm:prSet presAssocID="{FC87B711-8C9B-4352-BE0B-87F047AC5873}" presName="parentLeftMargin" presStyleLbl="node1" presStyleIdx="1" presStyleCnt="5"/>
      <dgm:spPr/>
    </dgm:pt>
    <dgm:pt modelId="{6E5F58C6-8846-4760-8651-380CB3FC99F1}" type="pres">
      <dgm:prSet presAssocID="{FC87B711-8C9B-4352-BE0B-87F047AC58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0078EC6-9AA3-4AB4-BDDD-F340224C6BB1}" type="pres">
      <dgm:prSet presAssocID="{FC87B711-8C9B-4352-BE0B-87F047AC5873}" presName="negativeSpace" presStyleCnt="0"/>
      <dgm:spPr/>
    </dgm:pt>
    <dgm:pt modelId="{34F8865C-FC78-4BD7-91CA-10C04E46A798}" type="pres">
      <dgm:prSet presAssocID="{FC87B711-8C9B-4352-BE0B-87F047AC5873}" presName="childText" presStyleLbl="conFgAcc1" presStyleIdx="2" presStyleCnt="5">
        <dgm:presLayoutVars>
          <dgm:bulletEnabled val="1"/>
        </dgm:presLayoutVars>
      </dgm:prSet>
      <dgm:spPr/>
    </dgm:pt>
    <dgm:pt modelId="{B26CFC37-076A-4F33-93AA-BA74AC6460CE}" type="pres">
      <dgm:prSet presAssocID="{EF45FBBA-23B4-483D-BBC6-73C7E388C708}" presName="spaceBetweenRectangles" presStyleCnt="0"/>
      <dgm:spPr/>
    </dgm:pt>
    <dgm:pt modelId="{338D48E7-D20B-4323-8492-923939CD0DD5}" type="pres">
      <dgm:prSet presAssocID="{B8B3851B-BFCE-4A23-9419-CD69653CF8BA}" presName="parentLin" presStyleCnt="0"/>
      <dgm:spPr/>
    </dgm:pt>
    <dgm:pt modelId="{374BE712-DDDE-4148-BDD2-333F2D313BAF}" type="pres">
      <dgm:prSet presAssocID="{B8B3851B-BFCE-4A23-9419-CD69653CF8BA}" presName="parentLeftMargin" presStyleLbl="node1" presStyleIdx="2" presStyleCnt="5"/>
      <dgm:spPr/>
    </dgm:pt>
    <dgm:pt modelId="{D3A6FA34-311A-4476-9B59-AD460000DA2C}" type="pres">
      <dgm:prSet presAssocID="{B8B3851B-BFCE-4A23-9419-CD69653CF8B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B97540-CBF2-4C7F-9260-4C1B616C1576}" type="pres">
      <dgm:prSet presAssocID="{B8B3851B-BFCE-4A23-9419-CD69653CF8BA}" presName="negativeSpace" presStyleCnt="0"/>
      <dgm:spPr/>
    </dgm:pt>
    <dgm:pt modelId="{3715B194-45B9-4619-9E7F-831D76AC41D4}" type="pres">
      <dgm:prSet presAssocID="{B8B3851B-BFCE-4A23-9419-CD69653CF8BA}" presName="childText" presStyleLbl="conFgAcc1" presStyleIdx="3" presStyleCnt="5">
        <dgm:presLayoutVars>
          <dgm:bulletEnabled val="1"/>
        </dgm:presLayoutVars>
      </dgm:prSet>
      <dgm:spPr/>
    </dgm:pt>
    <dgm:pt modelId="{3D919445-14A3-48F0-AC2A-C07FAF4A504A}" type="pres">
      <dgm:prSet presAssocID="{81BB2771-101A-4ECE-94B8-40943E0E9F5D}" presName="spaceBetweenRectangles" presStyleCnt="0"/>
      <dgm:spPr/>
    </dgm:pt>
    <dgm:pt modelId="{95241935-2498-4C72-81A6-7D3492D81831}" type="pres">
      <dgm:prSet presAssocID="{4B486844-B589-45F4-BEC2-CAEAF837FA8C}" presName="parentLin" presStyleCnt="0"/>
      <dgm:spPr/>
    </dgm:pt>
    <dgm:pt modelId="{9F51BBE8-A1AD-4179-A1E4-46DFF56DA879}" type="pres">
      <dgm:prSet presAssocID="{4B486844-B589-45F4-BEC2-CAEAF837FA8C}" presName="parentLeftMargin" presStyleLbl="node1" presStyleIdx="3" presStyleCnt="5"/>
      <dgm:spPr/>
    </dgm:pt>
    <dgm:pt modelId="{10600F37-AA3C-4B2F-BA37-51566E74B39D}" type="pres">
      <dgm:prSet presAssocID="{4B486844-B589-45F4-BEC2-CAEAF837FA8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AB24FC1-4660-46CE-A9E1-5460BE6262CD}" type="pres">
      <dgm:prSet presAssocID="{4B486844-B589-45F4-BEC2-CAEAF837FA8C}" presName="negativeSpace" presStyleCnt="0"/>
      <dgm:spPr/>
    </dgm:pt>
    <dgm:pt modelId="{F9306D7D-9B13-4B34-BE68-FB419668DAB7}" type="pres">
      <dgm:prSet presAssocID="{4B486844-B589-45F4-BEC2-CAEAF837FA8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E120F03-6261-4E30-AEB6-84F9A2142BD3}" type="presOf" srcId="{FC87B711-8C9B-4352-BE0B-87F047AC5873}" destId="{6E5F58C6-8846-4760-8651-380CB3FC99F1}" srcOrd="1" destOrd="0" presId="urn:microsoft.com/office/officeart/2005/8/layout/list1"/>
    <dgm:cxn modelId="{6C989213-3B9C-484D-9011-1E7AC99D4740}" type="presOf" srcId="{19DBA09C-7411-467E-BFA5-CF4E374ADEED}" destId="{3BA5C045-56EB-46F4-BD3C-CBFBCD3ED602}" srcOrd="0" destOrd="0" presId="urn:microsoft.com/office/officeart/2005/8/layout/list1"/>
    <dgm:cxn modelId="{F556D41A-905C-41A4-9A94-2E5FBFD9A390}" type="presOf" srcId="{B8B3851B-BFCE-4A23-9419-CD69653CF8BA}" destId="{374BE712-DDDE-4148-BDD2-333F2D313BAF}" srcOrd="0" destOrd="0" presId="urn:microsoft.com/office/officeart/2005/8/layout/list1"/>
    <dgm:cxn modelId="{ECC6953E-B715-4612-A37A-DAD3C7F3E2D3}" type="presOf" srcId="{19DBA09C-7411-467E-BFA5-CF4E374ADEED}" destId="{4D282FF3-AEB7-470A-9851-8317D41DDFAD}" srcOrd="1" destOrd="0" presId="urn:microsoft.com/office/officeart/2005/8/layout/list1"/>
    <dgm:cxn modelId="{BF198145-7E3C-4506-9FCE-87DCBE490394}" type="presOf" srcId="{B8B3851B-BFCE-4A23-9419-CD69653CF8BA}" destId="{D3A6FA34-311A-4476-9B59-AD460000DA2C}" srcOrd="1" destOrd="0" presId="urn:microsoft.com/office/officeart/2005/8/layout/list1"/>
    <dgm:cxn modelId="{B2276299-7614-4BE6-B009-E263C50C2B89}" srcId="{D1144C70-9A53-456F-BF7C-3BEE1DAA0661}" destId="{C807C4B7-5CC2-4F9F-B63C-9B169D7F06EF}" srcOrd="1" destOrd="0" parTransId="{081C7590-218F-4794-B3DC-84949A173FF1}" sibTransId="{715F0E14-8D26-40E6-9CB6-2967249A6694}"/>
    <dgm:cxn modelId="{9C310F9F-6AD9-4AB7-AB82-57DE829AD3A9}" srcId="{D1144C70-9A53-456F-BF7C-3BEE1DAA0661}" destId="{B8B3851B-BFCE-4A23-9419-CD69653CF8BA}" srcOrd="3" destOrd="0" parTransId="{202334CE-1C5B-4F6C-9FFC-17456546768D}" sibTransId="{81BB2771-101A-4ECE-94B8-40943E0E9F5D}"/>
    <dgm:cxn modelId="{4F1847AC-8FD7-4F30-A06A-BC109BCE5908}" type="presOf" srcId="{D1144C70-9A53-456F-BF7C-3BEE1DAA0661}" destId="{15407B94-5B12-42B2-9002-131F5487386B}" srcOrd="0" destOrd="0" presId="urn:microsoft.com/office/officeart/2005/8/layout/list1"/>
    <dgm:cxn modelId="{A4344AC0-ACE3-45C2-8336-319D45AA4431}" type="presOf" srcId="{4B486844-B589-45F4-BEC2-CAEAF837FA8C}" destId="{9F51BBE8-A1AD-4179-A1E4-46DFF56DA879}" srcOrd="0" destOrd="0" presId="urn:microsoft.com/office/officeart/2005/8/layout/list1"/>
    <dgm:cxn modelId="{3D1B41CE-C6C6-400F-ACD6-1A4698FDC9A4}" type="presOf" srcId="{FC87B711-8C9B-4352-BE0B-87F047AC5873}" destId="{D939828C-771F-41E8-BD12-64B5A13AFC3E}" srcOrd="0" destOrd="0" presId="urn:microsoft.com/office/officeart/2005/8/layout/list1"/>
    <dgm:cxn modelId="{8FE484DA-7EB7-4032-A8F6-88D5A9032CEB}" srcId="{D1144C70-9A53-456F-BF7C-3BEE1DAA0661}" destId="{4B486844-B589-45F4-BEC2-CAEAF837FA8C}" srcOrd="4" destOrd="0" parTransId="{1818E6C1-55B3-4362-B9DE-C739B08BB10B}" sibTransId="{F5C44FAC-87AD-418C-BC91-052D795CE9AE}"/>
    <dgm:cxn modelId="{7CE906E2-F5E0-4B38-8B9F-D3B65915ED66}" type="presOf" srcId="{C807C4B7-5CC2-4F9F-B63C-9B169D7F06EF}" destId="{9A036588-9BD6-45F7-9C7F-FE627E14E809}" srcOrd="0" destOrd="0" presId="urn:microsoft.com/office/officeart/2005/8/layout/list1"/>
    <dgm:cxn modelId="{347AD3E8-A223-436B-AEFE-DA7D2589295B}" type="presOf" srcId="{C807C4B7-5CC2-4F9F-B63C-9B169D7F06EF}" destId="{5C01341C-A35D-4EC0-B953-2550B380651E}" srcOrd="1" destOrd="0" presId="urn:microsoft.com/office/officeart/2005/8/layout/list1"/>
    <dgm:cxn modelId="{7A6C51F6-A906-4929-BC1E-EFA2AF66C293}" srcId="{D1144C70-9A53-456F-BF7C-3BEE1DAA0661}" destId="{19DBA09C-7411-467E-BFA5-CF4E374ADEED}" srcOrd="0" destOrd="0" parTransId="{63D4AF56-73DE-4751-B655-CAA9A4D04B43}" sibTransId="{8F022D2C-A8E8-4FE0-997B-3E7CA75C94DB}"/>
    <dgm:cxn modelId="{BF95BBFD-BD62-4533-91C8-611578BA3CF7}" type="presOf" srcId="{4B486844-B589-45F4-BEC2-CAEAF837FA8C}" destId="{10600F37-AA3C-4B2F-BA37-51566E74B39D}" srcOrd="1" destOrd="0" presId="urn:microsoft.com/office/officeart/2005/8/layout/list1"/>
    <dgm:cxn modelId="{D86623FE-FD32-4EA0-B035-6DD8FE75FC39}" srcId="{D1144C70-9A53-456F-BF7C-3BEE1DAA0661}" destId="{FC87B711-8C9B-4352-BE0B-87F047AC5873}" srcOrd="2" destOrd="0" parTransId="{942C504A-D863-4A53-9EE7-3B268B40F2B0}" sibTransId="{EF45FBBA-23B4-483D-BBC6-73C7E388C708}"/>
    <dgm:cxn modelId="{50452AB8-A780-4618-AC2F-AA12AA12BC1E}" type="presParOf" srcId="{15407B94-5B12-42B2-9002-131F5487386B}" destId="{CFE79743-2D8F-4395-AF21-C611C93BEF91}" srcOrd="0" destOrd="0" presId="urn:microsoft.com/office/officeart/2005/8/layout/list1"/>
    <dgm:cxn modelId="{62671083-DB13-4FC4-B110-9EFA638FAD45}" type="presParOf" srcId="{CFE79743-2D8F-4395-AF21-C611C93BEF91}" destId="{3BA5C045-56EB-46F4-BD3C-CBFBCD3ED602}" srcOrd="0" destOrd="0" presId="urn:microsoft.com/office/officeart/2005/8/layout/list1"/>
    <dgm:cxn modelId="{D5A31998-DD1D-4CD4-9E27-9AE9B603488F}" type="presParOf" srcId="{CFE79743-2D8F-4395-AF21-C611C93BEF91}" destId="{4D282FF3-AEB7-470A-9851-8317D41DDFAD}" srcOrd="1" destOrd="0" presId="urn:microsoft.com/office/officeart/2005/8/layout/list1"/>
    <dgm:cxn modelId="{2F7658F5-CC61-49AD-8A69-35FD1D411563}" type="presParOf" srcId="{15407B94-5B12-42B2-9002-131F5487386B}" destId="{1DF50FC0-D01B-4CA8-B0F6-2585DEADBC93}" srcOrd="1" destOrd="0" presId="urn:microsoft.com/office/officeart/2005/8/layout/list1"/>
    <dgm:cxn modelId="{14FA442D-68ED-45B2-83F4-F6452F39E1AA}" type="presParOf" srcId="{15407B94-5B12-42B2-9002-131F5487386B}" destId="{B2A2342E-FE5D-4A73-B136-D17515A1A144}" srcOrd="2" destOrd="0" presId="urn:microsoft.com/office/officeart/2005/8/layout/list1"/>
    <dgm:cxn modelId="{25291DCC-0CB6-4684-8C92-A13F2559EA8D}" type="presParOf" srcId="{15407B94-5B12-42B2-9002-131F5487386B}" destId="{246247D9-CFC8-472D-8DA4-2984DF08B229}" srcOrd="3" destOrd="0" presId="urn:microsoft.com/office/officeart/2005/8/layout/list1"/>
    <dgm:cxn modelId="{2DB40DB2-589E-457A-A0A9-1460DCAB8FC0}" type="presParOf" srcId="{15407B94-5B12-42B2-9002-131F5487386B}" destId="{699B137B-C1AF-4862-90A9-01F41B4675E8}" srcOrd="4" destOrd="0" presId="urn:microsoft.com/office/officeart/2005/8/layout/list1"/>
    <dgm:cxn modelId="{300D268E-E6A3-47ED-A1F0-42FBB343A756}" type="presParOf" srcId="{699B137B-C1AF-4862-90A9-01F41B4675E8}" destId="{9A036588-9BD6-45F7-9C7F-FE627E14E809}" srcOrd="0" destOrd="0" presId="urn:microsoft.com/office/officeart/2005/8/layout/list1"/>
    <dgm:cxn modelId="{668CD089-18AF-4919-9524-18B19AAE1863}" type="presParOf" srcId="{699B137B-C1AF-4862-90A9-01F41B4675E8}" destId="{5C01341C-A35D-4EC0-B953-2550B380651E}" srcOrd="1" destOrd="0" presId="urn:microsoft.com/office/officeart/2005/8/layout/list1"/>
    <dgm:cxn modelId="{4CDF3393-E683-446F-BC04-920A1F3C2831}" type="presParOf" srcId="{15407B94-5B12-42B2-9002-131F5487386B}" destId="{422D92B6-ADCC-49D8-B4B6-E5F6804AF2CA}" srcOrd="5" destOrd="0" presId="urn:microsoft.com/office/officeart/2005/8/layout/list1"/>
    <dgm:cxn modelId="{8FC6826C-6789-4BF2-A56F-949DB4A08588}" type="presParOf" srcId="{15407B94-5B12-42B2-9002-131F5487386B}" destId="{83E05345-568D-4856-A26E-4AC7AF2C1C09}" srcOrd="6" destOrd="0" presId="urn:microsoft.com/office/officeart/2005/8/layout/list1"/>
    <dgm:cxn modelId="{46AFF5F0-443B-4806-9056-FD946269198D}" type="presParOf" srcId="{15407B94-5B12-42B2-9002-131F5487386B}" destId="{FDB18AE3-6AE4-4E3C-88D1-E1CAAAFE99E2}" srcOrd="7" destOrd="0" presId="urn:microsoft.com/office/officeart/2005/8/layout/list1"/>
    <dgm:cxn modelId="{27D321C1-FBCC-4AFD-9993-CB0F6FA54247}" type="presParOf" srcId="{15407B94-5B12-42B2-9002-131F5487386B}" destId="{0BF9B966-4D18-4743-9F16-654A4AE30FD8}" srcOrd="8" destOrd="0" presId="urn:microsoft.com/office/officeart/2005/8/layout/list1"/>
    <dgm:cxn modelId="{DAAB0B6E-C5E4-4F84-AEB4-99B35377849E}" type="presParOf" srcId="{0BF9B966-4D18-4743-9F16-654A4AE30FD8}" destId="{D939828C-771F-41E8-BD12-64B5A13AFC3E}" srcOrd="0" destOrd="0" presId="urn:microsoft.com/office/officeart/2005/8/layout/list1"/>
    <dgm:cxn modelId="{58C3F44D-656D-4C99-AEF9-AE28ADB3514D}" type="presParOf" srcId="{0BF9B966-4D18-4743-9F16-654A4AE30FD8}" destId="{6E5F58C6-8846-4760-8651-380CB3FC99F1}" srcOrd="1" destOrd="0" presId="urn:microsoft.com/office/officeart/2005/8/layout/list1"/>
    <dgm:cxn modelId="{47C4ABED-A1DC-4F4D-A0FC-256435B7C6D8}" type="presParOf" srcId="{15407B94-5B12-42B2-9002-131F5487386B}" destId="{30078EC6-9AA3-4AB4-BDDD-F340224C6BB1}" srcOrd="9" destOrd="0" presId="urn:microsoft.com/office/officeart/2005/8/layout/list1"/>
    <dgm:cxn modelId="{5AAF70D1-1620-453A-9BD1-461C466BA485}" type="presParOf" srcId="{15407B94-5B12-42B2-9002-131F5487386B}" destId="{34F8865C-FC78-4BD7-91CA-10C04E46A798}" srcOrd="10" destOrd="0" presId="urn:microsoft.com/office/officeart/2005/8/layout/list1"/>
    <dgm:cxn modelId="{37F7B1BB-9A2B-4910-B5EE-3CA8DE9EAAC4}" type="presParOf" srcId="{15407B94-5B12-42B2-9002-131F5487386B}" destId="{B26CFC37-076A-4F33-93AA-BA74AC6460CE}" srcOrd="11" destOrd="0" presId="urn:microsoft.com/office/officeart/2005/8/layout/list1"/>
    <dgm:cxn modelId="{77B8E4F8-EA2F-40D1-AF58-044BC5144425}" type="presParOf" srcId="{15407B94-5B12-42B2-9002-131F5487386B}" destId="{338D48E7-D20B-4323-8492-923939CD0DD5}" srcOrd="12" destOrd="0" presId="urn:microsoft.com/office/officeart/2005/8/layout/list1"/>
    <dgm:cxn modelId="{6010948C-F70E-4C42-820C-82E12D87EBD4}" type="presParOf" srcId="{338D48E7-D20B-4323-8492-923939CD0DD5}" destId="{374BE712-DDDE-4148-BDD2-333F2D313BAF}" srcOrd="0" destOrd="0" presId="urn:microsoft.com/office/officeart/2005/8/layout/list1"/>
    <dgm:cxn modelId="{5B081F45-6140-460B-9058-0DE2A9DC7FE8}" type="presParOf" srcId="{338D48E7-D20B-4323-8492-923939CD0DD5}" destId="{D3A6FA34-311A-4476-9B59-AD460000DA2C}" srcOrd="1" destOrd="0" presId="urn:microsoft.com/office/officeart/2005/8/layout/list1"/>
    <dgm:cxn modelId="{5DE0B432-2DF3-472A-B058-92A266EDB7BB}" type="presParOf" srcId="{15407B94-5B12-42B2-9002-131F5487386B}" destId="{BAB97540-CBF2-4C7F-9260-4C1B616C1576}" srcOrd="13" destOrd="0" presId="urn:microsoft.com/office/officeart/2005/8/layout/list1"/>
    <dgm:cxn modelId="{8369C831-C10C-43E9-B6FA-F7A759B362B0}" type="presParOf" srcId="{15407B94-5B12-42B2-9002-131F5487386B}" destId="{3715B194-45B9-4619-9E7F-831D76AC41D4}" srcOrd="14" destOrd="0" presId="urn:microsoft.com/office/officeart/2005/8/layout/list1"/>
    <dgm:cxn modelId="{531A628B-1DB6-4029-AA47-4CD921AC07E7}" type="presParOf" srcId="{15407B94-5B12-42B2-9002-131F5487386B}" destId="{3D919445-14A3-48F0-AC2A-C07FAF4A504A}" srcOrd="15" destOrd="0" presId="urn:microsoft.com/office/officeart/2005/8/layout/list1"/>
    <dgm:cxn modelId="{0ED201AD-2E67-434A-8A5B-98449C110C97}" type="presParOf" srcId="{15407B94-5B12-42B2-9002-131F5487386B}" destId="{95241935-2498-4C72-81A6-7D3492D81831}" srcOrd="16" destOrd="0" presId="urn:microsoft.com/office/officeart/2005/8/layout/list1"/>
    <dgm:cxn modelId="{3A491E10-0BB6-43EE-992F-0F9DF5B6CF5C}" type="presParOf" srcId="{95241935-2498-4C72-81A6-7D3492D81831}" destId="{9F51BBE8-A1AD-4179-A1E4-46DFF56DA879}" srcOrd="0" destOrd="0" presId="urn:microsoft.com/office/officeart/2005/8/layout/list1"/>
    <dgm:cxn modelId="{E221AD4E-AEF4-4BD9-940D-5AE14AE6D354}" type="presParOf" srcId="{95241935-2498-4C72-81A6-7D3492D81831}" destId="{10600F37-AA3C-4B2F-BA37-51566E74B39D}" srcOrd="1" destOrd="0" presId="urn:microsoft.com/office/officeart/2005/8/layout/list1"/>
    <dgm:cxn modelId="{2978F6E8-4F84-4167-919E-24DD2D288F5A}" type="presParOf" srcId="{15407B94-5B12-42B2-9002-131F5487386B}" destId="{8AB24FC1-4660-46CE-A9E1-5460BE6262CD}" srcOrd="17" destOrd="0" presId="urn:microsoft.com/office/officeart/2005/8/layout/list1"/>
    <dgm:cxn modelId="{84999B10-AC8E-4C8D-BB8C-0AC34921A49F}" type="presParOf" srcId="{15407B94-5B12-42B2-9002-131F5487386B}" destId="{F9306D7D-9B13-4B34-BE68-FB419668DAB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144C70-9A53-456F-BF7C-3BEE1DAA06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BA09C-7411-467E-BFA5-CF4E374ADEED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Для получения электроэнергии.</a:t>
          </a:r>
        </a:p>
      </dgm:t>
    </dgm:pt>
    <dgm:pt modelId="{63D4AF56-73DE-4751-B655-CAA9A4D04B43}" type="parTrans" cxnId="{7A6C51F6-A906-4929-BC1E-EFA2AF66C293}">
      <dgm:prSet/>
      <dgm:spPr/>
      <dgm:t>
        <a:bodyPr/>
        <a:lstStyle/>
        <a:p>
          <a:endParaRPr lang="ru-RU"/>
        </a:p>
      </dgm:t>
    </dgm:pt>
    <dgm:pt modelId="{8F022D2C-A8E8-4FE0-997B-3E7CA75C94DB}" type="sibTrans" cxnId="{7A6C51F6-A906-4929-BC1E-EFA2AF66C293}">
      <dgm:prSet/>
      <dgm:spPr/>
      <dgm:t>
        <a:bodyPr/>
        <a:lstStyle/>
        <a:p>
          <a:endParaRPr lang="ru-RU"/>
        </a:p>
      </dgm:t>
    </dgm:pt>
    <dgm:pt modelId="{B8B3851B-BFCE-4A23-9419-CD69653CF8B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В целлюлозно-бумажной промышленности.</a:t>
          </a:r>
        </a:p>
      </dgm:t>
    </dgm:pt>
    <dgm:pt modelId="{202334CE-1C5B-4F6C-9FFC-17456546768D}" type="parTrans" cxnId="{9C310F9F-6AD9-4AB7-AB82-57DE829AD3A9}">
      <dgm:prSet/>
      <dgm:spPr/>
      <dgm:t>
        <a:bodyPr/>
        <a:lstStyle/>
        <a:p>
          <a:endParaRPr lang="ru-RU"/>
        </a:p>
      </dgm:t>
    </dgm:pt>
    <dgm:pt modelId="{81BB2771-101A-4ECE-94B8-40943E0E9F5D}" type="sibTrans" cxnId="{9C310F9F-6AD9-4AB7-AB82-57DE829AD3A9}">
      <dgm:prSet/>
      <dgm:spPr/>
      <dgm:t>
        <a:bodyPr/>
        <a:lstStyle/>
        <a:p>
          <a:endParaRPr lang="ru-RU"/>
        </a:p>
      </dgm:t>
    </dgm:pt>
    <dgm:pt modelId="{4B486844-B589-45F4-BEC2-CAEAF837FA8C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В нефтяной промышленности.</a:t>
          </a:r>
        </a:p>
      </dgm:t>
    </dgm:pt>
    <dgm:pt modelId="{1818E6C1-55B3-4362-B9DE-C739B08BB10B}" type="parTrans" cxnId="{8FE484DA-7EB7-4032-A8F6-88D5A9032CEB}">
      <dgm:prSet/>
      <dgm:spPr/>
      <dgm:t>
        <a:bodyPr/>
        <a:lstStyle/>
        <a:p>
          <a:endParaRPr lang="ru-RU"/>
        </a:p>
      </dgm:t>
    </dgm:pt>
    <dgm:pt modelId="{F5C44FAC-87AD-418C-BC91-052D795CE9AE}" type="sibTrans" cxnId="{8FE484DA-7EB7-4032-A8F6-88D5A9032CEB}">
      <dgm:prSet/>
      <dgm:spPr/>
      <dgm:t>
        <a:bodyPr/>
        <a:lstStyle/>
        <a:p>
          <a:endParaRPr lang="ru-RU"/>
        </a:p>
      </dgm:t>
    </dgm:pt>
    <dgm:pt modelId="{FC87B711-8C9B-4352-BE0B-87F047AC5873}">
      <dgm:prSet/>
      <dgm:spPr/>
      <dgm:t>
        <a:bodyPr/>
        <a:lstStyle/>
        <a:p>
          <a:r>
            <a:rPr lang="ru-RU" b="0" i="0" dirty="0">
              <a:solidFill>
                <a:schemeClr val="bg1"/>
              </a:solidFill>
            </a:rPr>
            <a:t>В системах отопления.</a:t>
          </a:r>
          <a:endParaRPr lang="ru-RU" dirty="0">
            <a:solidFill>
              <a:schemeClr val="bg1"/>
            </a:solidFill>
          </a:endParaRPr>
        </a:p>
      </dgm:t>
    </dgm:pt>
    <dgm:pt modelId="{942C504A-D863-4A53-9EE7-3B268B40F2B0}" type="parTrans" cxnId="{D86623FE-FD32-4EA0-B035-6DD8FE75FC39}">
      <dgm:prSet/>
      <dgm:spPr/>
      <dgm:t>
        <a:bodyPr/>
        <a:lstStyle/>
        <a:p>
          <a:endParaRPr lang="ru-RU"/>
        </a:p>
      </dgm:t>
    </dgm:pt>
    <dgm:pt modelId="{EF45FBBA-23B4-483D-BBC6-73C7E388C708}" type="sibTrans" cxnId="{D86623FE-FD32-4EA0-B035-6DD8FE75FC39}">
      <dgm:prSet/>
      <dgm:spPr/>
      <dgm:t>
        <a:bodyPr/>
        <a:lstStyle/>
        <a:p>
          <a:endParaRPr lang="ru-RU"/>
        </a:p>
      </dgm:t>
    </dgm:pt>
    <dgm:pt modelId="{C807C4B7-5CC2-4F9F-B63C-9B169D7F06EF}">
      <dgm:prSet/>
      <dgm:spPr/>
      <dgm:t>
        <a:bodyPr/>
        <a:lstStyle/>
        <a:p>
          <a:r>
            <a:rPr lang="ru-RU" b="0" i="0" dirty="0">
              <a:solidFill>
                <a:schemeClr val="bg1"/>
              </a:solidFill>
            </a:rPr>
            <a:t>Для орошения в сельском хозяйстве.</a:t>
          </a:r>
          <a:endParaRPr lang="ru-RU" dirty="0">
            <a:solidFill>
              <a:schemeClr val="bg1"/>
            </a:solidFill>
          </a:endParaRPr>
        </a:p>
      </dgm:t>
    </dgm:pt>
    <dgm:pt modelId="{081C7590-218F-4794-B3DC-84949A173FF1}" type="parTrans" cxnId="{B2276299-7614-4BE6-B009-E263C50C2B89}">
      <dgm:prSet/>
      <dgm:spPr/>
      <dgm:t>
        <a:bodyPr/>
        <a:lstStyle/>
        <a:p>
          <a:endParaRPr lang="ru-RU"/>
        </a:p>
      </dgm:t>
    </dgm:pt>
    <dgm:pt modelId="{715F0E14-8D26-40E6-9CB6-2967249A6694}" type="sibTrans" cxnId="{B2276299-7614-4BE6-B009-E263C50C2B89}">
      <dgm:prSet/>
      <dgm:spPr/>
      <dgm:t>
        <a:bodyPr/>
        <a:lstStyle/>
        <a:p>
          <a:endParaRPr lang="ru-RU"/>
        </a:p>
      </dgm:t>
    </dgm:pt>
    <dgm:pt modelId="{15407B94-5B12-42B2-9002-131F5487386B}" type="pres">
      <dgm:prSet presAssocID="{D1144C70-9A53-456F-BF7C-3BEE1DAA0661}" presName="linear" presStyleCnt="0">
        <dgm:presLayoutVars>
          <dgm:dir/>
          <dgm:animLvl val="lvl"/>
          <dgm:resizeHandles val="exact"/>
        </dgm:presLayoutVars>
      </dgm:prSet>
      <dgm:spPr/>
    </dgm:pt>
    <dgm:pt modelId="{CFE79743-2D8F-4395-AF21-C611C93BEF91}" type="pres">
      <dgm:prSet presAssocID="{19DBA09C-7411-467E-BFA5-CF4E374ADEED}" presName="parentLin" presStyleCnt="0"/>
      <dgm:spPr/>
    </dgm:pt>
    <dgm:pt modelId="{3BA5C045-56EB-46F4-BD3C-CBFBCD3ED602}" type="pres">
      <dgm:prSet presAssocID="{19DBA09C-7411-467E-BFA5-CF4E374ADEED}" presName="parentLeftMargin" presStyleLbl="node1" presStyleIdx="0" presStyleCnt="5"/>
      <dgm:spPr/>
    </dgm:pt>
    <dgm:pt modelId="{4D282FF3-AEB7-470A-9851-8317D41DDFAD}" type="pres">
      <dgm:prSet presAssocID="{19DBA09C-7411-467E-BFA5-CF4E374ADEED}" presName="parentText" presStyleLbl="node1" presStyleIdx="0" presStyleCnt="5" custScaleX="134021" custScaleY="92020" custLinFactNeighborX="4219">
        <dgm:presLayoutVars>
          <dgm:chMax val="0"/>
          <dgm:bulletEnabled val="1"/>
        </dgm:presLayoutVars>
      </dgm:prSet>
      <dgm:spPr/>
    </dgm:pt>
    <dgm:pt modelId="{1DF50FC0-D01B-4CA8-B0F6-2585DEADBC93}" type="pres">
      <dgm:prSet presAssocID="{19DBA09C-7411-467E-BFA5-CF4E374ADEED}" presName="negativeSpace" presStyleCnt="0"/>
      <dgm:spPr/>
    </dgm:pt>
    <dgm:pt modelId="{B2A2342E-FE5D-4A73-B136-D17515A1A144}" type="pres">
      <dgm:prSet presAssocID="{19DBA09C-7411-467E-BFA5-CF4E374ADEED}" presName="childText" presStyleLbl="conFgAcc1" presStyleIdx="0" presStyleCnt="5" custLinFactNeighborX="-1320">
        <dgm:presLayoutVars>
          <dgm:bulletEnabled val="1"/>
        </dgm:presLayoutVars>
      </dgm:prSet>
      <dgm:spPr/>
    </dgm:pt>
    <dgm:pt modelId="{246247D9-CFC8-472D-8DA4-2984DF08B229}" type="pres">
      <dgm:prSet presAssocID="{8F022D2C-A8E8-4FE0-997B-3E7CA75C94DB}" presName="spaceBetweenRectangles" presStyleCnt="0"/>
      <dgm:spPr/>
    </dgm:pt>
    <dgm:pt modelId="{699B137B-C1AF-4862-90A9-01F41B4675E8}" type="pres">
      <dgm:prSet presAssocID="{C807C4B7-5CC2-4F9F-B63C-9B169D7F06EF}" presName="parentLin" presStyleCnt="0"/>
      <dgm:spPr/>
    </dgm:pt>
    <dgm:pt modelId="{9A036588-9BD6-45F7-9C7F-FE627E14E809}" type="pres">
      <dgm:prSet presAssocID="{C807C4B7-5CC2-4F9F-B63C-9B169D7F06EF}" presName="parentLeftMargin" presStyleLbl="node1" presStyleIdx="0" presStyleCnt="5"/>
      <dgm:spPr/>
    </dgm:pt>
    <dgm:pt modelId="{5C01341C-A35D-4EC0-B953-2550B380651E}" type="pres">
      <dgm:prSet presAssocID="{C807C4B7-5CC2-4F9F-B63C-9B169D7F06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2D92B6-ADCC-49D8-B4B6-E5F6804AF2CA}" type="pres">
      <dgm:prSet presAssocID="{C807C4B7-5CC2-4F9F-B63C-9B169D7F06EF}" presName="negativeSpace" presStyleCnt="0"/>
      <dgm:spPr/>
    </dgm:pt>
    <dgm:pt modelId="{83E05345-568D-4856-A26E-4AC7AF2C1C09}" type="pres">
      <dgm:prSet presAssocID="{C807C4B7-5CC2-4F9F-B63C-9B169D7F06EF}" presName="childText" presStyleLbl="conFgAcc1" presStyleIdx="1" presStyleCnt="5">
        <dgm:presLayoutVars>
          <dgm:bulletEnabled val="1"/>
        </dgm:presLayoutVars>
      </dgm:prSet>
      <dgm:spPr/>
    </dgm:pt>
    <dgm:pt modelId="{FDB18AE3-6AE4-4E3C-88D1-E1CAAAFE99E2}" type="pres">
      <dgm:prSet presAssocID="{715F0E14-8D26-40E6-9CB6-2967249A6694}" presName="spaceBetweenRectangles" presStyleCnt="0"/>
      <dgm:spPr/>
    </dgm:pt>
    <dgm:pt modelId="{0BF9B966-4D18-4743-9F16-654A4AE30FD8}" type="pres">
      <dgm:prSet presAssocID="{FC87B711-8C9B-4352-BE0B-87F047AC5873}" presName="parentLin" presStyleCnt="0"/>
      <dgm:spPr/>
    </dgm:pt>
    <dgm:pt modelId="{D939828C-771F-41E8-BD12-64B5A13AFC3E}" type="pres">
      <dgm:prSet presAssocID="{FC87B711-8C9B-4352-BE0B-87F047AC5873}" presName="parentLeftMargin" presStyleLbl="node1" presStyleIdx="1" presStyleCnt="5"/>
      <dgm:spPr/>
    </dgm:pt>
    <dgm:pt modelId="{6E5F58C6-8846-4760-8651-380CB3FC99F1}" type="pres">
      <dgm:prSet presAssocID="{FC87B711-8C9B-4352-BE0B-87F047AC58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0078EC6-9AA3-4AB4-BDDD-F340224C6BB1}" type="pres">
      <dgm:prSet presAssocID="{FC87B711-8C9B-4352-BE0B-87F047AC5873}" presName="negativeSpace" presStyleCnt="0"/>
      <dgm:spPr/>
    </dgm:pt>
    <dgm:pt modelId="{34F8865C-FC78-4BD7-91CA-10C04E46A798}" type="pres">
      <dgm:prSet presAssocID="{FC87B711-8C9B-4352-BE0B-87F047AC5873}" presName="childText" presStyleLbl="conFgAcc1" presStyleIdx="2" presStyleCnt="5">
        <dgm:presLayoutVars>
          <dgm:bulletEnabled val="1"/>
        </dgm:presLayoutVars>
      </dgm:prSet>
      <dgm:spPr/>
    </dgm:pt>
    <dgm:pt modelId="{B26CFC37-076A-4F33-93AA-BA74AC6460CE}" type="pres">
      <dgm:prSet presAssocID="{EF45FBBA-23B4-483D-BBC6-73C7E388C708}" presName="spaceBetweenRectangles" presStyleCnt="0"/>
      <dgm:spPr/>
    </dgm:pt>
    <dgm:pt modelId="{338D48E7-D20B-4323-8492-923939CD0DD5}" type="pres">
      <dgm:prSet presAssocID="{B8B3851B-BFCE-4A23-9419-CD69653CF8BA}" presName="parentLin" presStyleCnt="0"/>
      <dgm:spPr/>
    </dgm:pt>
    <dgm:pt modelId="{374BE712-DDDE-4148-BDD2-333F2D313BAF}" type="pres">
      <dgm:prSet presAssocID="{B8B3851B-BFCE-4A23-9419-CD69653CF8BA}" presName="parentLeftMargin" presStyleLbl="node1" presStyleIdx="2" presStyleCnt="5"/>
      <dgm:spPr/>
    </dgm:pt>
    <dgm:pt modelId="{D3A6FA34-311A-4476-9B59-AD460000DA2C}" type="pres">
      <dgm:prSet presAssocID="{B8B3851B-BFCE-4A23-9419-CD69653CF8BA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BAB97540-CBF2-4C7F-9260-4C1B616C1576}" type="pres">
      <dgm:prSet presAssocID="{B8B3851B-BFCE-4A23-9419-CD69653CF8BA}" presName="negativeSpace" presStyleCnt="0"/>
      <dgm:spPr/>
    </dgm:pt>
    <dgm:pt modelId="{3715B194-45B9-4619-9E7F-831D76AC41D4}" type="pres">
      <dgm:prSet presAssocID="{B8B3851B-BFCE-4A23-9419-CD69653CF8BA}" presName="childText" presStyleLbl="conFgAcc1" presStyleIdx="3" presStyleCnt="5">
        <dgm:presLayoutVars>
          <dgm:bulletEnabled val="1"/>
        </dgm:presLayoutVars>
      </dgm:prSet>
      <dgm:spPr/>
    </dgm:pt>
    <dgm:pt modelId="{3D919445-14A3-48F0-AC2A-C07FAF4A504A}" type="pres">
      <dgm:prSet presAssocID="{81BB2771-101A-4ECE-94B8-40943E0E9F5D}" presName="spaceBetweenRectangles" presStyleCnt="0"/>
      <dgm:spPr/>
    </dgm:pt>
    <dgm:pt modelId="{95241935-2498-4C72-81A6-7D3492D81831}" type="pres">
      <dgm:prSet presAssocID="{4B486844-B589-45F4-BEC2-CAEAF837FA8C}" presName="parentLin" presStyleCnt="0"/>
      <dgm:spPr/>
    </dgm:pt>
    <dgm:pt modelId="{9F51BBE8-A1AD-4179-A1E4-46DFF56DA879}" type="pres">
      <dgm:prSet presAssocID="{4B486844-B589-45F4-BEC2-CAEAF837FA8C}" presName="parentLeftMargin" presStyleLbl="node1" presStyleIdx="3" presStyleCnt="5"/>
      <dgm:spPr/>
    </dgm:pt>
    <dgm:pt modelId="{10600F37-AA3C-4B2F-BA37-51566E74B39D}" type="pres">
      <dgm:prSet presAssocID="{4B486844-B589-45F4-BEC2-CAEAF837FA8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AB24FC1-4660-46CE-A9E1-5460BE6262CD}" type="pres">
      <dgm:prSet presAssocID="{4B486844-B589-45F4-BEC2-CAEAF837FA8C}" presName="negativeSpace" presStyleCnt="0"/>
      <dgm:spPr/>
    </dgm:pt>
    <dgm:pt modelId="{F9306D7D-9B13-4B34-BE68-FB419668DAB7}" type="pres">
      <dgm:prSet presAssocID="{4B486844-B589-45F4-BEC2-CAEAF837FA8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E120F03-6261-4E30-AEB6-84F9A2142BD3}" type="presOf" srcId="{FC87B711-8C9B-4352-BE0B-87F047AC5873}" destId="{6E5F58C6-8846-4760-8651-380CB3FC99F1}" srcOrd="1" destOrd="0" presId="urn:microsoft.com/office/officeart/2005/8/layout/list1"/>
    <dgm:cxn modelId="{6C989213-3B9C-484D-9011-1E7AC99D4740}" type="presOf" srcId="{19DBA09C-7411-467E-BFA5-CF4E374ADEED}" destId="{3BA5C045-56EB-46F4-BD3C-CBFBCD3ED602}" srcOrd="0" destOrd="0" presId="urn:microsoft.com/office/officeart/2005/8/layout/list1"/>
    <dgm:cxn modelId="{F556D41A-905C-41A4-9A94-2E5FBFD9A390}" type="presOf" srcId="{B8B3851B-BFCE-4A23-9419-CD69653CF8BA}" destId="{374BE712-DDDE-4148-BDD2-333F2D313BAF}" srcOrd="0" destOrd="0" presId="urn:microsoft.com/office/officeart/2005/8/layout/list1"/>
    <dgm:cxn modelId="{ECC6953E-B715-4612-A37A-DAD3C7F3E2D3}" type="presOf" srcId="{19DBA09C-7411-467E-BFA5-CF4E374ADEED}" destId="{4D282FF3-AEB7-470A-9851-8317D41DDFAD}" srcOrd="1" destOrd="0" presId="urn:microsoft.com/office/officeart/2005/8/layout/list1"/>
    <dgm:cxn modelId="{BF198145-7E3C-4506-9FCE-87DCBE490394}" type="presOf" srcId="{B8B3851B-BFCE-4A23-9419-CD69653CF8BA}" destId="{D3A6FA34-311A-4476-9B59-AD460000DA2C}" srcOrd="1" destOrd="0" presId="urn:microsoft.com/office/officeart/2005/8/layout/list1"/>
    <dgm:cxn modelId="{B2276299-7614-4BE6-B009-E263C50C2B89}" srcId="{D1144C70-9A53-456F-BF7C-3BEE1DAA0661}" destId="{C807C4B7-5CC2-4F9F-B63C-9B169D7F06EF}" srcOrd="1" destOrd="0" parTransId="{081C7590-218F-4794-B3DC-84949A173FF1}" sibTransId="{715F0E14-8D26-40E6-9CB6-2967249A6694}"/>
    <dgm:cxn modelId="{9C310F9F-6AD9-4AB7-AB82-57DE829AD3A9}" srcId="{D1144C70-9A53-456F-BF7C-3BEE1DAA0661}" destId="{B8B3851B-BFCE-4A23-9419-CD69653CF8BA}" srcOrd="3" destOrd="0" parTransId="{202334CE-1C5B-4F6C-9FFC-17456546768D}" sibTransId="{81BB2771-101A-4ECE-94B8-40943E0E9F5D}"/>
    <dgm:cxn modelId="{4F1847AC-8FD7-4F30-A06A-BC109BCE5908}" type="presOf" srcId="{D1144C70-9A53-456F-BF7C-3BEE1DAA0661}" destId="{15407B94-5B12-42B2-9002-131F5487386B}" srcOrd="0" destOrd="0" presId="urn:microsoft.com/office/officeart/2005/8/layout/list1"/>
    <dgm:cxn modelId="{A4344AC0-ACE3-45C2-8336-319D45AA4431}" type="presOf" srcId="{4B486844-B589-45F4-BEC2-CAEAF837FA8C}" destId="{9F51BBE8-A1AD-4179-A1E4-46DFF56DA879}" srcOrd="0" destOrd="0" presId="urn:microsoft.com/office/officeart/2005/8/layout/list1"/>
    <dgm:cxn modelId="{3D1B41CE-C6C6-400F-ACD6-1A4698FDC9A4}" type="presOf" srcId="{FC87B711-8C9B-4352-BE0B-87F047AC5873}" destId="{D939828C-771F-41E8-BD12-64B5A13AFC3E}" srcOrd="0" destOrd="0" presId="urn:microsoft.com/office/officeart/2005/8/layout/list1"/>
    <dgm:cxn modelId="{8FE484DA-7EB7-4032-A8F6-88D5A9032CEB}" srcId="{D1144C70-9A53-456F-BF7C-3BEE1DAA0661}" destId="{4B486844-B589-45F4-BEC2-CAEAF837FA8C}" srcOrd="4" destOrd="0" parTransId="{1818E6C1-55B3-4362-B9DE-C739B08BB10B}" sibTransId="{F5C44FAC-87AD-418C-BC91-052D795CE9AE}"/>
    <dgm:cxn modelId="{7CE906E2-F5E0-4B38-8B9F-D3B65915ED66}" type="presOf" srcId="{C807C4B7-5CC2-4F9F-B63C-9B169D7F06EF}" destId="{9A036588-9BD6-45F7-9C7F-FE627E14E809}" srcOrd="0" destOrd="0" presId="urn:microsoft.com/office/officeart/2005/8/layout/list1"/>
    <dgm:cxn modelId="{347AD3E8-A223-436B-AEFE-DA7D2589295B}" type="presOf" srcId="{C807C4B7-5CC2-4F9F-B63C-9B169D7F06EF}" destId="{5C01341C-A35D-4EC0-B953-2550B380651E}" srcOrd="1" destOrd="0" presId="urn:microsoft.com/office/officeart/2005/8/layout/list1"/>
    <dgm:cxn modelId="{7A6C51F6-A906-4929-BC1E-EFA2AF66C293}" srcId="{D1144C70-9A53-456F-BF7C-3BEE1DAA0661}" destId="{19DBA09C-7411-467E-BFA5-CF4E374ADEED}" srcOrd="0" destOrd="0" parTransId="{63D4AF56-73DE-4751-B655-CAA9A4D04B43}" sibTransId="{8F022D2C-A8E8-4FE0-997B-3E7CA75C94DB}"/>
    <dgm:cxn modelId="{BF95BBFD-BD62-4533-91C8-611578BA3CF7}" type="presOf" srcId="{4B486844-B589-45F4-BEC2-CAEAF837FA8C}" destId="{10600F37-AA3C-4B2F-BA37-51566E74B39D}" srcOrd="1" destOrd="0" presId="urn:microsoft.com/office/officeart/2005/8/layout/list1"/>
    <dgm:cxn modelId="{D86623FE-FD32-4EA0-B035-6DD8FE75FC39}" srcId="{D1144C70-9A53-456F-BF7C-3BEE1DAA0661}" destId="{FC87B711-8C9B-4352-BE0B-87F047AC5873}" srcOrd="2" destOrd="0" parTransId="{942C504A-D863-4A53-9EE7-3B268B40F2B0}" sibTransId="{EF45FBBA-23B4-483D-BBC6-73C7E388C708}"/>
    <dgm:cxn modelId="{50452AB8-A780-4618-AC2F-AA12AA12BC1E}" type="presParOf" srcId="{15407B94-5B12-42B2-9002-131F5487386B}" destId="{CFE79743-2D8F-4395-AF21-C611C93BEF91}" srcOrd="0" destOrd="0" presId="urn:microsoft.com/office/officeart/2005/8/layout/list1"/>
    <dgm:cxn modelId="{62671083-DB13-4FC4-B110-9EFA638FAD45}" type="presParOf" srcId="{CFE79743-2D8F-4395-AF21-C611C93BEF91}" destId="{3BA5C045-56EB-46F4-BD3C-CBFBCD3ED602}" srcOrd="0" destOrd="0" presId="urn:microsoft.com/office/officeart/2005/8/layout/list1"/>
    <dgm:cxn modelId="{D5A31998-DD1D-4CD4-9E27-9AE9B603488F}" type="presParOf" srcId="{CFE79743-2D8F-4395-AF21-C611C93BEF91}" destId="{4D282FF3-AEB7-470A-9851-8317D41DDFAD}" srcOrd="1" destOrd="0" presId="urn:microsoft.com/office/officeart/2005/8/layout/list1"/>
    <dgm:cxn modelId="{2F7658F5-CC61-49AD-8A69-35FD1D411563}" type="presParOf" srcId="{15407B94-5B12-42B2-9002-131F5487386B}" destId="{1DF50FC0-D01B-4CA8-B0F6-2585DEADBC93}" srcOrd="1" destOrd="0" presId="urn:microsoft.com/office/officeart/2005/8/layout/list1"/>
    <dgm:cxn modelId="{14FA442D-68ED-45B2-83F4-F6452F39E1AA}" type="presParOf" srcId="{15407B94-5B12-42B2-9002-131F5487386B}" destId="{B2A2342E-FE5D-4A73-B136-D17515A1A144}" srcOrd="2" destOrd="0" presId="urn:microsoft.com/office/officeart/2005/8/layout/list1"/>
    <dgm:cxn modelId="{25291DCC-0CB6-4684-8C92-A13F2559EA8D}" type="presParOf" srcId="{15407B94-5B12-42B2-9002-131F5487386B}" destId="{246247D9-CFC8-472D-8DA4-2984DF08B229}" srcOrd="3" destOrd="0" presId="urn:microsoft.com/office/officeart/2005/8/layout/list1"/>
    <dgm:cxn modelId="{2DB40DB2-589E-457A-A0A9-1460DCAB8FC0}" type="presParOf" srcId="{15407B94-5B12-42B2-9002-131F5487386B}" destId="{699B137B-C1AF-4862-90A9-01F41B4675E8}" srcOrd="4" destOrd="0" presId="urn:microsoft.com/office/officeart/2005/8/layout/list1"/>
    <dgm:cxn modelId="{300D268E-E6A3-47ED-A1F0-42FBB343A756}" type="presParOf" srcId="{699B137B-C1AF-4862-90A9-01F41B4675E8}" destId="{9A036588-9BD6-45F7-9C7F-FE627E14E809}" srcOrd="0" destOrd="0" presId="urn:microsoft.com/office/officeart/2005/8/layout/list1"/>
    <dgm:cxn modelId="{668CD089-18AF-4919-9524-18B19AAE1863}" type="presParOf" srcId="{699B137B-C1AF-4862-90A9-01F41B4675E8}" destId="{5C01341C-A35D-4EC0-B953-2550B380651E}" srcOrd="1" destOrd="0" presId="urn:microsoft.com/office/officeart/2005/8/layout/list1"/>
    <dgm:cxn modelId="{4CDF3393-E683-446F-BC04-920A1F3C2831}" type="presParOf" srcId="{15407B94-5B12-42B2-9002-131F5487386B}" destId="{422D92B6-ADCC-49D8-B4B6-E5F6804AF2CA}" srcOrd="5" destOrd="0" presId="urn:microsoft.com/office/officeart/2005/8/layout/list1"/>
    <dgm:cxn modelId="{8FC6826C-6789-4BF2-A56F-949DB4A08588}" type="presParOf" srcId="{15407B94-5B12-42B2-9002-131F5487386B}" destId="{83E05345-568D-4856-A26E-4AC7AF2C1C09}" srcOrd="6" destOrd="0" presId="urn:microsoft.com/office/officeart/2005/8/layout/list1"/>
    <dgm:cxn modelId="{46AFF5F0-443B-4806-9056-FD946269198D}" type="presParOf" srcId="{15407B94-5B12-42B2-9002-131F5487386B}" destId="{FDB18AE3-6AE4-4E3C-88D1-E1CAAAFE99E2}" srcOrd="7" destOrd="0" presId="urn:microsoft.com/office/officeart/2005/8/layout/list1"/>
    <dgm:cxn modelId="{27D321C1-FBCC-4AFD-9993-CB0F6FA54247}" type="presParOf" srcId="{15407B94-5B12-42B2-9002-131F5487386B}" destId="{0BF9B966-4D18-4743-9F16-654A4AE30FD8}" srcOrd="8" destOrd="0" presId="urn:microsoft.com/office/officeart/2005/8/layout/list1"/>
    <dgm:cxn modelId="{DAAB0B6E-C5E4-4F84-AEB4-99B35377849E}" type="presParOf" srcId="{0BF9B966-4D18-4743-9F16-654A4AE30FD8}" destId="{D939828C-771F-41E8-BD12-64B5A13AFC3E}" srcOrd="0" destOrd="0" presId="urn:microsoft.com/office/officeart/2005/8/layout/list1"/>
    <dgm:cxn modelId="{58C3F44D-656D-4C99-AEF9-AE28ADB3514D}" type="presParOf" srcId="{0BF9B966-4D18-4743-9F16-654A4AE30FD8}" destId="{6E5F58C6-8846-4760-8651-380CB3FC99F1}" srcOrd="1" destOrd="0" presId="urn:microsoft.com/office/officeart/2005/8/layout/list1"/>
    <dgm:cxn modelId="{47C4ABED-A1DC-4F4D-A0FC-256435B7C6D8}" type="presParOf" srcId="{15407B94-5B12-42B2-9002-131F5487386B}" destId="{30078EC6-9AA3-4AB4-BDDD-F340224C6BB1}" srcOrd="9" destOrd="0" presId="urn:microsoft.com/office/officeart/2005/8/layout/list1"/>
    <dgm:cxn modelId="{5AAF70D1-1620-453A-9BD1-461C466BA485}" type="presParOf" srcId="{15407B94-5B12-42B2-9002-131F5487386B}" destId="{34F8865C-FC78-4BD7-91CA-10C04E46A798}" srcOrd="10" destOrd="0" presId="urn:microsoft.com/office/officeart/2005/8/layout/list1"/>
    <dgm:cxn modelId="{37F7B1BB-9A2B-4910-B5EE-3CA8DE9EAAC4}" type="presParOf" srcId="{15407B94-5B12-42B2-9002-131F5487386B}" destId="{B26CFC37-076A-4F33-93AA-BA74AC6460CE}" srcOrd="11" destOrd="0" presId="urn:microsoft.com/office/officeart/2005/8/layout/list1"/>
    <dgm:cxn modelId="{77B8E4F8-EA2F-40D1-AF58-044BC5144425}" type="presParOf" srcId="{15407B94-5B12-42B2-9002-131F5487386B}" destId="{338D48E7-D20B-4323-8492-923939CD0DD5}" srcOrd="12" destOrd="0" presId="urn:microsoft.com/office/officeart/2005/8/layout/list1"/>
    <dgm:cxn modelId="{6010948C-F70E-4C42-820C-82E12D87EBD4}" type="presParOf" srcId="{338D48E7-D20B-4323-8492-923939CD0DD5}" destId="{374BE712-DDDE-4148-BDD2-333F2D313BAF}" srcOrd="0" destOrd="0" presId="urn:microsoft.com/office/officeart/2005/8/layout/list1"/>
    <dgm:cxn modelId="{5B081F45-6140-460B-9058-0DE2A9DC7FE8}" type="presParOf" srcId="{338D48E7-D20B-4323-8492-923939CD0DD5}" destId="{D3A6FA34-311A-4476-9B59-AD460000DA2C}" srcOrd="1" destOrd="0" presId="urn:microsoft.com/office/officeart/2005/8/layout/list1"/>
    <dgm:cxn modelId="{5DE0B432-2DF3-472A-B058-92A266EDB7BB}" type="presParOf" srcId="{15407B94-5B12-42B2-9002-131F5487386B}" destId="{BAB97540-CBF2-4C7F-9260-4C1B616C1576}" srcOrd="13" destOrd="0" presId="urn:microsoft.com/office/officeart/2005/8/layout/list1"/>
    <dgm:cxn modelId="{8369C831-C10C-43E9-B6FA-F7A759B362B0}" type="presParOf" srcId="{15407B94-5B12-42B2-9002-131F5487386B}" destId="{3715B194-45B9-4619-9E7F-831D76AC41D4}" srcOrd="14" destOrd="0" presId="urn:microsoft.com/office/officeart/2005/8/layout/list1"/>
    <dgm:cxn modelId="{531A628B-1DB6-4029-AA47-4CD921AC07E7}" type="presParOf" srcId="{15407B94-5B12-42B2-9002-131F5487386B}" destId="{3D919445-14A3-48F0-AC2A-C07FAF4A504A}" srcOrd="15" destOrd="0" presId="urn:microsoft.com/office/officeart/2005/8/layout/list1"/>
    <dgm:cxn modelId="{0ED201AD-2E67-434A-8A5B-98449C110C97}" type="presParOf" srcId="{15407B94-5B12-42B2-9002-131F5487386B}" destId="{95241935-2498-4C72-81A6-7D3492D81831}" srcOrd="16" destOrd="0" presId="urn:microsoft.com/office/officeart/2005/8/layout/list1"/>
    <dgm:cxn modelId="{3A491E10-0BB6-43EE-992F-0F9DF5B6CF5C}" type="presParOf" srcId="{95241935-2498-4C72-81A6-7D3492D81831}" destId="{9F51BBE8-A1AD-4179-A1E4-46DFF56DA879}" srcOrd="0" destOrd="0" presId="urn:microsoft.com/office/officeart/2005/8/layout/list1"/>
    <dgm:cxn modelId="{E221AD4E-AEF4-4BD9-940D-5AE14AE6D354}" type="presParOf" srcId="{95241935-2498-4C72-81A6-7D3492D81831}" destId="{10600F37-AA3C-4B2F-BA37-51566E74B39D}" srcOrd="1" destOrd="0" presId="urn:microsoft.com/office/officeart/2005/8/layout/list1"/>
    <dgm:cxn modelId="{2978F6E8-4F84-4167-919E-24DD2D288F5A}" type="presParOf" srcId="{15407B94-5B12-42B2-9002-131F5487386B}" destId="{8AB24FC1-4660-46CE-A9E1-5460BE6262CD}" srcOrd="17" destOrd="0" presId="urn:microsoft.com/office/officeart/2005/8/layout/list1"/>
    <dgm:cxn modelId="{84999B10-AC8E-4C8D-BB8C-0AC34921A49F}" type="presParOf" srcId="{15407B94-5B12-42B2-9002-131F5487386B}" destId="{F9306D7D-9B13-4B34-BE68-FB419668DAB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722F5-1182-46CA-A3E8-F11D5AFB3EDF}">
      <dsp:nvSpPr>
        <dsp:cNvPr id="0" name=""/>
        <dsp:cNvSpPr/>
      </dsp:nvSpPr>
      <dsp:spPr>
        <a:xfrm>
          <a:off x="1284912" y="107662"/>
          <a:ext cx="2221208" cy="784995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Средство санитарии и гигиены.</a:t>
          </a:r>
        </a:p>
      </dsp:txBody>
      <dsp:txXfrm>
        <a:off x="1323232" y="145982"/>
        <a:ext cx="2144568" cy="708355"/>
      </dsp:txXfrm>
    </dsp:sp>
    <dsp:sp modelId="{38E94BFF-17A0-410C-8768-6E8218719009}">
      <dsp:nvSpPr>
        <dsp:cNvPr id="0" name=""/>
        <dsp:cNvSpPr/>
      </dsp:nvSpPr>
      <dsp:spPr>
        <a:xfrm>
          <a:off x="748276" y="526247"/>
          <a:ext cx="3181249" cy="3181249"/>
        </a:xfrm>
        <a:custGeom>
          <a:avLst/>
          <a:gdLst/>
          <a:ahLst/>
          <a:cxnLst/>
          <a:rect l="0" t="0" r="0" b="0"/>
          <a:pathLst>
            <a:path>
              <a:moveTo>
                <a:pt x="2615342" y="374055"/>
              </a:moveTo>
              <a:arcTo wR="1590624" hR="1590624" stAng="18606447" swAng="25890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A765D-EB0C-4D4C-901A-657251E649BF}">
      <dsp:nvSpPr>
        <dsp:cNvPr id="0" name=""/>
        <dsp:cNvSpPr/>
      </dsp:nvSpPr>
      <dsp:spPr>
        <a:xfrm>
          <a:off x="2468822" y="1941982"/>
          <a:ext cx="2871774" cy="755986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Теплоноситель</a:t>
          </a:r>
        </a:p>
      </dsp:txBody>
      <dsp:txXfrm>
        <a:off x="2505726" y="1978886"/>
        <a:ext cx="2797966" cy="682178"/>
      </dsp:txXfrm>
    </dsp:sp>
    <dsp:sp modelId="{B11E47FC-D9EE-4310-A516-7605DEB55821}">
      <dsp:nvSpPr>
        <dsp:cNvPr id="0" name=""/>
        <dsp:cNvSpPr/>
      </dsp:nvSpPr>
      <dsp:spPr>
        <a:xfrm>
          <a:off x="647738" y="784691"/>
          <a:ext cx="3181249" cy="3181249"/>
        </a:xfrm>
        <a:custGeom>
          <a:avLst/>
          <a:gdLst/>
          <a:ahLst/>
          <a:cxnLst/>
          <a:rect l="0" t="0" r="0" b="0"/>
          <a:pathLst>
            <a:path>
              <a:moveTo>
                <a:pt x="3146989" y="1918976"/>
              </a:moveTo>
              <a:arcTo wR="1590624" hR="1590624" stAng="714792" swAng="12402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6E2CB-C118-467A-8205-5A0559F03D55}">
      <dsp:nvSpPr>
        <dsp:cNvPr id="0" name=""/>
        <dsp:cNvSpPr/>
      </dsp:nvSpPr>
      <dsp:spPr>
        <a:xfrm>
          <a:off x="1209380" y="3236821"/>
          <a:ext cx="3176838" cy="962157"/>
        </a:xfrm>
        <a:prstGeom prst="round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Для сельскохозяйственных нужд</a:t>
          </a:r>
        </a:p>
      </dsp:txBody>
      <dsp:txXfrm>
        <a:off x="1256349" y="3283790"/>
        <a:ext cx="3082900" cy="868219"/>
      </dsp:txXfrm>
    </dsp:sp>
    <dsp:sp modelId="{8EC29268-5F95-4B8D-A67F-3D3DD228FBE1}">
      <dsp:nvSpPr>
        <dsp:cNvPr id="0" name=""/>
        <dsp:cNvSpPr/>
      </dsp:nvSpPr>
      <dsp:spPr>
        <a:xfrm>
          <a:off x="894480" y="845099"/>
          <a:ext cx="3181249" cy="3181249"/>
        </a:xfrm>
        <a:custGeom>
          <a:avLst/>
          <a:gdLst/>
          <a:ahLst/>
          <a:cxnLst/>
          <a:rect l="0" t="0" r="0" b="0"/>
          <a:pathLst>
            <a:path>
              <a:moveTo>
                <a:pt x="311323" y="2535862"/>
              </a:moveTo>
              <a:arcTo wR="1590624" hR="1590624" stAng="8612424" swAng="12790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ADE6E-D62A-4B82-9EFB-C74671E2D872}">
      <dsp:nvSpPr>
        <dsp:cNvPr id="0" name=""/>
        <dsp:cNvSpPr/>
      </dsp:nvSpPr>
      <dsp:spPr>
        <a:xfrm>
          <a:off x="-628674" y="1896024"/>
          <a:ext cx="2800308" cy="949390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Основа химических процессов при приготовлении пищи</a:t>
          </a:r>
        </a:p>
      </dsp:txBody>
      <dsp:txXfrm>
        <a:off x="-582329" y="1942369"/>
        <a:ext cx="2707618" cy="856700"/>
      </dsp:txXfrm>
    </dsp:sp>
    <dsp:sp modelId="{D69D52D0-B65D-4665-B18C-30685876CA7E}">
      <dsp:nvSpPr>
        <dsp:cNvPr id="0" name=""/>
        <dsp:cNvSpPr/>
      </dsp:nvSpPr>
      <dsp:spPr>
        <a:xfrm>
          <a:off x="740334" y="490470"/>
          <a:ext cx="3181249" cy="3181249"/>
        </a:xfrm>
        <a:custGeom>
          <a:avLst/>
          <a:gdLst/>
          <a:ahLst/>
          <a:cxnLst/>
          <a:rect l="0" t="0" r="0" b="0"/>
          <a:pathLst>
            <a:path>
              <a:moveTo>
                <a:pt x="12176" y="1394184"/>
              </a:moveTo>
              <a:arcTo wR="1590624" hR="1590624" stAng="11225644" swAng="24824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2342E-FE5D-4A73-B136-D17515A1A144}">
      <dsp:nvSpPr>
        <dsp:cNvPr id="0" name=""/>
        <dsp:cNvSpPr/>
      </dsp:nvSpPr>
      <dsp:spPr>
        <a:xfrm>
          <a:off x="0" y="25578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82FF3-AEB7-470A-9851-8317D41DDFAD}">
      <dsp:nvSpPr>
        <dsp:cNvPr id="0" name=""/>
        <dsp:cNvSpPr/>
      </dsp:nvSpPr>
      <dsp:spPr>
        <a:xfrm>
          <a:off x="299282" y="44915"/>
          <a:ext cx="5388088" cy="461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Для охлаждения, промывки систем.</a:t>
          </a:r>
        </a:p>
      </dsp:txBody>
      <dsp:txXfrm>
        <a:off x="321825" y="67458"/>
        <a:ext cx="5343002" cy="416707"/>
      </dsp:txXfrm>
    </dsp:sp>
    <dsp:sp modelId="{83E05345-568D-4856-A26E-4AC7AF2C1C09}">
      <dsp:nvSpPr>
        <dsp:cNvPr id="0" name=""/>
        <dsp:cNvSpPr/>
      </dsp:nvSpPr>
      <dsp:spPr>
        <a:xfrm>
          <a:off x="0" y="102690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1341C-A35D-4EC0-B953-2550B380651E}">
      <dsp:nvSpPr>
        <dsp:cNvPr id="0" name=""/>
        <dsp:cNvSpPr/>
      </dsp:nvSpPr>
      <dsp:spPr>
        <a:xfrm>
          <a:off x="287166" y="775988"/>
          <a:ext cx="402033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bg1"/>
              </a:solidFill>
            </a:rPr>
            <a:t>Для получения пара.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11664" y="800486"/>
        <a:ext cx="3971335" cy="452844"/>
      </dsp:txXfrm>
    </dsp:sp>
    <dsp:sp modelId="{34F8865C-FC78-4BD7-91CA-10C04E46A798}">
      <dsp:nvSpPr>
        <dsp:cNvPr id="0" name=""/>
        <dsp:cNvSpPr/>
      </dsp:nvSpPr>
      <dsp:spPr>
        <a:xfrm>
          <a:off x="0" y="179802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58C6-8846-4760-8651-380CB3FC99F1}">
      <dsp:nvSpPr>
        <dsp:cNvPr id="0" name=""/>
        <dsp:cNvSpPr/>
      </dsp:nvSpPr>
      <dsp:spPr>
        <a:xfrm>
          <a:off x="287166" y="1547108"/>
          <a:ext cx="402033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bg1"/>
              </a:solidFill>
            </a:rPr>
            <a:t>Как промышленное сырье для синтеза.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11664" y="1571606"/>
        <a:ext cx="3971335" cy="452844"/>
      </dsp:txXfrm>
    </dsp:sp>
    <dsp:sp modelId="{3715B194-45B9-4619-9E7F-831D76AC41D4}">
      <dsp:nvSpPr>
        <dsp:cNvPr id="0" name=""/>
        <dsp:cNvSpPr/>
      </dsp:nvSpPr>
      <dsp:spPr>
        <a:xfrm>
          <a:off x="0" y="256914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6FA34-311A-4476-9B59-AD460000DA2C}">
      <dsp:nvSpPr>
        <dsp:cNvPr id="0" name=""/>
        <dsp:cNvSpPr/>
      </dsp:nvSpPr>
      <dsp:spPr>
        <a:xfrm>
          <a:off x="287166" y="2318228"/>
          <a:ext cx="402033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В качестве растворителя.</a:t>
          </a:r>
        </a:p>
      </dsp:txBody>
      <dsp:txXfrm>
        <a:off x="311664" y="2342726"/>
        <a:ext cx="3971335" cy="452844"/>
      </dsp:txXfrm>
    </dsp:sp>
    <dsp:sp modelId="{F9306D7D-9B13-4B34-BE68-FB419668DAB7}">
      <dsp:nvSpPr>
        <dsp:cNvPr id="0" name=""/>
        <dsp:cNvSpPr/>
      </dsp:nvSpPr>
      <dsp:spPr>
        <a:xfrm>
          <a:off x="0" y="334026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00F37-AA3C-4B2F-BA37-51566E74B39D}">
      <dsp:nvSpPr>
        <dsp:cNvPr id="0" name=""/>
        <dsp:cNvSpPr/>
      </dsp:nvSpPr>
      <dsp:spPr>
        <a:xfrm>
          <a:off x="287166" y="3089348"/>
          <a:ext cx="402033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Поддержание концентрации растворов</a:t>
          </a:r>
        </a:p>
      </dsp:txBody>
      <dsp:txXfrm>
        <a:off x="311664" y="3113846"/>
        <a:ext cx="3971335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2342E-FE5D-4A73-B136-D17515A1A144}">
      <dsp:nvSpPr>
        <dsp:cNvPr id="0" name=""/>
        <dsp:cNvSpPr/>
      </dsp:nvSpPr>
      <dsp:spPr>
        <a:xfrm>
          <a:off x="0" y="25578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82FF3-AEB7-470A-9851-8317D41DDFAD}">
      <dsp:nvSpPr>
        <dsp:cNvPr id="0" name=""/>
        <dsp:cNvSpPr/>
      </dsp:nvSpPr>
      <dsp:spPr>
        <a:xfrm>
          <a:off x="299282" y="44915"/>
          <a:ext cx="5388088" cy="461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Для получения электроэнергии.</a:t>
          </a:r>
        </a:p>
      </dsp:txBody>
      <dsp:txXfrm>
        <a:off x="321825" y="67458"/>
        <a:ext cx="5343002" cy="416707"/>
      </dsp:txXfrm>
    </dsp:sp>
    <dsp:sp modelId="{83E05345-568D-4856-A26E-4AC7AF2C1C09}">
      <dsp:nvSpPr>
        <dsp:cNvPr id="0" name=""/>
        <dsp:cNvSpPr/>
      </dsp:nvSpPr>
      <dsp:spPr>
        <a:xfrm>
          <a:off x="0" y="102690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1341C-A35D-4EC0-B953-2550B380651E}">
      <dsp:nvSpPr>
        <dsp:cNvPr id="0" name=""/>
        <dsp:cNvSpPr/>
      </dsp:nvSpPr>
      <dsp:spPr>
        <a:xfrm>
          <a:off x="287166" y="775988"/>
          <a:ext cx="402033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bg1"/>
              </a:solidFill>
            </a:rPr>
            <a:t>Для орошения в сельском хозяйстве.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11664" y="800486"/>
        <a:ext cx="3971335" cy="452844"/>
      </dsp:txXfrm>
    </dsp:sp>
    <dsp:sp modelId="{34F8865C-FC78-4BD7-91CA-10C04E46A798}">
      <dsp:nvSpPr>
        <dsp:cNvPr id="0" name=""/>
        <dsp:cNvSpPr/>
      </dsp:nvSpPr>
      <dsp:spPr>
        <a:xfrm>
          <a:off x="0" y="179802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58C6-8846-4760-8651-380CB3FC99F1}">
      <dsp:nvSpPr>
        <dsp:cNvPr id="0" name=""/>
        <dsp:cNvSpPr/>
      </dsp:nvSpPr>
      <dsp:spPr>
        <a:xfrm>
          <a:off x="287166" y="1547108"/>
          <a:ext cx="402033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bg1"/>
              </a:solidFill>
            </a:rPr>
            <a:t>В системах отопления.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11664" y="1571606"/>
        <a:ext cx="3971335" cy="452844"/>
      </dsp:txXfrm>
    </dsp:sp>
    <dsp:sp modelId="{3715B194-45B9-4619-9E7F-831D76AC41D4}">
      <dsp:nvSpPr>
        <dsp:cNvPr id="0" name=""/>
        <dsp:cNvSpPr/>
      </dsp:nvSpPr>
      <dsp:spPr>
        <a:xfrm>
          <a:off x="0" y="256914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6FA34-311A-4476-9B59-AD460000DA2C}">
      <dsp:nvSpPr>
        <dsp:cNvPr id="0" name=""/>
        <dsp:cNvSpPr/>
      </dsp:nvSpPr>
      <dsp:spPr>
        <a:xfrm>
          <a:off x="273425" y="2318228"/>
          <a:ext cx="546849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В целлюлозно-бумажной промышленности.</a:t>
          </a:r>
        </a:p>
      </dsp:txBody>
      <dsp:txXfrm>
        <a:off x="297923" y="2342726"/>
        <a:ext cx="5419502" cy="452844"/>
      </dsp:txXfrm>
    </dsp:sp>
    <dsp:sp modelId="{F9306D7D-9B13-4B34-BE68-FB419668DAB7}">
      <dsp:nvSpPr>
        <dsp:cNvPr id="0" name=""/>
        <dsp:cNvSpPr/>
      </dsp:nvSpPr>
      <dsp:spPr>
        <a:xfrm>
          <a:off x="0" y="3340268"/>
          <a:ext cx="57433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00F37-AA3C-4B2F-BA37-51566E74B39D}">
      <dsp:nvSpPr>
        <dsp:cNvPr id="0" name=""/>
        <dsp:cNvSpPr/>
      </dsp:nvSpPr>
      <dsp:spPr>
        <a:xfrm>
          <a:off x="287166" y="3089348"/>
          <a:ext cx="402033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59" tIns="0" rIns="1519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В нефтяной промышленности.</a:t>
          </a:r>
        </a:p>
      </dsp:txBody>
      <dsp:txXfrm>
        <a:off x="311664" y="3113846"/>
        <a:ext cx="397133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5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1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1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6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1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0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199A-07FB-43F3-B8C9-844932F2F20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2769-611C-44F7-9F41-95B00EDF4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58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924" y="0"/>
            <a:ext cx="571887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64" y="3429000"/>
            <a:ext cx="2606290" cy="34139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978514" y="544191"/>
            <a:ext cx="8468631" cy="21236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 жизни человека.</a:t>
            </a:r>
          </a:p>
        </p:txBody>
      </p:sp>
      <p:sp>
        <p:nvSpPr>
          <p:cNvPr id="16" name="Прямоугольник 15"/>
          <p:cNvSpPr/>
          <p:nvPr/>
        </p:nvSpPr>
        <p:spPr bwMode="hidden">
          <a:xfrm>
            <a:off x="2863195" y="3417393"/>
            <a:ext cx="6606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Вода! У тебя нет ни вкуса, ни цвета, ни запаха, тебя не опишешь, тобою наслаждаешься, не понимая, что? ты такое. Ты не просто необходима для жизни, ты и есть жизнь.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5881" y="5819849"/>
            <a:ext cx="31738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202124"/>
                </a:solidFill>
                <a:latin typeface="Google Sans"/>
              </a:rPr>
              <a:t>Антуан де Сент-Экзюпери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784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847" y="-2920054"/>
            <a:ext cx="7113724" cy="12705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0" y="3861612"/>
            <a:ext cx="3599695" cy="3599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79" y="0"/>
            <a:ext cx="4757981" cy="54682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50" y="1373653"/>
            <a:ext cx="4757981" cy="5468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016" y="210948"/>
            <a:ext cx="11338032" cy="135421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это самое распространенное неорганическое соединение                   на земле, обладающее уникальными свойствами.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21442" y="3222679"/>
            <a:ext cx="3599695" cy="1055826"/>
          </a:xfrm>
          <a:custGeom>
            <a:avLst/>
            <a:gdLst>
              <a:gd name="connsiteX0" fmla="*/ 0 w 4252272"/>
              <a:gd name="connsiteY0" fmla="*/ 0 h 1700908"/>
              <a:gd name="connsiteX1" fmla="*/ 3401818 w 4252272"/>
              <a:gd name="connsiteY1" fmla="*/ 0 h 1700908"/>
              <a:gd name="connsiteX2" fmla="*/ 4252272 w 4252272"/>
              <a:gd name="connsiteY2" fmla="*/ 850454 h 1700908"/>
              <a:gd name="connsiteX3" fmla="*/ 3401818 w 4252272"/>
              <a:gd name="connsiteY3" fmla="*/ 1700908 h 1700908"/>
              <a:gd name="connsiteX4" fmla="*/ 0 w 4252272"/>
              <a:gd name="connsiteY4" fmla="*/ 1700908 h 1700908"/>
              <a:gd name="connsiteX5" fmla="*/ 850454 w 4252272"/>
              <a:gd name="connsiteY5" fmla="*/ 850454 h 1700908"/>
              <a:gd name="connsiteX6" fmla="*/ 0 w 4252272"/>
              <a:gd name="connsiteY6" fmla="*/ 0 h 17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272" h="1700908">
                <a:moveTo>
                  <a:pt x="0" y="0"/>
                </a:moveTo>
                <a:lnTo>
                  <a:pt x="3401818" y="0"/>
                </a:lnTo>
                <a:lnTo>
                  <a:pt x="4252272" y="850454"/>
                </a:lnTo>
                <a:lnTo>
                  <a:pt x="3401818" y="1700908"/>
                </a:lnTo>
                <a:lnTo>
                  <a:pt x="0" y="1700908"/>
                </a:lnTo>
                <a:lnTo>
                  <a:pt x="850454" y="8504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984" tIns="24765" rIns="850454" bIns="24765" numCol="1" spcCol="1270" anchor="ctr" anchorCtr="0">
            <a:noAutofit/>
          </a:bodyPr>
          <a:lstStyle/>
          <a:p>
            <a:pPr lvl="0" algn="ctr" defTabSz="1733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Уникальная вода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1018" y="1798642"/>
            <a:ext cx="7575008" cy="12003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Исключительная особенность воды в том, что она состоит из соединений атомов водорода и кислорода. Такое соединение, согласно химическим законам, должно быть газообразным. А вода — жидкая!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1018" y="3334564"/>
            <a:ext cx="6096000" cy="12003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— единственное вещество на Земле, плотность которого в твердом состоянии меньше, чем в жидком. Именно поэтому лед не тонет, а водоемы не промерзают до самого дна.</a:t>
            </a:r>
            <a:r>
              <a:rPr lang="ru-RU" b="1" dirty="0">
                <a:solidFill>
                  <a:srgbClr val="0F3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1018" y="4876499"/>
            <a:ext cx="6096000" cy="147732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— универсальный растворитель. По количеству и качеству растворенных в воде элементов и минералов ученые выделяют приблизительно 1330 видов воды: минеральная и талая, дождевая и роса, ледниковая и артезианская…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59" y="3857060"/>
            <a:ext cx="2588854" cy="23147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12" y="4415301"/>
            <a:ext cx="1586466" cy="107458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0326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847" y="-2920054"/>
            <a:ext cx="7113724" cy="1270586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1" y="1261066"/>
            <a:ext cx="5047391" cy="56534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00" y="1182329"/>
            <a:ext cx="5342131" cy="55450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1569" y="2587645"/>
            <a:ext cx="1155786" cy="891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85" y="3521990"/>
            <a:ext cx="929170" cy="1294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10" y="4685112"/>
            <a:ext cx="2170654" cy="1973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9827862" y="2672399"/>
            <a:ext cx="18832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Почки 79   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8171" y="4007102"/>
            <a:ext cx="19786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 73   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57585" y="5866911"/>
            <a:ext cx="21159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Мышцы 72   %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75" y="2280631"/>
            <a:ext cx="1010973" cy="1213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736" y="3564658"/>
            <a:ext cx="1387098" cy="1387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02" y="5150517"/>
            <a:ext cx="1904723" cy="11890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1522" y="2794698"/>
            <a:ext cx="17722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 90  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613" y="4165105"/>
            <a:ext cx="18217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 85  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017" y="5793138"/>
            <a:ext cx="20572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Лёгкие 83   %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4143926" y="5053097"/>
            <a:ext cx="863578" cy="502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900179" y="2938074"/>
            <a:ext cx="883404" cy="606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502617" y="4263884"/>
            <a:ext cx="1131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75" y="2887215"/>
            <a:ext cx="3587551" cy="2375594"/>
          </a:xfrm>
          <a:prstGeom prst="rect">
            <a:avLst/>
          </a:prstGeom>
          <a:effectLst>
            <a:outerShdw blurRad="304800" dist="50800" dir="2400000" sx="93000" sy="93000" algn="ctr" rotWithShape="0">
              <a:srgbClr val="000000">
                <a:alpha val="96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277288" y="3055140"/>
            <a:ext cx="920386" cy="55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41161" y="4318473"/>
            <a:ext cx="1050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72627" y="5080668"/>
            <a:ext cx="828548" cy="429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37220" y="1838128"/>
            <a:ext cx="815479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F3774"/>
                </a:solidFill>
                <a:latin typeface="PF Din"/>
              </a:rPr>
              <a:t>Тело человека в большей степени состоит из воды.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12276" y="258999"/>
            <a:ext cx="5920353" cy="92333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основа нашей жизни.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1321" y="1259767"/>
            <a:ext cx="8358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"/>
              </a:rPr>
              <a:t>Главный потребитель воды на Земле — это человек.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60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847" y="-2920054"/>
            <a:ext cx="7113724" cy="12705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9" y="0"/>
            <a:ext cx="5959334" cy="6763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57" y="-17916"/>
            <a:ext cx="5959334" cy="67630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0556" y="298190"/>
            <a:ext cx="712098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F3774"/>
                </a:solidFill>
                <a:latin typeface="PF Din"/>
              </a:rPr>
              <a:t>«Работа» воды в организме человека</a:t>
            </a:r>
            <a:r>
              <a:rPr lang="ru-RU" sz="2800" dirty="0">
                <a:solidFill>
                  <a:srgbClr val="0F3774"/>
                </a:solidFill>
                <a:latin typeface="PF Din"/>
              </a:rPr>
              <a:t>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3" y="2128595"/>
            <a:ext cx="3304102" cy="3100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ятиугольник 5"/>
          <p:cNvSpPr/>
          <p:nvPr/>
        </p:nvSpPr>
        <p:spPr>
          <a:xfrm rot="10800000">
            <a:off x="2790710" y="1197082"/>
            <a:ext cx="8226284" cy="432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3861" y="1183277"/>
            <a:ext cx="784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Доставляет к клеткам организма кислород и питательные вещества.</a:t>
            </a: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3957870" y="1799759"/>
            <a:ext cx="5535597" cy="558533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7094" y="1663095"/>
            <a:ext cx="761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Позволяет перерабатывать пищу в энергию.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(гидролиз жиров, белков и углеводов).</a:t>
            </a:r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4283265" y="2531889"/>
            <a:ext cx="5706099" cy="62225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4838359" y="3363590"/>
            <a:ext cx="5706099" cy="432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96071" y="2463570"/>
            <a:ext cx="645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Выводит шлаки и отходы из нашего организма,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являясь хорошим растворителем.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7889" y="3305647"/>
            <a:ext cx="710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Участвует в регулировании температуры тела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Пятиугольник 18"/>
          <p:cNvSpPr/>
          <p:nvPr/>
        </p:nvSpPr>
        <p:spPr>
          <a:xfrm rot="10800000">
            <a:off x="4889019" y="3962441"/>
            <a:ext cx="5644745" cy="432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520465" y="4595656"/>
            <a:ext cx="6107284" cy="432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0800000">
            <a:off x="4196608" y="5228872"/>
            <a:ext cx="5639844" cy="432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3050721" y="5891801"/>
            <a:ext cx="8492335" cy="432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81600" y="3945543"/>
            <a:ext cx="535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Служит в качестве смазки для наших суставов.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7393" y="4585966"/>
            <a:ext cx="579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Необходима для растворения витаминов и солей.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50829" y="5252651"/>
            <a:ext cx="525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Уменьшает аппетит  и улучшает метаболизм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1090" y="5904559"/>
            <a:ext cx="936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solidFill>
                  <a:schemeClr val="bg1"/>
                </a:solidFill>
              </a:rPr>
              <a:t>Создаёт условия для электрических функций  нервной системы.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17" y="3322355"/>
            <a:ext cx="2996942" cy="29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66" y="-8824"/>
            <a:ext cx="5959334" cy="6763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847" y="-2920054"/>
            <a:ext cx="7113724" cy="12705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" y="226730"/>
            <a:ext cx="5959334" cy="67630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6259" y="382834"/>
            <a:ext cx="796289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F3774"/>
                </a:solidFill>
                <a:latin typeface="PF Din"/>
              </a:rPr>
              <a:t>Бытовое использование воды человеком.</a:t>
            </a:r>
            <a:endParaRPr lang="ru-RU" sz="2800" dirty="0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814617792"/>
              </p:ext>
            </p:extLst>
          </p:nvPr>
        </p:nvGraphicFramePr>
        <p:xfrm>
          <a:off x="1324955" y="1718998"/>
          <a:ext cx="4663904" cy="422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01" y="2200540"/>
            <a:ext cx="3851008" cy="36366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1880" y="1343846"/>
            <a:ext cx="1267363" cy="12673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2251057"/>
            <a:ext cx="1437035" cy="1440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09" y="2476427"/>
            <a:ext cx="1767803" cy="1767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5" y="4770782"/>
            <a:ext cx="2017780" cy="18288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14" y="1463601"/>
            <a:ext cx="3843000" cy="48645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1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847" y="-2920054"/>
            <a:ext cx="7113724" cy="12705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" y="226730"/>
            <a:ext cx="5959334" cy="6763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20" y="-241301"/>
            <a:ext cx="5959334" cy="67630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26259" y="567186"/>
            <a:ext cx="7962899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F3774"/>
                </a:solidFill>
                <a:latin typeface="PF Din"/>
              </a:rPr>
              <a:t>Промышленное использование воды человеком.</a:t>
            </a:r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86170557"/>
              </p:ext>
            </p:extLst>
          </p:nvPr>
        </p:nvGraphicFramePr>
        <p:xfrm>
          <a:off x="388889" y="2212465"/>
          <a:ext cx="5743331" cy="381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897239616"/>
              </p:ext>
            </p:extLst>
          </p:nvPr>
        </p:nvGraphicFramePr>
        <p:xfrm>
          <a:off x="6107708" y="2212465"/>
          <a:ext cx="5743331" cy="381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06197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354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PF Din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</cp:lastModifiedBy>
  <cp:revision>92</cp:revision>
  <dcterms:created xsi:type="dcterms:W3CDTF">2023-03-15T07:17:55Z</dcterms:created>
  <dcterms:modified xsi:type="dcterms:W3CDTF">2024-02-18T06:59:54Z</dcterms:modified>
</cp:coreProperties>
</file>