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467922d50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467922d50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467922d50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467922d50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467922d5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467922d5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467922d5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467922d5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67922d50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467922d50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4c6a694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4c6a694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467922d50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467922d50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467922d50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467922d50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467922d5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467922d5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467922d50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467922d50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467922d5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467922d5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467922d5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467922d5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467922d5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467922d5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467922d50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467922d50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467922d50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467922d50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467922d50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467922d50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467922d50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467922d50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467922d5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467922d50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467922d50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467922d50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467922d50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467922d50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467922d5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467922d5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467922d5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467922d5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467922d50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467922d50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467922d5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467922d5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467922d5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467922d5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467922d5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467922d5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467922d5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467922d5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467922d5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467922d5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467922d5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467922d5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gif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38325"/>
            <a:ext cx="8520600" cy="13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latin typeface="Times New Roman"/>
                <a:ea typeface="Times New Roman"/>
                <a:cs typeface="Times New Roman"/>
                <a:sym typeface="Times New Roman"/>
              </a:rPr>
              <a:t>Наши ближайшие соседи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145875" y="4080375"/>
            <a:ext cx="2848500" cy="8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Окружающий мир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класс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988" y="1718150"/>
            <a:ext cx="2572025" cy="32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29991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Эстония.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Таллин.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875" y="126913"/>
            <a:ext cx="2557500" cy="4889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450" y="3173575"/>
            <a:ext cx="3302925" cy="18430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4617" y="1286000"/>
            <a:ext cx="1672870" cy="10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514350"/>
            <a:ext cx="2557500" cy="1406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29991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Латвия.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Рига.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000" y="151400"/>
            <a:ext cx="3219224" cy="19494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500" y="2338975"/>
            <a:ext cx="3979725" cy="26521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900" y="2750525"/>
            <a:ext cx="3148350" cy="22405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4625" y="1118700"/>
            <a:ext cx="2016000" cy="11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2193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Литва.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Вильнюс.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324" y="193025"/>
            <a:ext cx="3405875" cy="47682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79750"/>
            <a:ext cx="2490750" cy="16513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0700" y="3493875"/>
            <a:ext cx="2589476" cy="14673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0325" y="1348875"/>
            <a:ext cx="2038124" cy="122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2193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Польша.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Варшава.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1687" y="1667350"/>
            <a:ext cx="1447050" cy="9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125" y="152400"/>
            <a:ext cx="3635475" cy="47039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304900"/>
            <a:ext cx="3022600" cy="22669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8119" y="3712250"/>
            <a:ext cx="1872200" cy="11441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6168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Белоруссия.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Минск.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400" y="152400"/>
            <a:ext cx="3456213" cy="483869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700" y="3564852"/>
            <a:ext cx="2138300" cy="14262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25" y="1979276"/>
            <a:ext cx="2430575" cy="1367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921" y="3751640"/>
            <a:ext cx="1567579" cy="1052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9550" y="1631975"/>
            <a:ext cx="2138301" cy="10691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6168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Украина.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Киев.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965" y="1326025"/>
            <a:ext cx="1519661" cy="10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175" y="152400"/>
            <a:ext cx="3456213" cy="483869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75" y="1615399"/>
            <a:ext cx="2332050" cy="12161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2121" y="3677352"/>
            <a:ext cx="2040224" cy="12751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575" y="3042925"/>
            <a:ext cx="2906723" cy="19095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Юг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05625"/>
            <a:ext cx="6307277" cy="384296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9050" y="3203875"/>
            <a:ext cx="2181949" cy="14447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6168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Абхазия.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Сухум.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125" y="3225950"/>
            <a:ext cx="4197526" cy="17989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7125" y="192375"/>
            <a:ext cx="3739525" cy="24905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913" y="2895523"/>
            <a:ext cx="2420586" cy="16021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25" y="1407375"/>
            <a:ext cx="1948600" cy="35533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4610" y="1349688"/>
            <a:ext cx="1733891" cy="115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4011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Южная Осетия.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Цхинвал.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675" y="575375"/>
            <a:ext cx="1846251" cy="9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025" y="2506200"/>
            <a:ext cx="4030133" cy="22669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900" y="2288250"/>
            <a:ext cx="3817575" cy="27028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4011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Грузия.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Тбилиси.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938" y="1333975"/>
            <a:ext cx="1746375" cy="11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538" y="2758313"/>
            <a:ext cx="3361575" cy="22223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925" y="1333975"/>
            <a:ext cx="1882325" cy="1254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7825" y="364263"/>
            <a:ext cx="3725500" cy="4414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Стороны света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1210625"/>
            <a:ext cx="57150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546750" y="2106600"/>
            <a:ext cx="9018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</a:t>
            </a:r>
            <a:endParaRPr sz="6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695450" y="2106600"/>
            <a:ext cx="9018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endParaRPr sz="6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121100" y="4021625"/>
            <a:ext cx="9018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</a:t>
            </a:r>
            <a:endParaRPr sz="6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121100" y="224400"/>
            <a:ext cx="9018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endParaRPr sz="6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610625" y="781800"/>
            <a:ext cx="9018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СЗ</a:t>
            </a:r>
            <a:endParaRPr sz="3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793650" y="974700"/>
            <a:ext cx="9018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</a:t>
            </a:r>
            <a:endParaRPr sz="3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448550" y="3769725"/>
            <a:ext cx="9018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ЮЗ</a:t>
            </a:r>
            <a:endParaRPr sz="3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793650" y="3658875"/>
            <a:ext cx="10734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ЮВ</a:t>
            </a:r>
            <a:endParaRPr sz="30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4011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Азербайджан.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Баку.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175" y="243000"/>
            <a:ext cx="2937850" cy="1771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575" y="2308499"/>
            <a:ext cx="3897450" cy="2596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75" y="2220150"/>
            <a:ext cx="3580051" cy="26850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1500" y="900575"/>
            <a:ext cx="2228625" cy="11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050" y="152400"/>
            <a:ext cx="54398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1357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Казахстан.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Нур-Султан (Астана).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150" y="3246446"/>
            <a:ext cx="5135700" cy="172560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400" y="496775"/>
            <a:ext cx="3472350" cy="230585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000" y="2914001"/>
            <a:ext cx="2764125" cy="15632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8625" y="1416300"/>
            <a:ext cx="2019150" cy="11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1357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Монголия.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Улан-Батор.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726" y="1294875"/>
            <a:ext cx="2026200" cy="10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3900" y="3826600"/>
            <a:ext cx="1518225" cy="11424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0" y="2438350"/>
            <a:ext cx="3799798" cy="25307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1800" y="151399"/>
            <a:ext cx="3799801" cy="284707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650" y="3128851"/>
            <a:ext cx="2410502" cy="18402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1357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Китай.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Пекин.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75" y="2940107"/>
            <a:ext cx="3143600" cy="209571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747" y="932037"/>
            <a:ext cx="2458378" cy="16397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9" name="Google Shape;25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325" y="2845123"/>
            <a:ext cx="3888799" cy="2190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8000" y="95350"/>
            <a:ext cx="2521125" cy="16896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275" y="1448167"/>
            <a:ext cx="2069025" cy="12082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94779" y="1944000"/>
            <a:ext cx="1624624" cy="1084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469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Северная Корея (КНДР).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Пхеньян.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500" y="386875"/>
            <a:ext cx="3455450" cy="46231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7000" y="3187074"/>
            <a:ext cx="3239475" cy="18229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316900"/>
            <a:ext cx="2145123" cy="17177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3700" y="1558663"/>
            <a:ext cx="2026200" cy="10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0"/>
          <p:cNvPicPr preferRelativeResize="0"/>
          <p:nvPr/>
        </p:nvPicPr>
        <p:blipFill rotWithShape="1">
          <a:blip r:embed="rId3">
            <a:alphaModFix/>
          </a:blip>
          <a:srcRect l="56597" b="26772"/>
          <a:stretch/>
        </p:blipFill>
        <p:spPr>
          <a:xfrm>
            <a:off x="3382000" y="124163"/>
            <a:ext cx="3261951" cy="48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Юго - восток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469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Япония.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Токио.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139" y="1083500"/>
            <a:ext cx="1923374" cy="10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0425" y="147538"/>
            <a:ext cx="3232275" cy="484841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400" y="1235675"/>
            <a:ext cx="2054850" cy="15395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375" y="3235631"/>
            <a:ext cx="3139776" cy="176611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0925" y="2775225"/>
            <a:ext cx="2257725" cy="126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Северо - восток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400" y="506250"/>
            <a:ext cx="5334625" cy="43103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54696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США.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Вашингтон.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550" y="1316375"/>
            <a:ext cx="2133924" cy="11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525" y="3126717"/>
            <a:ext cx="4419600" cy="188860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7400" y="223275"/>
            <a:ext cx="3999720" cy="2499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5525" y="3002700"/>
            <a:ext cx="2996475" cy="20126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755" y="1430537"/>
            <a:ext cx="1846100" cy="13061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Физическая карта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100" y="891000"/>
            <a:ext cx="6367800" cy="39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4525"/>
            <a:ext cx="8839200" cy="20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9" y="0"/>
            <a:ext cx="512271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94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Политическая карта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00" y="785375"/>
            <a:ext cx="7505805" cy="41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900" y="100688"/>
            <a:ext cx="5780849" cy="494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Северо-запад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825" y="794975"/>
            <a:ext cx="7514340" cy="41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29991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Норвегия.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Осло.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2500" y="3263619"/>
            <a:ext cx="2999102" cy="168698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6550" y="152400"/>
            <a:ext cx="4075050" cy="25408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355" y="2929075"/>
            <a:ext cx="3088445" cy="202152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3956" y="3441975"/>
            <a:ext cx="2255400" cy="150862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1225" y="1398488"/>
            <a:ext cx="1783480" cy="12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3485100" cy="10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Страна: Финляндия.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Столица: Хельсинки.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00" y="2627325"/>
            <a:ext cx="3644475" cy="23566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000" y="151400"/>
            <a:ext cx="3422249" cy="48326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2125" y="1288575"/>
            <a:ext cx="1801800" cy="1126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151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Запад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262" y="155788"/>
            <a:ext cx="4232026" cy="48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400" y="2236050"/>
            <a:ext cx="3219224" cy="275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180</Words>
  <Application>Microsoft Office PowerPoint</Application>
  <PresentationFormat>Экран (16:9)</PresentationFormat>
  <Paragraphs>55</Paragraphs>
  <Slides>31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Simple Dark</vt:lpstr>
      <vt:lpstr>Наши ближайшие соседи</vt:lpstr>
      <vt:lpstr>Стороны света</vt:lpstr>
      <vt:lpstr>Физическая карта</vt:lpstr>
      <vt:lpstr>Политическая карта</vt:lpstr>
      <vt:lpstr>Слайд 5</vt:lpstr>
      <vt:lpstr>Северо-запад</vt:lpstr>
      <vt:lpstr>Страна: Норвегия. Столица: Осло.</vt:lpstr>
      <vt:lpstr>Страна: Финляндия. Столица: Хельсинки.</vt:lpstr>
      <vt:lpstr>Запад</vt:lpstr>
      <vt:lpstr>Страна: Эстония. Столица: Таллин.</vt:lpstr>
      <vt:lpstr>Страна: Латвия. Столица: Рига.</vt:lpstr>
      <vt:lpstr>Страна: Литва. Столица: Вильнюс.</vt:lpstr>
      <vt:lpstr>Страна: Польша. Столица: Варшава.</vt:lpstr>
      <vt:lpstr>Страна: Белоруссия. Столица: Минск.</vt:lpstr>
      <vt:lpstr>Страна: Украина. Столица: Киев.</vt:lpstr>
      <vt:lpstr>Юг</vt:lpstr>
      <vt:lpstr>Страна: Абхазия. Столица: Сухум.</vt:lpstr>
      <vt:lpstr>Страна: Южная Осетия. Столица: Цхинвал.</vt:lpstr>
      <vt:lpstr>Страна: Грузия. Столица: Тбилиси.</vt:lpstr>
      <vt:lpstr>Страна: Азербайджан. Столица: Баку.</vt:lpstr>
      <vt:lpstr>Слайд 21</vt:lpstr>
      <vt:lpstr>Страна: Казахстан. Столица: Нур-Султан (Астана).</vt:lpstr>
      <vt:lpstr>Страна: Монголия. Столица: Улан-Батор.</vt:lpstr>
      <vt:lpstr>Страна: Китай. Столица: Пекин.</vt:lpstr>
      <vt:lpstr>Страна: Северная Корея (КНДР). Столица: Пхеньян.</vt:lpstr>
      <vt:lpstr>Юго - восток</vt:lpstr>
      <vt:lpstr>Страна: Япония. Столица: Токио.</vt:lpstr>
      <vt:lpstr>Северо - восток</vt:lpstr>
      <vt:lpstr>Страна: США. Столица: Вашингтон.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ближайшие соседи</dc:title>
  <dc:creator>Ученик</dc:creator>
  <cp:lastModifiedBy>user</cp:lastModifiedBy>
  <cp:revision>3</cp:revision>
  <dcterms:modified xsi:type="dcterms:W3CDTF">2024-02-06T04:36:22Z</dcterms:modified>
</cp:coreProperties>
</file>