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7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7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5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51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6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9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89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3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8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9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5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172C11-2C14-487D-889F-B1D8CFEEB125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AA972-8132-4A8C-BCF0-0A6314237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9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9903" y="1337912"/>
            <a:ext cx="10597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</a:t>
            </a:r>
            <a:r>
              <a:rPr lang="ru-RU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ПЛАНЕ НЕРОВНОСТЕЙ </a:t>
            </a:r>
            <a:r>
              <a:rPr lang="ru-RU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ЗЕМНОЙ ПОВЕРХНОСТИ</a:t>
            </a:r>
            <a:endParaRPr lang="ru-RU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1638300" y="15401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1790700" y="16925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16342" y="5550449"/>
            <a:ext cx="430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: учитель географии </a:t>
            </a:r>
          </a:p>
          <a:p>
            <a:r>
              <a:rPr lang="ru-RU" dirty="0" smtClean="0"/>
              <a:t>Н.К. Хмелевская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7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258" y="261649"/>
            <a:ext cx="2656647" cy="884763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93" y="1501254"/>
            <a:ext cx="1042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Земная поверхность неровная, на ней встречаются возвышенные участки и понижения.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6" y="2434918"/>
            <a:ext cx="6287694" cy="4286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1552" y="3054697"/>
            <a:ext cx="3998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Рельеф </a:t>
            </a:r>
            <a:r>
              <a:rPr lang="ru-RU" sz="2400" dirty="0"/>
              <a:t>– все неровности земной поверхности.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Формы </a:t>
            </a:r>
            <a:r>
              <a:rPr lang="ru-RU" sz="2400" b="1" dirty="0"/>
              <a:t>рельефа </a:t>
            </a:r>
            <a:r>
              <a:rPr lang="ru-RU" sz="2400" dirty="0"/>
              <a:t>– различные виды неровностей земной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26030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775" y="234354"/>
            <a:ext cx="3161614" cy="884763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НИВЕЛИР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13" y="1364776"/>
            <a:ext cx="1027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Чтобы на плане изобразить различные формы рельефа, нужно предварительно сделать определенные измерения.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" y="2305156"/>
            <a:ext cx="3574752" cy="431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4955" y="3493432"/>
            <a:ext cx="6441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Эти измерения проделывают с помощью </a:t>
            </a:r>
            <a:r>
              <a:rPr lang="ru-RU" sz="2400" b="1" i="1" dirty="0"/>
              <a:t>нивелира</a:t>
            </a:r>
            <a:r>
              <a:rPr lang="ru-RU" sz="2400" i="1" dirty="0"/>
              <a:t>. </a:t>
            </a:r>
            <a:endParaRPr lang="ru-RU" sz="2400" i="1" dirty="0" smtClean="0"/>
          </a:p>
          <a:p>
            <a:endParaRPr lang="ru-RU" sz="2400" i="1" dirty="0"/>
          </a:p>
          <a:p>
            <a:r>
              <a:rPr lang="ru-RU" sz="2400" dirty="0" smtClean="0"/>
              <a:t>Нивелир </a:t>
            </a:r>
            <a:r>
              <a:rPr lang="ru-RU" sz="2400" dirty="0"/>
              <a:t>служит для определения превышения точек земной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19690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070" y="261649"/>
            <a:ext cx="3107023" cy="871115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НИВЕЛИР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73958"/>
            <a:ext cx="66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Принцип работы лазерного нивелира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46" y="2170946"/>
            <a:ext cx="7148469" cy="45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354" y="275297"/>
            <a:ext cx="8088456" cy="102124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ОТНОСИТЕЛЬНАЯ ВЫСОТА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5767" y="3592045"/>
            <a:ext cx="438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Относительная </a:t>
            </a:r>
            <a:r>
              <a:rPr lang="ru-RU" sz="2400" b="1" dirty="0"/>
              <a:t>высота </a:t>
            </a:r>
            <a:r>
              <a:rPr lang="ru-RU" sz="2400" dirty="0"/>
              <a:t>– превышение точки земной поверхности над другой точкой, т.е. относительно другой точки.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0" y="2720042"/>
            <a:ext cx="5688159" cy="3903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797" y="1392072"/>
            <a:ext cx="1065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Проводя измерения нивелиром, узнают, на сколько одна точка земной поверхности лежит выше другой точки, то есть узнают относительную высоту.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5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485" y="193410"/>
            <a:ext cx="7556193" cy="102124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АБСОЛЮТНАЯ ВЫСОТА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426" y="3299563"/>
            <a:ext cx="4707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dirty="0"/>
              <a:t>Абсолютная высота </a:t>
            </a:r>
            <a:r>
              <a:rPr lang="ru-RU" sz="2400" dirty="0"/>
              <a:t>– высота точки земной поверхности, отсчитываемая от уровня моря (океана). Уровень моря принимается за 0 метров.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7" y="2333768"/>
            <a:ext cx="6348535" cy="4239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387" y="1543376"/>
            <a:ext cx="965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планах и картах изображают абсолютную высоту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557" y="207058"/>
            <a:ext cx="4772050" cy="92570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ГОРИЗОНТАЛИ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4" y="1255594"/>
            <a:ext cx="1121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некоторых планах высоты точек подписаны цифрами – отметками высот.</a:t>
            </a:r>
          </a:p>
          <a:p>
            <a:r>
              <a:rPr lang="ru-RU" sz="2400" dirty="0"/>
              <a:t>На планах местности рельеф изображают с помощью горизонталей.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5" y="2653983"/>
            <a:ext cx="5391469" cy="3386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698" y="2823963"/>
            <a:ext cx="4462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Горизонтали </a:t>
            </a:r>
            <a:r>
              <a:rPr lang="ru-RU" sz="2400" dirty="0"/>
              <a:t>– линии, соединяющие точки с одинаковой абсолютной высотой. Чем ближе горизонтали проведены друг к другу, тем быстрее меняются высоты, и наоборот.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795" y="6141493"/>
            <a:ext cx="11395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Отметки высот на плане (черным цветом) и горизонтали (коричневым цветом) </a:t>
            </a:r>
          </a:p>
        </p:txBody>
      </p:sp>
    </p:spTree>
    <p:extLst>
      <p:ext uri="{BB962C8B-B14F-4D97-AF65-F5344CB8AC3E}">
        <p14:creationId xmlns:p14="http://schemas.microsoft.com/office/powerpoint/2010/main" val="300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927" y="234354"/>
            <a:ext cx="4103310" cy="84381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БЕРГШТРИХИ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1583140"/>
            <a:ext cx="1031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Некоторые горизонтали снабжены перпендикулярными черточками – </a:t>
            </a:r>
            <a:r>
              <a:rPr lang="ru-RU" sz="2400" b="1" i="1" dirty="0" err="1"/>
              <a:t>бергштрихами</a:t>
            </a:r>
            <a:r>
              <a:rPr lang="ru-RU" sz="2400" dirty="0"/>
              <a:t>, которые показывают направление возвышения или понижения.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9" y="2881226"/>
            <a:ext cx="6974007" cy="37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388" y="2906972"/>
            <a:ext cx="112037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7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136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Презентация PowerPoint</vt:lpstr>
      <vt:lpstr>РЕЛЬЕФ</vt:lpstr>
      <vt:lpstr>НИВЕЛИР</vt:lpstr>
      <vt:lpstr>НИВЕЛИР</vt:lpstr>
      <vt:lpstr>ОТНОСИТЕЛЬНАЯ ВЫСОТА</vt:lpstr>
      <vt:lpstr>АБСОЛЮТНАЯ ВЫСОТА</vt:lpstr>
      <vt:lpstr>ГОРИЗОНТАЛИ</vt:lpstr>
      <vt:lpstr>БЕРГШТРИХИ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Холмогоров</dc:creator>
  <cp:lastModifiedBy>Наталья Хмелевская</cp:lastModifiedBy>
  <cp:revision>11</cp:revision>
  <dcterms:created xsi:type="dcterms:W3CDTF">2014-07-05T18:11:45Z</dcterms:created>
  <dcterms:modified xsi:type="dcterms:W3CDTF">2024-01-18T12:20:01Z</dcterms:modified>
</cp:coreProperties>
</file>