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6" r:id="rId3"/>
    <p:sldId id="257" r:id="rId4"/>
    <p:sldId id="258" r:id="rId5"/>
    <p:sldId id="271" r:id="rId6"/>
    <p:sldId id="270" r:id="rId7"/>
    <p:sldId id="269" r:id="rId8"/>
    <p:sldId id="268" r:id="rId9"/>
    <p:sldId id="267" r:id="rId10"/>
    <p:sldId id="266" r:id="rId11"/>
    <p:sldId id="265" r:id="rId12"/>
    <p:sldId id="264" r:id="rId13"/>
    <p:sldId id="263" r:id="rId14"/>
    <p:sldId id="262" r:id="rId15"/>
    <p:sldId id="261" r:id="rId16"/>
    <p:sldId id="273" r:id="rId17"/>
    <p:sldId id="260" r:id="rId18"/>
    <p:sldId id="272" r:id="rId19"/>
    <p:sldId id="275" r:id="rId20"/>
    <p:sldId id="277" r:id="rId21"/>
    <p:sldId id="27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2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5273" y="112256"/>
            <a:ext cx="10238404" cy="195738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Обучающее </a:t>
            </a:r>
            <a:r>
              <a:rPr lang="ru-RU" sz="3600" dirty="0" smtClean="0"/>
              <a:t>подробное изложение 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текста Василия </a:t>
            </a:r>
            <a:r>
              <a:rPr lang="ru-RU" sz="3600" dirty="0" err="1"/>
              <a:t>Пескова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 «Последний </a:t>
            </a:r>
            <a:r>
              <a:rPr lang="ru-RU" sz="3600" dirty="0" smtClean="0"/>
              <a:t>лист осени» (6 класс)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75644" y="3634381"/>
            <a:ext cx="1617662" cy="95190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200" dirty="0">
                <a:solidFill>
                  <a:schemeClr val="accent4">
                    <a:lumMod val="50000"/>
                  </a:schemeClr>
                </a:solidFill>
              </a:rPr>
              <a:t>6 класс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52" y="2462289"/>
            <a:ext cx="6656874" cy="4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76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8587" y="341465"/>
            <a:ext cx="8915399" cy="662935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Примерный план текста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4133" y="2336800"/>
            <a:ext cx="4951411" cy="264160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Пора ожиданий холодов.</a:t>
            </a: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Птицы поздней осенью.</a:t>
            </a: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Заяц готов зимовать.</a:t>
            </a: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Последний лист осени.</a:t>
            </a:r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7A4C59-5773-495C-8FC6-7C5709146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75" y="1607904"/>
            <a:ext cx="5850809" cy="43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72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1" y="165404"/>
            <a:ext cx="8915399" cy="662935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Словарная работа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36156" y="1244881"/>
            <a:ext cx="5408611" cy="3473423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Погожая (осень) – тёплая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Жухнут (листья) – сохнут и сворачиваются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Россыпью (лежат) – беспорядочно разбросаны.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Кукушкин лён – мох, растущий в сырых лесах, на болотах.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7293CA8-CDFC-43EB-8896-4C012B06A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896" y="3513416"/>
            <a:ext cx="4806000" cy="3204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1D864F5-AA48-4A96-B8EA-178A91A19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44" y="956355"/>
            <a:ext cx="4701037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21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9131" y="260522"/>
            <a:ext cx="8915399" cy="6629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Словарная работа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3776" y="1332498"/>
            <a:ext cx="5154611" cy="536009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Оцепеневший (лес) – застывший в молчании, в тишине.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Снуют (дрозды) – бесцельно бегают.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Званые гости – ожидаемые и желанные.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Свиристели – певчие птицы с хохолком.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Снегири – певчие птицы с красной грудкой.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1D08EFD-9358-4D60-AEA3-347DA6B88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60" y="1332498"/>
            <a:ext cx="5952060" cy="46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78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1" y="165404"/>
            <a:ext cx="8915399" cy="662935"/>
          </a:xfrm>
        </p:spPr>
        <p:txBody>
          <a:bodyPr>
            <a:normAutofit fontScale="90000"/>
          </a:bodyPr>
          <a:lstStyle/>
          <a:p>
            <a:r>
              <a:rPr lang="ru-RU" dirty="0"/>
              <a:t>Словарная работа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29983" y="1234011"/>
            <a:ext cx="4902643" cy="5343164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/>
                </a:solidFill>
              </a:rPr>
              <a:t>Вестники – те, кто предвещает, знаменует наступление чего-либо.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/>
                </a:solidFill>
              </a:rPr>
              <a:t>Шаровары – широкие штаны с резинкой внизу.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/>
                </a:solidFill>
              </a:rPr>
              <a:t>Портняжки – портные, мастера, шьющие одежду.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/>
                </a:solidFill>
              </a:rPr>
              <a:t>Напружинился – собрался, приготовился.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tx1"/>
                </a:solidFill>
              </a:rPr>
              <a:t>Вологодские (леса) – находящиеся в Вологодской области.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19302A2-B4A8-419D-B342-FB78F5F58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495" y="3837362"/>
            <a:ext cx="4428000" cy="2952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2392435-F67C-4AAB-9A8F-4EAB2478C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130" y="1082379"/>
            <a:ext cx="3984000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24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2555" y="293420"/>
            <a:ext cx="8915399" cy="662935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Выборочный анализ текста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48016" y="1517749"/>
            <a:ext cx="4097866" cy="5275431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</a:rPr>
              <a:t>План анализа.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Стиль.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Тип речи.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Тема.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Основная мысль.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Варианты заглавий.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Языковые средства выразительности.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6F37C60-EC3B-4A87-8DBE-0CB331C63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96" y="1517749"/>
            <a:ext cx="6590225" cy="43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32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011" y="267004"/>
            <a:ext cx="8915399" cy="662935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Языковые средства выразительности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79056" y="1502472"/>
            <a:ext cx="4274078" cy="4777048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Метафоры (медный звон погожей осени; снегири и свиристели – вестники белых узоров).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Лексический повтор (лужицы, белые, лист, заяц).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Олицетворение (дрожит листок, ветер шевелит ветки).</a:t>
            </a:r>
          </a:p>
          <a:p>
            <a:endParaRPr lang="ru-RU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E4B60C3-C223-4F52-968A-546404D29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918" y="1190996"/>
            <a:ext cx="417825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2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1" y="165404"/>
            <a:ext cx="8915399" cy="662935"/>
          </a:xfrm>
        </p:spPr>
        <p:txBody>
          <a:bodyPr>
            <a:normAutofit fontScale="90000"/>
          </a:bodyPr>
          <a:lstStyle/>
          <a:p>
            <a:r>
              <a:rPr lang="ru-RU" dirty="0"/>
              <a:t>Языковые средства выразительности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03066" y="1645068"/>
            <a:ext cx="4070878" cy="389466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Оценочные слова (</a:t>
            </a:r>
            <a:r>
              <a:rPr lang="ru-RU" sz="2400" dirty="0" err="1">
                <a:solidFill>
                  <a:schemeClr val="tx1"/>
                </a:solidFill>
              </a:rPr>
              <a:t>сугробцем</a:t>
            </a:r>
            <a:r>
              <a:rPr lang="ru-RU" sz="2400" dirty="0">
                <a:solidFill>
                  <a:schemeClr val="tx1"/>
                </a:solidFill>
              </a:rPr>
              <a:t>, зайчишка, монеткой).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Разговорная лексика (застрял, жухнет, снуют, портняжки).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Синонимы (птицы, дрозды, свиристели, вестники).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E1B74F4-3DEE-4283-8576-0177898CA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63" y="1270401"/>
            <a:ext cx="7016402" cy="46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49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1" y="165404"/>
            <a:ext cx="8915399" cy="662935"/>
          </a:xfrm>
        </p:spPr>
        <p:txBody>
          <a:bodyPr>
            <a:normAutofit fontScale="90000"/>
          </a:bodyPr>
          <a:lstStyle/>
          <a:p>
            <a:r>
              <a:rPr lang="ru-RU" dirty="0"/>
              <a:t>Языковые средства выразительности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2522" y="1586498"/>
            <a:ext cx="3901544" cy="510609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Эпитеты (оцепеневший, уснувший лес; погожая осень).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Фразеологизмы (на виду у всего света; глазом провожает).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Однородные члены предложения (листок оторвался, скользит и ложится…)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283F063-A87E-44DE-9B96-BAA2E2685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22" y="1314703"/>
            <a:ext cx="72360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17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3397" y="292055"/>
            <a:ext cx="8915399" cy="662935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Подробное изложение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21600" y="1963508"/>
            <a:ext cx="4064000" cy="3383017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/>
              <a:t> </a:t>
            </a:r>
            <a:r>
              <a:rPr lang="ru-RU" sz="2400" dirty="0">
                <a:solidFill>
                  <a:schemeClr val="tx1"/>
                </a:solidFill>
              </a:rPr>
              <a:t>Написать подробное изложение текста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При написании изложения пользоваться планом текста и записанным справочным материалом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Самостоятельно озаглавить записанный текст.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5CBE8EB-9ECD-4FD8-B71B-D917F10B8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33" y="1405017"/>
            <a:ext cx="675166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63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EBD669-38FE-457E-A93B-A785C2CFE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5591" y="1961844"/>
            <a:ext cx="7313076" cy="1280890"/>
          </a:xfrm>
        </p:spPr>
        <p:txBody>
          <a:bodyPr>
            <a:normAutofit/>
          </a:bodyPr>
          <a:lstStyle/>
          <a:p>
            <a:r>
              <a:rPr lang="ru-RU" sz="5400" dirty="0"/>
              <a:t>Творческих успехов!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144" y="0"/>
            <a:ext cx="6766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6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914" y="222723"/>
            <a:ext cx="8915399" cy="784462"/>
          </a:xfrm>
        </p:spPr>
        <p:txBody>
          <a:bodyPr/>
          <a:lstStyle/>
          <a:p>
            <a:pPr algn="ctr"/>
            <a:r>
              <a:rPr lang="ru-RU" dirty="0"/>
              <a:t>Задачи: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68787" y="1750135"/>
            <a:ext cx="8575673" cy="4129088"/>
          </a:xfrm>
        </p:spPr>
        <p:txBody>
          <a:bodyPr/>
          <a:lstStyle/>
          <a:p>
            <a:pPr marL="416052" lvl="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познакомиться с исходным текстом;</a:t>
            </a:r>
          </a:p>
          <a:p>
            <a:pPr marL="416052" lvl="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 поработать с незнакомыми словами; </a:t>
            </a:r>
          </a:p>
          <a:p>
            <a:pPr marL="416052" lvl="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провести выборочный анализ текста по плану;</a:t>
            </a:r>
          </a:p>
          <a:p>
            <a:pPr marL="416052" lvl="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отобрать содержательный материал и языковые средства для создания собственного текста;</a:t>
            </a:r>
          </a:p>
          <a:p>
            <a:pPr marL="416052" lvl="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написать подробное изложение прочитанного текста.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02" y="103878"/>
            <a:ext cx="2645105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90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F35A9A-2B6D-4CBB-B198-1F22F5ABC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45" y="263816"/>
            <a:ext cx="8915399" cy="989251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Домашнее задание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251AA06-6C11-45BB-908D-2C5447C48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9733" y="2099733"/>
            <a:ext cx="7230534" cy="318346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tx1"/>
                </a:solidFill>
              </a:rPr>
              <a:t>Написать </a:t>
            </a:r>
            <a:r>
              <a:rPr lang="ru-RU" sz="2800" dirty="0">
                <a:solidFill>
                  <a:srgbClr val="0070C0"/>
                </a:solidFill>
              </a:rPr>
              <a:t>сочинение-миниатюру</a:t>
            </a:r>
            <a:r>
              <a:rPr lang="ru-RU" sz="2800" dirty="0">
                <a:solidFill>
                  <a:schemeClr val="tx1"/>
                </a:solidFill>
              </a:rPr>
              <a:t> на тему </a:t>
            </a:r>
            <a:r>
              <a:rPr lang="ru-RU" sz="2800" dirty="0">
                <a:solidFill>
                  <a:srgbClr val="C00000"/>
                </a:solidFill>
              </a:rPr>
              <a:t>«Природа готовится к зиме»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tx1"/>
                </a:solidFill>
              </a:rPr>
              <a:t>Не менее 10 предложений на основе личных наблюдений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E2F17B0-6A17-40E2-93CE-955528C5C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133" y="0"/>
            <a:ext cx="7840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04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5996" y="1452449"/>
            <a:ext cx="8911687" cy="4324408"/>
          </a:xfrm>
        </p:spPr>
        <p:txBody>
          <a:bodyPr/>
          <a:lstStyle/>
          <a:p>
            <a:pPr algn="ctr"/>
            <a:r>
              <a:rPr lang="ru-RU" dirty="0"/>
              <a:t>Работу выполнила</a:t>
            </a:r>
            <a:br>
              <a:rPr lang="ru-RU" dirty="0"/>
            </a:br>
            <a:r>
              <a:rPr lang="ru-RU" dirty="0"/>
              <a:t>учитель русского языка </a:t>
            </a:r>
            <a:br>
              <a:rPr lang="ru-RU" dirty="0"/>
            </a:br>
            <a:r>
              <a:rPr lang="ru-RU" dirty="0"/>
              <a:t>ГБПОУ «1-й МОК» </a:t>
            </a:r>
            <a:br>
              <a:rPr lang="ru-RU" dirty="0"/>
            </a:br>
            <a:r>
              <a:rPr lang="ru-RU" dirty="0"/>
              <a:t>г. Москвы</a:t>
            </a:r>
            <a:br>
              <a:rPr lang="ru-RU" dirty="0"/>
            </a:br>
            <a:r>
              <a:rPr lang="ru-RU" dirty="0" err="1"/>
              <a:t>Немцева</a:t>
            </a:r>
            <a:r>
              <a:rPr lang="ru-RU" dirty="0"/>
              <a:t> Л.В.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192F42-224C-4B8C-BE7A-98DE9FB28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8226" y="3614653"/>
            <a:ext cx="2817697" cy="306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DAEDB4B-A4B2-48EB-B4B9-78BD4C951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59" y="297000"/>
            <a:ext cx="2645105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78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1" y="165404"/>
            <a:ext cx="8915399" cy="662935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Читаем текст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2292" y="982133"/>
            <a:ext cx="8632319" cy="5461698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После медного звона погожей осени наступает пора ожиданий холодов. Если сверкнули звезды – быть завтра морозу. А чаще нет ни солнца, ни звезд…</a:t>
            </a:r>
          </a:p>
          <a:p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«Сегодня – завтра, сегодня – завтра» - падают в светлую лужицу капли с рябины. Сегодня-завтра все забелеет. Каждый след будет виден. А пока жухнет одеяло из листьев. Россыпью гвоздей лежат в лужице колючки от елок. Только кукушкин лен бодро зеленеет в березняке. Простились птицы с уснувшим, оцепеневшим лесом. Только дрозды, увлеченные пиром, снуют на рябине. Но тут же, на ветке, зваными гостями сидят свиристели и снегири – вестники белых узоров.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51ECC0-034C-4BF6-842C-911D9C7FC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92" y="0"/>
            <a:ext cx="2304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5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1" y="165404"/>
            <a:ext cx="8915399" cy="662935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Читаем текст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89211" y="1281698"/>
            <a:ext cx="9491760" cy="5410898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chemeClr val="tx1"/>
                </a:solidFill>
              </a:rPr>
              <a:t>Заяц готов зимовать. Давно уже приобрел он белые шаровары. А на этой неделе лесные портняжки сшили ему и белую куртку. Однако поспешил заяц одеться – зима застряла где-то в лесах вологодских. Сидит заяц белым </a:t>
            </a:r>
            <a:r>
              <a:rPr lang="ru-RU" sz="2200" dirty="0" err="1">
                <a:solidFill>
                  <a:schemeClr val="tx1"/>
                </a:solidFill>
              </a:rPr>
              <a:t>сугробцем</a:t>
            </a:r>
            <a:r>
              <a:rPr lang="ru-RU" sz="2200" dirty="0">
                <a:solidFill>
                  <a:schemeClr val="tx1"/>
                </a:solidFill>
              </a:rPr>
              <a:t> на виду у всего света. Крепко сидит зайчишка. В трех шагах пройдешь – сидит. Напружинился, глазом шаги провожает. Не задержался, не хрустнуло под ногой – так и не вскочит…</a:t>
            </a:r>
          </a:p>
          <a:p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На облетевшей березе дрожит последний листок. Ветер шевелит потемневшие ветки. Лист вздрагивает, но остается висеть… А когда все утихает, вдруг сам по себе листок отрывается, тихо по невидимой горке скользит и желтой монеткой ложится в зеленую шапку кукушкина льна. Последний лист осени…</a:t>
            </a:r>
          </a:p>
          <a:p>
            <a:r>
              <a:rPr lang="ru-RU" sz="2200" dirty="0">
                <a:solidFill>
                  <a:schemeClr val="tx1"/>
                </a:solidFill>
              </a:rPr>
              <a:t/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                                                                </a:t>
            </a:r>
            <a:r>
              <a:rPr lang="ru-RU" sz="2200" dirty="0" smtClean="0">
                <a:solidFill>
                  <a:schemeClr val="tx1"/>
                </a:solidFill>
              </a:rPr>
              <a:t>              (По </a:t>
            </a:r>
            <a:r>
              <a:rPr lang="ru-RU" sz="2200" dirty="0" err="1">
                <a:solidFill>
                  <a:schemeClr val="tx1"/>
                </a:solidFill>
              </a:rPr>
              <a:t>В.Пескову</a:t>
            </a:r>
            <a:r>
              <a:rPr lang="ru-RU" sz="2200" dirty="0">
                <a:solidFill>
                  <a:schemeClr val="tx1"/>
                </a:solidFill>
              </a:rPr>
              <a:t>)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09DAF46-D735-490B-B3DE-344AB1CBA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29" y="40483"/>
            <a:ext cx="2304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05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1" y="165404"/>
            <a:ext cx="8915399" cy="6629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Работа с </a:t>
            </a:r>
            <a:r>
              <a:rPr lang="ru-RU" dirty="0" err="1"/>
              <a:t>микротемами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46910" y="2357458"/>
            <a:ext cx="4815945" cy="247226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Читаем текст по </a:t>
            </a:r>
            <a:r>
              <a:rPr lang="ru-RU" sz="2400" dirty="0" err="1">
                <a:solidFill>
                  <a:schemeClr val="tx1"/>
                </a:solidFill>
              </a:rPr>
              <a:t>микротемам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tx1"/>
                </a:solidFill>
              </a:rPr>
              <a:t>Составляем план текста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5F9E5CC-0083-49B0-9BEC-42DAE3473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256" y="1004596"/>
            <a:ext cx="4266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73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9080" y="179691"/>
            <a:ext cx="8915399" cy="6629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4400" dirty="0" err="1"/>
              <a:t>Микротема</a:t>
            </a:r>
            <a:r>
              <a:rPr lang="ru-RU" sz="4400" dirty="0"/>
              <a:t> №1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68519" y="5341769"/>
            <a:ext cx="9387944" cy="1516231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После медного звона погожей осени наступает пора ожиданий холодов. Если сверкнули звезды – быть завтра морозу. А чаще нет ни солнца, ни звезд…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48574C3-76AE-4CF6-940C-D378BF44D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128" y="1022197"/>
            <a:ext cx="6160725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5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1" y="165404"/>
            <a:ext cx="8915399" cy="662935"/>
          </a:xfrm>
        </p:spPr>
        <p:txBody>
          <a:bodyPr>
            <a:noAutofit/>
          </a:bodyPr>
          <a:lstStyle/>
          <a:p>
            <a:pPr algn="ctr"/>
            <a:r>
              <a:rPr lang="ru-RU" dirty="0" err="1"/>
              <a:t>Микротема</a:t>
            </a:r>
            <a:r>
              <a:rPr lang="ru-RU" dirty="0"/>
              <a:t> №2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83791" y="4837037"/>
            <a:ext cx="10522373" cy="220399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«Сегодня – завтра, сегодня – завтра» - падают в светлую лужицу капли с рябины. Сегодня-завтра все забелеет. Каждый след будет виден. А пока жухнет одеяло из листьев. Россыпью гвоздей лежат в лужице колючки от елок. Только кукушкин лен бодро зеленеет в березняке. Простились птицы с уснувшим, оцепеневшим лесом. Только дрозды, увлеченные пиром, снуют на рябине. Но тут же, на ветке, зваными гостями сидят свиристели и снегири – вестники белых узоров.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8EB9DA7-1360-4297-8FCE-2E7534763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314" y="906688"/>
            <a:ext cx="5501325" cy="3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16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1" y="165404"/>
            <a:ext cx="8915399" cy="662935"/>
          </a:xfrm>
        </p:spPr>
        <p:txBody>
          <a:bodyPr>
            <a:noAutofit/>
          </a:bodyPr>
          <a:lstStyle/>
          <a:p>
            <a:pPr algn="ctr"/>
            <a:r>
              <a:rPr lang="ru-RU" dirty="0" err="1"/>
              <a:t>Микротема</a:t>
            </a:r>
            <a:r>
              <a:rPr lang="ru-RU" dirty="0"/>
              <a:t> №3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644" y="4932339"/>
            <a:ext cx="11081004" cy="1760257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chemeClr val="tx1"/>
                </a:solidFill>
              </a:rPr>
              <a:t>Заяц готов зимовать. Давно уже приобрел он белые шаровары. А на этой неделе лесные портняжки сшили ему и белую куртку. Однако поспешил заяц одеться – зима застряла где-то в лесах вологодских. Сидит заяц белым </a:t>
            </a:r>
            <a:r>
              <a:rPr lang="ru-RU" dirty="0" err="1">
                <a:solidFill>
                  <a:schemeClr val="tx1"/>
                </a:solidFill>
              </a:rPr>
              <a:t>сугробцем</a:t>
            </a:r>
            <a:r>
              <a:rPr lang="ru-RU" dirty="0">
                <a:solidFill>
                  <a:schemeClr val="tx1"/>
                </a:solidFill>
              </a:rPr>
              <a:t> на виду у всего света. Крепко сидит зайчишка. В трех шагах пройдешь – сидит. Напружинился, глазом шаги провожает. Не задержался, не хрустнуло под ногой – так и не вскочит…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D60B9CF-F210-488A-8ED2-5D1F713D8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146" y="974643"/>
            <a:ext cx="6156000" cy="41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76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5707" y="165404"/>
            <a:ext cx="8915399" cy="662935"/>
          </a:xfrm>
        </p:spPr>
        <p:txBody>
          <a:bodyPr>
            <a:noAutofit/>
          </a:bodyPr>
          <a:lstStyle/>
          <a:p>
            <a:pPr algn="ctr"/>
            <a:r>
              <a:rPr lang="ru-RU" dirty="0" err="1"/>
              <a:t>Микротема</a:t>
            </a:r>
            <a:r>
              <a:rPr lang="ru-RU" dirty="0"/>
              <a:t> №4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74064" y="5185397"/>
            <a:ext cx="10917936" cy="150719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На облетевшей березе дрожит последний листок. Ветер шевелит потемневшие ветки. Лист вздрагивает, но остается висеть… А когда все утихает, вдруг сам по себе листок отрывается, тихо по невидимой горке скользит и желтой монеткой ложится в зеленую шапку кукушкина льна. Последний лист осени…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4F692C6-9357-496A-96AF-9AA6CED5A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749" y="1008868"/>
            <a:ext cx="6087086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5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261</TotalTime>
  <Words>658</Words>
  <Application>Microsoft Office PowerPoint</Application>
  <PresentationFormat>Широкоэкранный</PresentationFormat>
  <Paragraphs>78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Century Gothic</vt:lpstr>
      <vt:lpstr>Wingdings</vt:lpstr>
      <vt:lpstr>Wingdings 3</vt:lpstr>
      <vt:lpstr>Легкий дым</vt:lpstr>
      <vt:lpstr>Обучающее подробное изложение  текста Василия Пескова  «Последний лист осени» (6 класс)</vt:lpstr>
      <vt:lpstr>Задачи:</vt:lpstr>
      <vt:lpstr>Читаем текст</vt:lpstr>
      <vt:lpstr>Читаем текст</vt:lpstr>
      <vt:lpstr>Работа с микротемами</vt:lpstr>
      <vt:lpstr> Микротема №1</vt:lpstr>
      <vt:lpstr>Микротема №2</vt:lpstr>
      <vt:lpstr>Микротема №3</vt:lpstr>
      <vt:lpstr>Микротема №4</vt:lpstr>
      <vt:lpstr>Примерный план текста</vt:lpstr>
      <vt:lpstr>Словарная работа</vt:lpstr>
      <vt:lpstr>Словарная работа</vt:lpstr>
      <vt:lpstr>Словарная работа</vt:lpstr>
      <vt:lpstr>Выборочный анализ текста</vt:lpstr>
      <vt:lpstr>Языковые средства выразительности</vt:lpstr>
      <vt:lpstr>Языковые средства выразительности</vt:lpstr>
      <vt:lpstr>Языковые средства выразительности</vt:lpstr>
      <vt:lpstr>Подробное изложение</vt:lpstr>
      <vt:lpstr>Творческих успехов!</vt:lpstr>
      <vt:lpstr>Домашнее задание</vt:lpstr>
      <vt:lpstr>Работу выполнила учитель русского языка  ГБПОУ «1-й МОК»  г. Москвы Немцева Л.В.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Подготовка  к подробному изложению текста Василия Пескова «Последний лист»</dc:title>
  <dc:creator>Admin</dc:creator>
  <cp:lastModifiedBy>Admin</cp:lastModifiedBy>
  <cp:revision>58</cp:revision>
  <dcterms:created xsi:type="dcterms:W3CDTF">2023-10-29T17:36:31Z</dcterms:created>
  <dcterms:modified xsi:type="dcterms:W3CDTF">2023-11-01T14:07:23Z</dcterms:modified>
</cp:coreProperties>
</file>