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B9BCB9-D8B5-4A99-AA41-E25D140DD75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16DCE8-D8AD-457D-952D-FF7E6356D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Эмоциональное состояние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305425" cy="33909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2928934"/>
            <a:ext cx="4429156" cy="6572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Урок развития речи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Описание состояния человека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Создать мем &amp;amp;quot;малыш, детское удивление, Ребёнок&amp;amp;quot; - Картинки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429132"/>
            <a:ext cx="2776119" cy="2143164"/>
          </a:xfrm>
          <a:prstGeom prst="rect">
            <a:avLst/>
          </a:prstGeom>
          <a:noFill/>
        </p:spPr>
      </p:pic>
      <p:pic>
        <p:nvPicPr>
          <p:cNvPr id="35848" name="Picture 8" descr="ИЛЛЮСТРАЦИЯ СЕМЬЯ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71834" cy="37265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72310" cy="774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Закрепим полученные знания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2" name="Picture 2" descr="Радость | Головоломка | Disney и Pix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85860"/>
            <a:ext cx="2871192" cy="1714512"/>
          </a:xfrm>
          <a:prstGeom prst="rect">
            <a:avLst/>
          </a:prstGeom>
          <a:noFill/>
        </p:spPr>
      </p:pic>
      <p:pic>
        <p:nvPicPr>
          <p:cNvPr id="35844" name="Picture 4" descr="Ученые изучили востор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5190" y="1071546"/>
            <a:ext cx="3298810" cy="2259764"/>
          </a:xfrm>
          <a:prstGeom prst="rect">
            <a:avLst/>
          </a:prstGeom>
          <a:noFill/>
        </p:spPr>
      </p:pic>
      <p:pic>
        <p:nvPicPr>
          <p:cNvPr id="35846" name="Picture 6" descr="Почему важно восхищаться людьми (научные данные) - Павел Зыгманто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86256"/>
            <a:ext cx="332059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Почему люди краснеют от стыда и смущения? :: Почемучка. Ответы на детские  вопро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2763071" cy="2462203"/>
          </a:xfrm>
          <a:prstGeom prst="rect">
            <a:avLst/>
          </a:prstGeom>
          <a:noFill/>
        </p:spPr>
      </p:pic>
      <p:pic>
        <p:nvPicPr>
          <p:cNvPr id="36870" name="Picture 6" descr="Стыд, вина, досада Психология, Психотерапия, Текст, Длиннопост, Вина, Стыд, Досада, Эмо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727561" cy="4033834"/>
          </a:xfrm>
          <a:prstGeom prst="rect">
            <a:avLst/>
          </a:prstGeom>
          <a:noFill/>
        </p:spPr>
      </p:pic>
      <p:sp>
        <p:nvSpPr>
          <p:cNvPr id="36872" name="AutoShape 8" descr="Досада - что это такое и как с ней бороть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psihomed.com/wp-content/uploads/2018/10/autoagress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6" name="Picture 12" descr="Досада :: Андрей Михайлин – Социальная сеть ФотоК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14686"/>
            <a:ext cx="2071702" cy="3113213"/>
          </a:xfrm>
          <a:prstGeom prst="rect">
            <a:avLst/>
          </a:prstGeom>
          <a:noFill/>
        </p:spPr>
      </p:pic>
      <p:pic>
        <p:nvPicPr>
          <p:cNvPr id="36880" name="Picture 16" descr="Досада. Как избавиться? | Занимательные отношения | Яндекс Дз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143380"/>
            <a:ext cx="321617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бия - иррациональный стр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314672" cy="2727699"/>
          </a:xfrm>
          <a:prstGeom prst="rect">
            <a:avLst/>
          </a:prstGeom>
          <a:noFill/>
        </p:spPr>
      </p:pic>
      <p:sp>
        <p:nvSpPr>
          <p:cNvPr id="37894" name="AutoShape 6" descr="Идея номер 1. Как &amp;amp;quot;умерить&amp;amp;quot; сценическое волнение | Королева Гит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Цитаты про волн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3729801" cy="2710322"/>
          </a:xfrm>
          <a:prstGeom prst="rect">
            <a:avLst/>
          </a:prstGeom>
          <a:noFill/>
        </p:spPr>
      </p:pic>
      <p:pic>
        <p:nvPicPr>
          <p:cNvPr id="37898" name="Picture 10" descr="Внезапное волнение и беспокойство: медики рассказали, как избавиться от  симптомов. Новости здоровья в Украине Харькове. Весь Харь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679032"/>
            <a:ext cx="5567358" cy="278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ечаль Inside Out - Головоломка Inside Out - YouLoveI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33612" cy="2433612"/>
          </a:xfrm>
          <a:prstGeom prst="rect">
            <a:avLst/>
          </a:prstGeom>
          <a:noFill/>
        </p:spPr>
      </p:pic>
      <p:pic>
        <p:nvPicPr>
          <p:cNvPr id="38918" name="Picture 6" descr="Обида. Причины, последствия и выходы из этого состояния. Почему люди  обижаются. И как от этого избавиться? | Компания Bogush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04"/>
            <a:ext cx="4013130" cy="2257386"/>
          </a:xfrm>
          <a:prstGeom prst="rect">
            <a:avLst/>
          </a:prstGeom>
          <a:noFill/>
        </p:spPr>
      </p:pic>
      <p:sp>
        <p:nvSpPr>
          <p:cNvPr id="38920" name="AutoShape 8" descr="Как победить гнев: советы пророка Мухаммада ﷺ | isla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Эмоция злость: Принять свои эмоции и переждать бурю: 3 проверенных способа  справиться со злостью — Общие дети, г. Ворон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429000"/>
            <a:ext cx="3798865" cy="254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Откуда приходит скука - и что с этим делать?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357546" cy="2686037"/>
          </a:xfrm>
          <a:prstGeom prst="rect">
            <a:avLst/>
          </a:prstGeom>
          <a:noFill/>
        </p:spPr>
      </p:pic>
      <p:pic>
        <p:nvPicPr>
          <p:cNvPr id="39940" name="Picture 4" descr="РАСТЕРЯННОСТЬ:ОТУПЕНИЕ И СТУПОР — «На Волочаевской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167170" cy="2780098"/>
          </a:xfrm>
          <a:prstGeom prst="rect">
            <a:avLst/>
          </a:prstGeom>
          <a:noFill/>
        </p:spPr>
      </p:pic>
      <p:pic>
        <p:nvPicPr>
          <p:cNvPr id="39942" name="Picture 6" descr="Спокойствие, только спокойствие! Как научиться контролировать эмоции? :  Включи настро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064028" cy="2286016"/>
          </a:xfrm>
          <a:prstGeom prst="rect">
            <a:avLst/>
          </a:prstGeom>
          <a:noFill/>
        </p:spPr>
      </p:pic>
      <p:pic>
        <p:nvPicPr>
          <p:cNvPr id="39944" name="Picture 8" descr="Изображения Эмоция облегчения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3390882" cy="225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544355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Покажи эмоции руками</a:t>
            </a:r>
            <a:endParaRPr lang="ru-RU" dirty="0"/>
          </a:p>
        </p:txBody>
      </p:sp>
      <p:pic>
        <p:nvPicPr>
          <p:cNvPr id="43010" name="Picture 2" descr="Красивая Женщина Руки Изолированного На Белый Фон Аплодисменты — стоковые  фотографии и другие картинки Хлопать в ладоши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133845" cy="2753189"/>
          </a:xfrm>
          <a:prstGeom prst="rect">
            <a:avLst/>
          </a:prstGeom>
          <a:noFill/>
        </p:spPr>
      </p:pic>
      <p:pic>
        <p:nvPicPr>
          <p:cNvPr id="43012" name="Picture 4" descr="Бесплатный сурдопереводчик для ЛОВЗ от правительства К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357686" cy="289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29552" cy="7032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Описание состояния человека в тексте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2428860" y="1071546"/>
            <a:ext cx="28931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Упражнения 363, 364, 367</a:t>
            </a:r>
            <a:endParaRPr lang="ru-RU" dirty="0"/>
          </a:p>
        </p:txBody>
      </p:sp>
      <p:pic>
        <p:nvPicPr>
          <p:cNvPr id="41990" name="Picture 6" descr="Ужас в деталях и символах. Рассказ Чехова «Спать хочется» | Бахтин простит 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506369" cy="2003639"/>
          </a:xfrm>
          <a:prstGeom prst="rect">
            <a:avLst/>
          </a:prstGeom>
          <a:noFill/>
        </p:spPr>
      </p:pic>
      <p:pic>
        <p:nvPicPr>
          <p:cNvPr id="41992" name="Picture 8" descr="Бывает летом пора: полынь пахнет так, что сдуреть можно.... | Интересный  контент в группе НА ОТКРЫТОЙ ТЕРРАС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86124"/>
            <a:ext cx="4500594" cy="3351198"/>
          </a:xfrm>
          <a:prstGeom prst="rect">
            <a:avLst/>
          </a:prstGeom>
          <a:noFill/>
        </p:spPr>
      </p:pic>
      <p:pic>
        <p:nvPicPr>
          <p:cNvPr id="41994" name="Picture 10" descr="Сбор фотографий в фотоконкурсе &amp;amp;quot;Зимние забавы&amp;amp;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71546"/>
            <a:ext cx="2931049" cy="2071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3357586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Создаём текст</a:t>
            </a:r>
            <a:endParaRPr lang="ru-RU" dirty="0"/>
          </a:p>
        </p:txBody>
      </p:sp>
      <p:sp>
        <p:nvSpPr>
          <p:cNvPr id="44034" name="AutoShape 2" descr="Дети в жанровых картинах советских худож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Дети в жанровых картинах советских худож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Переэкзаменовка (Решетников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05224" cy="5198830"/>
          </a:xfrm>
          <a:prstGeom prst="rect">
            <a:avLst/>
          </a:prstGeom>
          <a:noFill/>
        </p:spPr>
      </p:pic>
      <p:pic>
        <p:nvPicPr>
          <p:cNvPr id="44042" name="Picture 10" descr="Описание картины Олега Поповича «Не взяли на рыбалку»: фото, анализ, жанр,  характеристика, краткая история создания и место хран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4592446" cy="387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85918" y="3214686"/>
            <a:ext cx="5429288" cy="22145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742950" indent="-742950" algn="just"/>
            <a:r>
              <a:rPr lang="ru-RU" sz="3600" smtClean="0">
                <a:solidFill>
                  <a:schemeClr val="tx1"/>
                </a:solidFill>
              </a:rPr>
              <a:t>1. Составить </a:t>
            </a:r>
            <a:r>
              <a:rPr lang="ru-RU" sz="3600" dirty="0" smtClean="0">
                <a:solidFill>
                  <a:schemeClr val="tx1"/>
                </a:solidFill>
              </a:rPr>
              <a:t>10 предложений с фразеологизмами</a:t>
            </a:r>
          </a:p>
          <a:p>
            <a:pPr marL="742950" indent="-742950" algn="just">
              <a:buAutoNum type="arabicPeriod"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2. Записать небольшую историю о себе, включив в неё описание состояния человека.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5429288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Десятое марта.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Классная работа.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76" y="2500306"/>
            <a:ext cx="6635769" cy="738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Описание состояния человека.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5429288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Десятое марта.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Классная работа.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76" y="2500306"/>
            <a:ext cx="6635769" cy="738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Описание состояния человека.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3643314"/>
            <a:ext cx="3214709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Какие лингвистические понятия нам нужно повторить?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шесть вопросительных знаков разных цветов, вопросительный знак смайлик, вопросительные  знаки, текст, презентация, смайлик png | PNG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876"/>
            <a:ext cx="4500562" cy="2225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572296" cy="701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Описание состояния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Цель урока</a:t>
            </a:r>
            <a:endParaRPr lang="ru-RU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3200" dirty="0" smtClean="0"/>
              <a:t>Задачи урока</a:t>
            </a:r>
            <a:endParaRPr lang="ru-RU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572296" cy="701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Описание состояния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071546"/>
            <a:ext cx="3733800" cy="762000"/>
          </a:xfrm>
        </p:spPr>
        <p:txBody>
          <a:bodyPr/>
          <a:lstStyle/>
          <a:p>
            <a:r>
              <a:rPr lang="ru-RU" sz="3600" dirty="0" smtClean="0"/>
              <a:t>Цель урока</a:t>
            </a:r>
            <a:endParaRPr lang="ru-RU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29190" y="1214422"/>
            <a:ext cx="3733800" cy="547686"/>
          </a:xfrm>
        </p:spPr>
        <p:txBody>
          <a:bodyPr/>
          <a:lstStyle/>
          <a:p>
            <a:r>
              <a:rPr lang="ru-RU" sz="3200" dirty="0" smtClean="0"/>
              <a:t>Задачи урока</a:t>
            </a:r>
            <a:endParaRPr lang="ru-RU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2000240"/>
            <a:ext cx="3357586" cy="14287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Познакомиться с новым видом описания – описанием состояния человека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000496" y="1928802"/>
            <a:ext cx="4733932" cy="328614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/>
              <a:t>Узнать о новом виде описания</a:t>
            </a:r>
          </a:p>
          <a:p>
            <a:pPr lvl="0"/>
            <a:r>
              <a:rPr lang="ru-RU" sz="2200" dirty="0" smtClean="0"/>
              <a:t>Научиться находить его в тексте</a:t>
            </a:r>
          </a:p>
          <a:p>
            <a:pPr lvl="0"/>
            <a:r>
              <a:rPr lang="ru-RU" sz="2200" dirty="0" smtClean="0"/>
              <a:t>Узнать, как создать такой вид описания</a:t>
            </a:r>
          </a:p>
          <a:p>
            <a:pPr lvl="0"/>
            <a:r>
              <a:rPr lang="ru-RU" sz="2200" dirty="0" smtClean="0"/>
              <a:t>Научиться самостоятельно составлять предложения и создавать тексты, используя этот тип речи</a:t>
            </a:r>
          </a:p>
          <a:p>
            <a:pPr lvl="0"/>
            <a:r>
              <a:rPr lang="ru-RU" sz="2200" dirty="0" smtClean="0"/>
              <a:t>Развивать устную речь</a:t>
            </a:r>
          </a:p>
          <a:p>
            <a:endParaRPr lang="ru-RU" dirty="0"/>
          </a:p>
        </p:txBody>
      </p:sp>
      <p:pic>
        <p:nvPicPr>
          <p:cNvPr id="28674" name="Picture 2" descr="Московские школьники стали лучшими в мире по естествознанию и математике -  РИА Новости, 09.12.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3302023" cy="18573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0430" y="5286388"/>
            <a:ext cx="407196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/>
              <a:t>Важные вопросы: </a:t>
            </a:r>
            <a:endParaRPr lang="ru-RU" sz="1600" i="1" dirty="0" smtClean="0"/>
          </a:p>
          <a:p>
            <a:pPr>
              <a:buFont typeface="Wingdings" pitchFamily="2" charset="2"/>
              <a:buChar char="ü"/>
            </a:pPr>
            <a:r>
              <a:rPr lang="ru-RU" sz="1600" i="1" dirty="0" smtClean="0"/>
              <a:t>Какие </a:t>
            </a:r>
            <a:r>
              <a:rPr lang="ru-RU" sz="1600" i="1" dirty="0"/>
              <a:t>конструкции используются для создания этой разновидности описания</a:t>
            </a:r>
            <a:r>
              <a:rPr lang="ru-RU" sz="1600" i="1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/>
              <a:t> </a:t>
            </a:r>
            <a:r>
              <a:rPr lang="ru-RU" sz="1600" i="1" dirty="0"/>
              <a:t>Как применить на практике те знания, которые мы получим?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000792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Систематизируем знания</a:t>
            </a:r>
            <a:endParaRPr lang="ru-R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0100" y="1285860"/>
          <a:ext cx="6500858" cy="4346448"/>
        </p:xfrm>
        <a:graphic>
          <a:graphicData uri="http://schemas.openxmlformats.org/drawingml/2006/table">
            <a:tbl>
              <a:tblPr/>
              <a:tblGrid>
                <a:gridCol w="1500198"/>
                <a:gridCol w="3857652"/>
                <a:gridCol w="1143008"/>
              </a:tblGrid>
              <a:tr h="36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+   </a:t>
                      </a: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--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Типы речи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Виды описания,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их </a:t>
                      </a:r>
                      <a:r>
                        <a:rPr lang="ru-RU" sz="1600" u="sng" dirty="0">
                          <a:latin typeface="Calibri"/>
                          <a:ea typeface="Calibri"/>
                          <a:cs typeface="Times New Roman"/>
                        </a:rPr>
                        <a:t>строение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Данное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новое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Слова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категории состояния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Безличные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глаголы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состояния человека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000792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Систематизируем знания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000108"/>
          <a:ext cx="6786610" cy="5370455"/>
        </p:xfrm>
        <a:graphic>
          <a:graphicData uri="http://schemas.openxmlformats.org/drawingml/2006/table">
            <a:tbl>
              <a:tblPr/>
              <a:tblGrid>
                <a:gridCol w="1764889"/>
                <a:gridCol w="4336539"/>
                <a:gridCol w="685182"/>
              </a:tblGrid>
              <a:tr h="20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+   -   ?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Типы речи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Повествование, описание, 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рассуждение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Виды описания, их </a:t>
                      </a:r>
                      <a:r>
                        <a:rPr lang="ru-RU" sz="1400" u="sng" dirty="0">
                          <a:latin typeface="Calibri"/>
                          <a:ea typeface="Times New Roman"/>
                          <a:cs typeface="Times New Roman"/>
                        </a:rPr>
                        <a:t>строение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latin typeface="Calibri"/>
                          <a:ea typeface="Times New Roman"/>
                          <a:cs typeface="Times New Roman"/>
                        </a:rPr>
                        <a:t>Описание предмета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Д-предмет и его части, Н-признаки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Описание места.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Д- место, Н-предметы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Описание состояния окружающей среды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Д - нет или элементы окружающей среды (небо, ветер..) Н-состояние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Данное и новое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Д 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- имеющаяся информация, обычно повторяет часть предыдущего высказывания, стоит в начале предложения, служит для связи предложений в тексте.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- содержит новую информацию, стоит обычно в конце предложения, служит для развития мысли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Слова категории состояния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Незменяемая часть 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речи,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выражает 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состояние живых существ, природы, окружающей среды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 предложении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является сказуемым.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Безличные глаголы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Обозначают действия, процессы, состояния, совершающиеся без действующего лица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Описание состояния человека, его строение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Не изучали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4" name="Picture 16" descr="Бараш | Библиотека Фанона Смешариков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409799" cy="2302355"/>
          </a:xfrm>
          <a:prstGeom prst="rect">
            <a:avLst/>
          </a:prstGeom>
          <a:noFill/>
        </p:spPr>
      </p:pic>
      <p:pic>
        <p:nvPicPr>
          <p:cNvPr id="32770" name="Picture 2" descr="smeshariki — Стикеры Для Tele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2143125" cy="2143125"/>
          </a:xfrm>
          <a:prstGeom prst="rect">
            <a:avLst/>
          </a:prstGeom>
          <a:noFill/>
        </p:spPr>
      </p:pic>
      <p:sp>
        <p:nvSpPr>
          <p:cNvPr id="32774" name="AutoShape 6" descr="smeshariki — Стикеры Для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smeshariki — Стикеры Для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Какой вы Смешарик: эпилептоидная акцентуация характера на примере Копатыч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1976418" cy="1976418"/>
          </a:xfrm>
          <a:prstGeom prst="rect">
            <a:avLst/>
          </a:prstGeom>
          <a:noFill/>
        </p:spPr>
      </p:pic>
      <p:pic>
        <p:nvPicPr>
          <p:cNvPr id="32782" name="Picture 14" descr="Нюша из Смешар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786190"/>
            <a:ext cx="1851399" cy="223837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428860" y="1428736"/>
            <a:ext cx="4286280" cy="2714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 чего начнём?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нам нужно узнать 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5286412" cy="7032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нам нужно узнать ?</a:t>
            </a:r>
            <a:endParaRPr lang="ru-RU" dirty="0"/>
          </a:p>
        </p:txBody>
      </p:sp>
      <p:pic>
        <p:nvPicPr>
          <p:cNvPr id="32770" name="Picture 2" descr="smeshariki — Стикеры Для Tele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857760"/>
            <a:ext cx="1714497" cy="1714497"/>
          </a:xfrm>
          <a:prstGeom prst="rect">
            <a:avLst/>
          </a:prstGeom>
          <a:noFill/>
        </p:spPr>
      </p:pic>
      <p:sp>
        <p:nvSpPr>
          <p:cNvPr id="32774" name="AutoShape 6" descr="smeshariki — Стикеры Для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smeshariki — Стикеры Для Tele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Какой вы Смешарик: эпилептоидная акцентуация характера на примере Копаты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643314"/>
            <a:ext cx="1547790" cy="1547790"/>
          </a:xfrm>
          <a:prstGeom prst="rect">
            <a:avLst/>
          </a:prstGeom>
          <a:noFill/>
        </p:spPr>
      </p:pic>
      <p:pic>
        <p:nvPicPr>
          <p:cNvPr id="32782" name="Picture 14" descr="Нюша из Смешар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643314"/>
            <a:ext cx="1851399" cy="22383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2910" y="1285860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Расскажите о своём состоянии. </a:t>
            </a:r>
          </a:p>
          <a:p>
            <a:r>
              <a:rPr lang="ru-RU" sz="2400" dirty="0" smtClean="0"/>
              <a:t>Что будет в вашем высказывании данным?</a:t>
            </a:r>
          </a:p>
          <a:p>
            <a:r>
              <a:rPr lang="ru-RU" sz="2400" dirty="0" smtClean="0"/>
              <a:t>Чем будет выражено?</a:t>
            </a:r>
          </a:p>
          <a:p>
            <a:r>
              <a:rPr lang="ru-RU" sz="2400" dirty="0" smtClean="0"/>
              <a:t>Что будет новым? </a:t>
            </a:r>
          </a:p>
          <a:p>
            <a:r>
              <a:rPr lang="ru-RU" sz="2400" dirty="0" smtClean="0"/>
              <a:t>Чем может быть выражено? </a:t>
            </a:r>
            <a:endParaRPr lang="ru-RU" sz="2400" dirty="0"/>
          </a:p>
        </p:txBody>
      </p:sp>
      <p:sp>
        <p:nvSpPr>
          <p:cNvPr id="10" name="Cloud 9"/>
          <p:cNvSpPr/>
          <p:nvPr/>
        </p:nvSpPr>
        <p:spPr>
          <a:xfrm>
            <a:off x="428596" y="3500438"/>
            <a:ext cx="3643338" cy="250033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Откройте стр. 136 учебника, запишите необходимую информацию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16" descr="Бараш | Библиотека Фанона Смешариков | Fan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061991"/>
            <a:ext cx="2195485" cy="209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588</TotalTime>
  <Words>359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Описание состояния человека</vt:lpstr>
      <vt:lpstr>Десятое марта. Классная работа.</vt:lpstr>
      <vt:lpstr>Десятое марта. Классная работа.</vt:lpstr>
      <vt:lpstr>Описание состояния человека</vt:lpstr>
      <vt:lpstr>Описание состояния человека</vt:lpstr>
      <vt:lpstr>Систематизируем знания</vt:lpstr>
      <vt:lpstr>Систематизируем знания</vt:lpstr>
      <vt:lpstr>Slide 8</vt:lpstr>
      <vt:lpstr>Что нам нужно узнать ?</vt:lpstr>
      <vt:lpstr>Закрепим полученные знания</vt:lpstr>
      <vt:lpstr>Slide 11</vt:lpstr>
      <vt:lpstr>Slide 12</vt:lpstr>
      <vt:lpstr>Slide 13</vt:lpstr>
      <vt:lpstr>Slide 14</vt:lpstr>
      <vt:lpstr>Покажи эмоции руками</vt:lpstr>
      <vt:lpstr>Описание состояния человека в тексте</vt:lpstr>
      <vt:lpstr>Создаём текст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состояния человека</dc:title>
  <dc:creator>Andrew</dc:creator>
  <cp:lastModifiedBy>Andrew</cp:lastModifiedBy>
  <cp:revision>40</cp:revision>
  <dcterms:created xsi:type="dcterms:W3CDTF">2022-03-08T07:11:17Z</dcterms:created>
  <dcterms:modified xsi:type="dcterms:W3CDTF">2022-04-10T20:36:18Z</dcterms:modified>
</cp:coreProperties>
</file>