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handoutMasterIdLst>
    <p:handoutMasterId r:id="rId22"/>
  </p:handoutMasterIdLst>
  <p:sldIdLst>
    <p:sldId id="257" r:id="rId2"/>
    <p:sldId id="291" r:id="rId3"/>
    <p:sldId id="292" r:id="rId4"/>
    <p:sldId id="321" r:id="rId5"/>
    <p:sldId id="299" r:id="rId6"/>
    <p:sldId id="305" r:id="rId7"/>
    <p:sldId id="304" r:id="rId8"/>
    <p:sldId id="308" r:id="rId9"/>
    <p:sldId id="317" r:id="rId10"/>
    <p:sldId id="318" r:id="rId11"/>
    <p:sldId id="319" r:id="rId12"/>
    <p:sldId id="320" r:id="rId13"/>
    <p:sldId id="289" r:id="rId14"/>
    <p:sldId id="290" r:id="rId15"/>
    <p:sldId id="322" r:id="rId16"/>
    <p:sldId id="311" r:id="rId17"/>
    <p:sldId id="312" r:id="rId18"/>
    <p:sldId id="313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9A3F967-B080-494E-A7A7-806F19313770}">
          <p14:sldIdLst>
            <p14:sldId id="257"/>
            <p14:sldId id="291"/>
            <p14:sldId id="292"/>
            <p14:sldId id="321"/>
            <p14:sldId id="299"/>
            <p14:sldId id="305"/>
            <p14:sldId id="304"/>
            <p14:sldId id="308"/>
            <p14:sldId id="317"/>
            <p14:sldId id="318"/>
            <p14:sldId id="319"/>
            <p14:sldId id="320"/>
            <p14:sldId id="289"/>
            <p14:sldId id="290"/>
            <p14:sldId id="322"/>
            <p14:sldId id="311"/>
            <p14:sldId id="312"/>
            <p14:sldId id="313"/>
            <p14:sldId id="28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C2A"/>
    <a:srgbClr val="8E3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4" autoAdjust="0"/>
    <p:restoredTop sz="94660" autoAdjust="0"/>
  </p:normalViewPr>
  <p:slideViewPr>
    <p:cSldViewPr>
      <p:cViewPr varScale="1">
        <p:scale>
          <a:sx n="65" d="100"/>
          <a:sy n="65" d="100"/>
        </p:scale>
        <p:origin x="-1336" y="-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58"/>
    </p:cViewPr>
  </p:sorterViewPr>
  <p:notesViewPr>
    <p:cSldViewPr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FDD01CA-08D4-4D5C-A40E-3D847270B2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F94F233-1347-4B79-B77E-A65ABF3B1A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43D9-B1FE-4BF0-9F10-FC2C4E24B969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67C2DB1-A0EC-4B76-AD95-02F1A085A3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C3FF706-8CC1-4C1C-8C75-6BF177DCB1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5C3C3-FFC1-49B7-B3A9-1CB5825BF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19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EC550-DADD-43A1-88E1-40BC24AEB2AC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BB26-B88E-4A17-8D13-AD2D78ACA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EBB26-B88E-4A17-8D13-AD2D78ACA52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14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38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88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73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69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2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47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46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5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909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4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jpg"/><Relationship Id="rId5" Type="http://schemas.openxmlformats.org/officeDocument/2006/relationships/image" Target="../media/image15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jpg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jpg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5.jpeg"/><Relationship Id="rId11" Type="http://schemas.openxmlformats.org/officeDocument/2006/relationships/image" Target="../media/image23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4.jp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4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5.jpeg"/><Relationship Id="rId11" Type="http://schemas.openxmlformats.org/officeDocument/2006/relationships/image" Target="../media/image33.jpeg"/><Relationship Id="rId5" Type="http://schemas.openxmlformats.org/officeDocument/2006/relationships/image" Target="../media/image24.jpeg"/><Relationship Id="rId15" Type="http://schemas.openxmlformats.org/officeDocument/2006/relationships/image" Target="../media/image2.png"/><Relationship Id="rId10" Type="http://schemas.openxmlformats.org/officeDocument/2006/relationships/image" Target="../media/image32.gif"/><Relationship Id="rId4" Type="http://schemas.openxmlformats.org/officeDocument/2006/relationships/image" Target="../media/image4.jpg"/><Relationship Id="rId9" Type="http://schemas.openxmlformats.org/officeDocument/2006/relationships/image" Target="../media/image31.jpeg"/><Relationship Id="rId1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jp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jp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jp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jp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Asus\Desktop\slide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4761"/>
            <a:ext cx="9266978" cy="69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осиф Кобзон - День Победы (2020 год 9 мая)">
            <a:hlinkClick r:id="" action="ppaction://media"/>
            <a:extLst>
              <a:ext uri="{FF2B5EF4-FFF2-40B4-BE49-F238E27FC236}">
                <a16:creationId xmlns="" xmlns:a16="http://schemas.microsoft.com/office/drawing/2014/main" id="{9029E4A5-35C9-42BB-B595-01025243E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5935991"/>
            <a:ext cx="487363" cy="487363"/>
          </a:xfrm>
          <a:prstGeom prst="rect">
            <a:avLst/>
          </a:prstGeom>
        </p:spPr>
      </p:pic>
      <p:pic>
        <p:nvPicPr>
          <p:cNvPr id="7" name="Picture 2" descr="C:\Users\Asus\Desktop\slide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" y="-40284"/>
            <a:ext cx="911601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80111"/>
            <a:ext cx="9115983" cy="661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-171400"/>
            <a:ext cx="437972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5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</a:t>
            </a:r>
            <a:endParaRPr lang="ru-RU" sz="65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008" y="6364342"/>
            <a:ext cx="9036496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50" b="1" dirty="0" smtClean="0">
                <a:solidFill>
                  <a:schemeClr val="accent2">
                    <a:lumMod val="50000"/>
                  </a:schemeClr>
                </a:solidFill>
              </a:rPr>
              <a:t>Подготовили воспитатели  ГБОУ</a:t>
            </a:r>
            <a:r>
              <a:rPr lang="en-US" sz="185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50" b="1" dirty="0" smtClean="0">
                <a:solidFill>
                  <a:schemeClr val="accent2">
                    <a:lumMod val="50000"/>
                  </a:schemeClr>
                </a:solidFill>
              </a:rPr>
              <a:t>города Москвы </a:t>
            </a:r>
            <a:r>
              <a:rPr lang="ru-RU" sz="1850" b="1" dirty="0">
                <a:solidFill>
                  <a:schemeClr val="accent2">
                    <a:lumMod val="50000"/>
                  </a:schemeClr>
                </a:solidFill>
              </a:rPr>
              <a:t>Школы №1413 Гноць Е.А., </a:t>
            </a:r>
            <a:r>
              <a:rPr lang="ru-RU" sz="1850" b="1" dirty="0" err="1">
                <a:solidFill>
                  <a:schemeClr val="accent2">
                    <a:lumMod val="50000"/>
                  </a:schemeClr>
                </a:solidFill>
              </a:rPr>
              <a:t>Самко</a:t>
            </a:r>
            <a:r>
              <a:rPr lang="ru-RU" sz="1850" b="1" dirty="0">
                <a:solidFill>
                  <a:schemeClr val="accent2">
                    <a:lumMod val="50000"/>
                  </a:schemeClr>
                </a:solidFill>
              </a:rPr>
              <a:t> Т.Е.</a:t>
            </a:r>
          </a:p>
        </p:txBody>
      </p:sp>
    </p:spTree>
    <p:extLst>
      <p:ext uri="{BB962C8B-B14F-4D97-AF65-F5344CB8AC3E}">
        <p14:creationId xmlns:p14="http://schemas.microsoft.com/office/powerpoint/2010/main" val="24176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338" y="-1203234"/>
            <a:ext cx="6885384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1333" y="5364347"/>
            <a:ext cx="2281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(Вертолет)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12687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</p:txBody>
      </p:sp>
      <p:pic>
        <p:nvPicPr>
          <p:cNvPr id="8" name="Picture 3" descr="C:\Users\Asus\Desktop\Без названия (2).jpg">
            <a:extLst>
              <a:ext uri="{FF2B5EF4-FFF2-40B4-BE49-F238E27FC236}">
                <a16:creationId xmlns="" xmlns:a16="http://schemas.microsoft.com/office/drawing/2014/main" id="{4141B852-D0AC-43F6-9A5F-2DB50E67D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r="3259"/>
          <a:stretch/>
        </p:blipFill>
        <p:spPr bwMode="auto">
          <a:xfrm>
            <a:off x="1187624" y="1520146"/>
            <a:ext cx="6738303" cy="32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4" y="-27384"/>
            <a:ext cx="9237084" cy="6885384"/>
          </a:xfrm>
        </p:spPr>
      </p:pic>
      <p:sp>
        <p:nvSpPr>
          <p:cNvPr id="13" name="Прямоугольник 12"/>
          <p:cNvSpPr/>
          <p:nvPr/>
        </p:nvSpPr>
        <p:spPr>
          <a:xfrm>
            <a:off x="1691680" y="1949009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Без разгона ввысь взлетаю,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Стрекозу напоминаю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Отправляется в полет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Наш Российский …</a:t>
            </a:r>
          </a:p>
        </p:txBody>
      </p:sp>
      <p:pic>
        <p:nvPicPr>
          <p:cNvPr id="2" name="10 слайд">
            <a:hlinkClick r:id="" action="ppaction://media"/>
            <a:extLst>
              <a:ext uri="{FF2B5EF4-FFF2-40B4-BE49-F238E27FC236}">
                <a16:creationId xmlns="" xmlns:a16="http://schemas.microsoft.com/office/drawing/2014/main" id="{C7891FBB-63D5-4A03-BA1D-280987ABB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249" y="4770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3030" y="-1189542"/>
            <a:ext cx="6858000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576" y="12687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</p:txBody>
      </p:sp>
      <p:pic>
        <p:nvPicPr>
          <p:cNvPr id="9" name="Picture 4" descr="C:\Users\Asus\Desktop\17723.jpg">
            <a:extLst>
              <a:ext uri="{FF2B5EF4-FFF2-40B4-BE49-F238E27FC236}">
                <a16:creationId xmlns="" xmlns:a16="http://schemas.microsoft.com/office/drawing/2014/main" id="{6158E9C7-0A97-4798-A570-0BBB67090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9" y="847322"/>
            <a:ext cx="7528055" cy="51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81872" y="5364347"/>
            <a:ext cx="1380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(Танк)</a:t>
            </a:r>
          </a:p>
        </p:txBody>
      </p:sp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7084" cy="6858000"/>
          </a:xfrm>
        </p:spPr>
      </p:pic>
      <p:sp>
        <p:nvSpPr>
          <p:cNvPr id="13" name="Прямоугольник 12"/>
          <p:cNvSpPr/>
          <p:nvPr/>
        </p:nvSpPr>
        <p:spPr>
          <a:xfrm>
            <a:off x="2123728" y="2588711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Гусеницы две ползут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Башню с пушкою везут.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569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338" y="-1203234"/>
            <a:ext cx="6885384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576" y="12687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0612" y="5364347"/>
            <a:ext cx="2162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(Корабле)</a:t>
            </a:r>
          </a:p>
        </p:txBody>
      </p:sp>
      <p:pic>
        <p:nvPicPr>
          <p:cNvPr id="8" name="Picture 2" descr="C:\Users\Asus\Desktop\20181108_zaa_p138_006.jpg">
            <a:extLst>
              <a:ext uri="{FF2B5EF4-FFF2-40B4-BE49-F238E27FC236}">
                <a16:creationId xmlns="" xmlns:a16="http://schemas.microsoft.com/office/drawing/2014/main" id="{AFCABBAA-475C-4E62-A939-4E0476B1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1" y="1196752"/>
            <a:ext cx="7464214" cy="41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4" y="-27384"/>
            <a:ext cx="9237084" cy="6885384"/>
          </a:xfrm>
        </p:spPr>
      </p:pic>
      <p:sp>
        <p:nvSpPr>
          <p:cNvPr id="13" name="Прямоугольник 12"/>
          <p:cNvSpPr/>
          <p:nvPr/>
        </p:nvSpPr>
        <p:spPr>
          <a:xfrm>
            <a:off x="1583668" y="2274838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Моряком ты можешь стать,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Чтоб границу охранять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И служить не на земле,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А на военном …</a:t>
            </a: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9832" y="5339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1028" name="Picture 4" descr="C:\Users\Asus\Desktop\Без названия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47" y="1117820"/>
            <a:ext cx="3878769" cy="54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esktop\find_shadow_1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" b="4229"/>
          <a:stretch/>
        </p:blipFill>
        <p:spPr bwMode="auto">
          <a:xfrm>
            <a:off x="2405025" y="1123054"/>
            <a:ext cx="4687255" cy="54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sus\Desktop\Без названия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00" y="1176927"/>
            <a:ext cx="4687255" cy="56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9594" y="68431"/>
            <a:ext cx="73568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Задание 3.</a:t>
            </a:r>
          </a:p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«Найди тень для каждого объекта»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13 слайд">
            <a:hlinkClick r:id="" action="ppaction://media"/>
            <a:extLst>
              <a:ext uri="{FF2B5EF4-FFF2-40B4-BE49-F238E27FC236}">
                <a16:creationId xmlns="" xmlns:a16="http://schemas.microsoft.com/office/drawing/2014/main" id="{18DB2FE0-92A0-4077-B0BC-18D27B07E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634" y="501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43" cy="6952343"/>
          </a:xfrm>
        </p:spPr>
      </p:pic>
      <p:sp>
        <p:nvSpPr>
          <p:cNvPr id="5" name="Прямоугольник 4"/>
          <p:cNvSpPr/>
          <p:nvPr/>
        </p:nvSpPr>
        <p:spPr>
          <a:xfrm>
            <a:off x="2987824" y="1556792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АРМИЯ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Asus\Desktop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90002"/>
            <a:ext cx="5267374" cy="21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3433" y="188640"/>
            <a:ext cx="6637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Задание 4. «РЕШИ ГОЛОВОЛОМКИ»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915652"/>
            <a:ext cx="111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пожАР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5266" y="2915652"/>
            <a:ext cx="1292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нота «МИ»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69582" y="4499828"/>
            <a:ext cx="1808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СОЛДАТ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5949280"/>
            <a:ext cx="715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СОЛь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5949280"/>
            <a:ext cx="676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ДАТа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Picture 3" descr="C:\Users\Asus\Desktop\55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4" y="3900264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4 слайд">
            <a:hlinkClick r:id="" action="ppaction://media"/>
            <a:extLst>
              <a:ext uri="{FF2B5EF4-FFF2-40B4-BE49-F238E27FC236}">
                <a16:creationId xmlns="" xmlns:a16="http://schemas.microsoft.com/office/drawing/2014/main" id="{0AB0FF5A-1801-4A70-9209-D42F5033F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378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59632" y="1556792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47898" y="116632"/>
            <a:ext cx="4384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«ПОСЫЛКА НА ФРОНТ»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92696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«Все для фронта, все для победы!»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Под таким лозунгом жила страна в те суровые годы.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На военных заводах, в полях трудились и взрослые, и дети. Своим трудом они приближали Победу над фашистами.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Чем еще можно было помочь родной армии?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Дети собирали посылки на фронт.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Что могли положить в такую посылку? </a:t>
            </a:r>
          </a:p>
        </p:txBody>
      </p:sp>
      <p:pic>
        <p:nvPicPr>
          <p:cNvPr id="30" name="Picture 2" descr="C:\Users\Asus\Desktop\resiz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3688" b="4237"/>
          <a:stretch/>
        </p:blipFill>
        <p:spPr bwMode="auto">
          <a:xfrm>
            <a:off x="2943988" y="3509506"/>
            <a:ext cx="3256023" cy="248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59632" y="1556792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C:\Users\Asus\Desktop\HTB1qR2lXzzuK1Rjy0Fpq6yEpFXam.jpg_q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b="17397"/>
          <a:stretch/>
        </p:blipFill>
        <p:spPr bwMode="auto">
          <a:xfrm rot="19908240">
            <a:off x="6270021" y="4492838"/>
            <a:ext cx="2585864" cy="17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esktop\unnamed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7272">
            <a:off x="259747" y="4808516"/>
            <a:ext cx="1665826" cy="166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sus\Desktop\productvar_99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4811">
            <a:off x="382639" y="2787346"/>
            <a:ext cx="1988261" cy="19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sus\Desktop\kiset-m3-031-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21" y="3279321"/>
            <a:ext cx="1010567" cy="13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sus\Desktop\mylo_tualetnoe_retsepty_chistoty_bannoe_180_g_1_ful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39876"/>
            <a:ext cx="1437196" cy="14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47898" y="116632"/>
            <a:ext cx="4384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«ПОСЫЛКА НА ФРОНТ»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92696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«Все для фронта, все для победы!»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Правильно, чтобы солдатам было тепло –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теплые вещи: носки, рукавицы, шарфы. Еще что? Бумагу для писем, табак, мыло. Еще многие вкладывали свои рисунки и, конечно же, письма с пожеланиями скорой победы. </a:t>
            </a:r>
          </a:p>
        </p:txBody>
      </p:sp>
      <p:pic>
        <p:nvPicPr>
          <p:cNvPr id="29" name="Picture 8" descr="C:\Users\Asus\Desktop\Черные_носки_из_конопли_HEMPforLIFE,_38-39_размер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1995" r="29735" b="8048"/>
          <a:stretch/>
        </p:blipFill>
        <p:spPr bwMode="auto">
          <a:xfrm rot="19593746">
            <a:off x="2168960" y="4961532"/>
            <a:ext cx="1371245" cy="152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sus\Desktop\resiz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3688" b="4237"/>
          <a:stretch/>
        </p:blipFill>
        <p:spPr bwMode="auto">
          <a:xfrm>
            <a:off x="2842750" y="3000141"/>
            <a:ext cx="3256023" cy="248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6 слайд">
            <a:hlinkClick r:id="" action="ppaction://media"/>
            <a:extLst>
              <a:ext uri="{FF2B5EF4-FFF2-40B4-BE49-F238E27FC236}">
                <a16:creationId xmlns="" xmlns:a16="http://schemas.microsoft.com/office/drawing/2014/main" id="{F7056C60-04D1-44A4-A5DE-D31F5AF06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4926" y="5612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59632" y="1556792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C:\Users\Asus\Desktop\HTB1qR2lXzzuK1Rjy0Fpq6yEpFXam.jpg_q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b="17397"/>
          <a:stretch/>
        </p:blipFill>
        <p:spPr bwMode="auto">
          <a:xfrm rot="20243820">
            <a:off x="1493235" y="2338124"/>
            <a:ext cx="2585864" cy="17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esktop\unnamed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7272">
            <a:off x="6888566" y="640873"/>
            <a:ext cx="1665826" cy="166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sus\Desktop\productvar_99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4811">
            <a:off x="6695104" y="2730466"/>
            <a:ext cx="1988261" cy="19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sus\Desktop\Черные_носки_из_конопли_HEMPforLIFE,_38-39_размер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1995" r="29735" b="8048"/>
          <a:stretch/>
        </p:blipFill>
        <p:spPr bwMode="auto">
          <a:xfrm>
            <a:off x="339593" y="448213"/>
            <a:ext cx="1840077" cy="20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sus\Desktop\kiset-m3-031-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04" y="652994"/>
            <a:ext cx="1204686" cy="15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sus\Desktop\kollektsionnaya_igrushechnaya_mashina_chevrolet_camaro_zl1_masshtab_134_39_welly_43667_5a71a532ab120_7757_big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7" b="16793"/>
          <a:stretch/>
        </p:blipFill>
        <p:spPr bwMode="auto">
          <a:xfrm rot="21025834">
            <a:off x="4277718" y="2358936"/>
            <a:ext cx="2287372" cy="13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sus\Desktop\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r="18000"/>
          <a:stretch/>
        </p:blipFill>
        <p:spPr bwMode="auto">
          <a:xfrm>
            <a:off x="339593" y="3724596"/>
            <a:ext cx="1261424" cy="21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sus\Desktop\101482516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46575"/>
            <a:ext cx="1356910" cy="155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sus\Desktop\mylo_tualetnoe_retsepty_chistoty_bannoe_180_g_1_ful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70" y="620688"/>
            <a:ext cx="1437196" cy="14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sus\Desktop\resize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3688" b="4237"/>
          <a:stretch/>
        </p:blipFill>
        <p:spPr bwMode="auto">
          <a:xfrm>
            <a:off x="2893406" y="3875314"/>
            <a:ext cx="3894954" cy="29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5373216"/>
            <a:ext cx="187730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Молодец!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Посылка </a:t>
            </a:r>
          </a:p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готова!</a:t>
            </a:r>
            <a:endParaRPr lang="ru-RU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1052736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62064" y="1537628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39952" y="1969676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364088" y="1825660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4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182544" y="1789584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5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59632" y="3769876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6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47864" y="2977788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7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886400" y="3121804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8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038528" y="4365104"/>
            <a:ext cx="341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6759" y="116632"/>
            <a:ext cx="5926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Задание 5. «СОБЕРИ ПОСЫЛКУ»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17 слайд">
            <a:hlinkClick r:id="" action="ppaction://media"/>
            <a:extLst>
              <a:ext uri="{FF2B5EF4-FFF2-40B4-BE49-F238E27FC236}">
                <a16:creationId xmlns="" xmlns:a16="http://schemas.microsoft.com/office/drawing/2014/main" id="{9DE597D9-74D6-4F40-8093-0483BEA2C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90564" y="5420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4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2601E-6 L 0.36233 0.52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2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1.62812E-6 L 0.26979 0.734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367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6821E-7 L -0.12066 0.595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29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2601E-6 L -0.31302 0.50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25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5087E-6 L 0.21892 0.372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-0.29358 0.26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8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6" name="Picture 3" descr="C:\Users\Asus\Desktop\14332.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165" y="-1179935"/>
            <a:ext cx="6802636" cy="91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1484784"/>
            <a:ext cx="6319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Май встречает радостно наша вся страна. 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По дорогам Родины вновь идет весна.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Здравствуй, здравствуй, теплый, ясный,</a:t>
            </a:r>
          </a:p>
          <a:p>
            <a:pPr algn="ctr"/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День Победы, день прекрасный!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Над землею там и тут загорается салют Взрослые и детвора дружно грянули: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Ура! </a:t>
            </a:r>
          </a:p>
        </p:txBody>
      </p:sp>
      <p:pic>
        <p:nvPicPr>
          <p:cNvPr id="4098" name="Picture 2" descr="C:\Users\Asus\Desktop\242015332ce20552bbec32c2a84f56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71" y="1008198"/>
            <a:ext cx="107043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1800" y="4947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6" name="Picture 3" descr="C:\Users\Asus\Desktop\14332.9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165" y="-1179935"/>
            <a:ext cx="6802636" cy="91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sus\Desktop\unnam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64695"/>
            <a:ext cx="7128792" cy="498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kestr-Ministerstva-Oborony_-_Marsh-Proschanie-Slavyanki">
            <a:hlinkClick r:id="" action="ppaction://media"/>
            <a:extLst>
              <a:ext uri="{FF2B5EF4-FFF2-40B4-BE49-F238E27FC236}">
                <a16:creationId xmlns="" xmlns:a16="http://schemas.microsoft.com/office/drawing/2014/main" id="{A9CAED1D-6008-42CC-BC4A-B54D44EF7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3928" y="5245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6" name="Picture 3" descr="C:\Users\Asus\Desktop\14332.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165" y="-1179935"/>
            <a:ext cx="6802636" cy="91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1412776"/>
            <a:ext cx="748883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solidFill>
                  <a:schemeClr val="accent2">
                    <a:lumMod val="50000"/>
                  </a:schemeClr>
                </a:solidFill>
              </a:rPr>
              <a:t>День Победы 9 Мая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 –</a:t>
            </a:r>
          </a:p>
          <a:p>
            <a:pPr algn="ctr"/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2900" b="1" dirty="0">
                <a:solidFill>
                  <a:schemeClr val="accent2">
                    <a:lumMod val="50000"/>
                  </a:schemeClr>
                </a:solidFill>
              </a:rPr>
              <a:t>Праздник мира в стране и весны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В этот </a:t>
            </a:r>
            <a:r>
              <a:rPr lang="ru-RU" sz="2900" b="1" dirty="0">
                <a:solidFill>
                  <a:schemeClr val="accent2">
                    <a:lumMod val="50000"/>
                  </a:schemeClr>
                </a:solidFill>
              </a:rPr>
              <a:t>день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 мы солдат вспоминаем, </a:t>
            </a:r>
          </a:p>
          <a:p>
            <a:pPr algn="ctr"/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Не вернувшихся в семьи с войны. </a:t>
            </a:r>
          </a:p>
          <a:p>
            <a:pPr algn="ctr"/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В этот </a:t>
            </a:r>
            <a:r>
              <a:rPr lang="ru-RU" sz="2900" b="1" dirty="0">
                <a:solidFill>
                  <a:schemeClr val="accent2">
                    <a:lumMod val="50000"/>
                  </a:schemeClr>
                </a:solidFill>
              </a:rPr>
              <a:t>праздник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 мы чествуем дедов, Защитивших родную </a:t>
            </a:r>
            <a:r>
              <a:rPr lang="ru-RU" sz="2900" b="1" dirty="0">
                <a:solidFill>
                  <a:schemeClr val="accent2">
                    <a:lumMod val="50000"/>
                  </a:schemeClr>
                </a:solidFill>
              </a:rPr>
              <a:t>страну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Подарившим народам Победу </a:t>
            </a:r>
          </a:p>
          <a:p>
            <a:pPr algn="ctr"/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И вернувшим нам </a:t>
            </a:r>
            <a:r>
              <a:rPr lang="ru-RU" sz="2900" b="1" dirty="0">
                <a:solidFill>
                  <a:schemeClr val="accent2">
                    <a:lumMod val="50000"/>
                  </a:schemeClr>
                </a:solidFill>
              </a:rPr>
              <a:t>мир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 и </a:t>
            </a:r>
            <a:r>
              <a:rPr lang="ru-RU" sz="2900" b="1" dirty="0">
                <a:solidFill>
                  <a:schemeClr val="accent2">
                    <a:lumMod val="50000"/>
                  </a:schemeClr>
                </a:solidFill>
              </a:rPr>
              <a:t>весну</a:t>
            </a:r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en-US" sz="29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900" dirty="0">
                <a:solidFill>
                  <a:schemeClr val="accent2">
                    <a:lumMod val="50000"/>
                  </a:schemeClr>
                </a:solidFill>
              </a:rPr>
              <a:t>                                      Наталья Томилина </a:t>
            </a:r>
          </a:p>
          <a:p>
            <a:pPr algn="ctr"/>
            <a:endParaRPr lang="ru-RU" sz="29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Asus\Desktop\6c96e10cda75385d4099451f3b1e8e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20414"/>
            <a:ext cx="1563893" cy="15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6677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6" name="Picture 3" descr="C:\Users\Asus\Desktop\14332.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165" y="-1179935"/>
            <a:ext cx="6802636" cy="91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2118" y="1052736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Здравствуйте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 дорогие ребята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и уважаемые взрослые!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Мы рады вас приветствовать!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Сегодня необычный день!</a:t>
            </a: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День Победы! День Победы!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 небе праздничный салют.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Отмечают этот праздник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Все вокруг- и там, и тут.</a:t>
            </a:r>
          </a:p>
        </p:txBody>
      </p:sp>
      <p:pic>
        <p:nvPicPr>
          <p:cNvPr id="4098" name="Picture 2" descr="C:\Users\Asus\Desktop\242015332ce20552bbec32c2a84f56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55" y="1007604"/>
            <a:ext cx="107043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 слайд">
            <a:hlinkClick r:id="" action="ppaction://media"/>
            <a:extLst>
              <a:ext uri="{FF2B5EF4-FFF2-40B4-BE49-F238E27FC236}">
                <a16:creationId xmlns="" xmlns:a16="http://schemas.microsoft.com/office/drawing/2014/main" id="{4779EED3-F0F0-4335-895E-532C066127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46.77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1070" y="3401320"/>
            <a:ext cx="487363" cy="487363"/>
          </a:xfrm>
          <a:prstGeom prst="rect">
            <a:avLst/>
          </a:prstGeom>
        </p:spPr>
      </p:pic>
      <p:pic>
        <p:nvPicPr>
          <p:cNvPr id="8" name="3 слайд">
            <a:hlinkClick r:id="" action="ppaction://media"/>
            <a:extLst>
              <a:ext uri="{FF2B5EF4-FFF2-40B4-BE49-F238E27FC236}">
                <a16:creationId xmlns="" xmlns:a16="http://schemas.microsoft.com/office/drawing/2014/main" id="{4779EED3-F0F0-4335-895E-532C066127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91.9375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8923" y="4509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6" name="Picture 3" descr="C:\Users\Asus\Desktop\14332.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5165" y="-1179935"/>
            <a:ext cx="6802636" cy="91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5675" y="1007604"/>
            <a:ext cx="7481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Мы желаем всем на свете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Мира, счастья и тепла.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Без войны, под мирным небом,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Чтобы жили мы всегда!</a:t>
            </a: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Дорогие ребята,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предлагаем вашему вниманию викторину, посвященную Дню Великой Победы,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который каждый год 9 Мая отмечает вся наша страна и множество людей во всем мире. </a:t>
            </a:r>
          </a:p>
        </p:txBody>
      </p:sp>
      <p:pic>
        <p:nvPicPr>
          <p:cNvPr id="4098" name="Picture 2" descr="C:\Users\Asus\Desktop\242015332ce20552bbec32c2a84f56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55" y="1007604"/>
            <a:ext cx="107043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0192" y="5339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7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908720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Разминка для ума</a:t>
            </a:r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ru-RU" sz="3600" b="1" dirty="0"/>
          </a:p>
          <a:p>
            <a:pPr algn="ctr"/>
            <a:r>
              <a:rPr lang="ru-RU" sz="3600" dirty="0"/>
              <a:t>Любой профессии военной</a:t>
            </a:r>
            <a:br>
              <a:rPr lang="ru-RU" sz="3600" dirty="0"/>
            </a:br>
            <a:r>
              <a:rPr lang="ru-RU" sz="3600" dirty="0"/>
              <a:t>Учиться надо непременно,</a:t>
            </a:r>
            <a:br>
              <a:rPr lang="ru-RU" sz="3600" dirty="0"/>
            </a:br>
            <a:r>
              <a:rPr lang="ru-RU" sz="3600" dirty="0"/>
              <a:t>Чтоб быть опорой для страны,</a:t>
            </a:r>
            <a:br>
              <a:rPr lang="ru-RU" sz="3600" dirty="0"/>
            </a:br>
            <a:r>
              <a:rPr lang="ru-RU" sz="3600" dirty="0"/>
              <a:t>Чтоб в мире не было …</a:t>
            </a:r>
            <a:endParaRPr lang="ru-RU" sz="1600" b="1" dirty="0"/>
          </a:p>
          <a:p>
            <a:pPr algn="ctr"/>
            <a:endParaRPr lang="ru-RU" sz="2800" b="1" dirty="0"/>
          </a:p>
        </p:txBody>
      </p:sp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338" y="-1203234"/>
            <a:ext cx="6885384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sus\Desktop\unnamed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17565"/>
            <a:ext cx="5688632" cy="42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35596" y="5363924"/>
            <a:ext cx="1816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(Войны)</a:t>
            </a: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0" y="0"/>
            <a:ext cx="9232621" cy="6885384"/>
          </a:xfrm>
        </p:spPr>
      </p:pic>
      <p:sp>
        <p:nvSpPr>
          <p:cNvPr id="10" name="Прямоугольник 9"/>
          <p:cNvSpPr/>
          <p:nvPr/>
        </p:nvSpPr>
        <p:spPr>
          <a:xfrm>
            <a:off x="899592" y="460985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Задание 1.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«Разминка для ума»</a:t>
            </a:r>
          </a:p>
          <a:p>
            <a:pPr algn="ctr"/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Любой профессии военной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Учиться надо непременно,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Чтоб быть опорой для страны,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Чтоб в мире не было … 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908720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Разминка для ума</a:t>
            </a:r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ru-RU" sz="3600" b="1" dirty="0"/>
          </a:p>
          <a:p>
            <a:pPr algn="ctr"/>
            <a:r>
              <a:rPr lang="ru-RU" sz="3600" dirty="0"/>
              <a:t>Любой профессии военной</a:t>
            </a:r>
            <a:br>
              <a:rPr lang="ru-RU" sz="3600" dirty="0"/>
            </a:br>
            <a:r>
              <a:rPr lang="ru-RU" sz="3600" dirty="0"/>
              <a:t>Учиться надо непременно,</a:t>
            </a:r>
            <a:br>
              <a:rPr lang="ru-RU" sz="3600" dirty="0"/>
            </a:br>
            <a:r>
              <a:rPr lang="ru-RU" sz="3600" dirty="0"/>
              <a:t>Чтоб быть опорой для страны,</a:t>
            </a:r>
            <a:br>
              <a:rPr lang="ru-RU" sz="3600" dirty="0"/>
            </a:br>
            <a:r>
              <a:rPr lang="ru-RU" sz="3600" dirty="0"/>
              <a:t>Чтоб в мире не было …</a:t>
            </a:r>
            <a:endParaRPr lang="ru-RU" sz="1600" b="1" dirty="0"/>
          </a:p>
          <a:p>
            <a:pPr algn="ctr"/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65992" y="5363924"/>
            <a:ext cx="1874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(Солдат)</a:t>
            </a:r>
          </a:p>
        </p:txBody>
      </p:sp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338" y="-1203234"/>
            <a:ext cx="6885384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576" y="12687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</p:txBody>
      </p:sp>
      <p:pic>
        <p:nvPicPr>
          <p:cNvPr id="11" name="Picture 5" descr="C:\Users\Asus\Desktop\unnamed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95" y="908720"/>
            <a:ext cx="228332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 слайд">
            <a:hlinkClick r:id="" action="ppaction://media"/>
            <a:extLst>
              <a:ext uri="{FF2B5EF4-FFF2-40B4-BE49-F238E27FC236}">
                <a16:creationId xmlns="" xmlns:a16="http://schemas.microsoft.com/office/drawing/2014/main" id="{79F54F3B-6197-488D-A7DD-26067C1C9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8950" y="4787689"/>
            <a:ext cx="487363" cy="487363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22"/>
            <a:ext cx="9200571" cy="6922706"/>
          </a:xfrm>
        </p:spPr>
      </p:pic>
      <p:sp>
        <p:nvSpPr>
          <p:cNvPr id="13" name="Прямоугольник 12"/>
          <p:cNvSpPr/>
          <p:nvPr/>
        </p:nvSpPr>
        <p:spPr>
          <a:xfrm>
            <a:off x="1979712" y="1949009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Он готов в огонь и бой,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Защищая нас с тобой.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Он в дозор идёт и в град,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Не покинет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пост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..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908720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Разминка для ума</a:t>
            </a:r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ru-RU" sz="3600" b="1" dirty="0"/>
          </a:p>
          <a:p>
            <a:pPr algn="ctr"/>
            <a:r>
              <a:rPr lang="ru-RU" sz="3600" dirty="0"/>
              <a:t>Любой профессии военной</a:t>
            </a:r>
            <a:br>
              <a:rPr lang="ru-RU" sz="3600" dirty="0"/>
            </a:br>
            <a:r>
              <a:rPr lang="ru-RU" sz="3600" dirty="0"/>
              <a:t>Учиться надо непременно,</a:t>
            </a:r>
            <a:br>
              <a:rPr lang="ru-RU" sz="3600" dirty="0"/>
            </a:br>
            <a:r>
              <a:rPr lang="ru-RU" sz="3600" dirty="0"/>
              <a:t>Чтоб быть опорой для страны,</a:t>
            </a:r>
            <a:br>
              <a:rPr lang="ru-RU" sz="3600" dirty="0"/>
            </a:br>
            <a:r>
              <a:rPr lang="ru-RU" sz="3600" dirty="0"/>
              <a:t>Чтоб в мире не было …</a:t>
            </a:r>
            <a:endParaRPr lang="ru-RU" sz="1600" b="1" dirty="0"/>
          </a:p>
          <a:p>
            <a:pPr algn="ctr"/>
            <a:endParaRPr lang="ru-RU" sz="2800" b="1" dirty="0"/>
          </a:p>
        </p:txBody>
      </p:sp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338" y="-1203234"/>
            <a:ext cx="6885384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5363924"/>
            <a:ext cx="1618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(Герой)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12687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</p:txBody>
      </p:sp>
      <p:pic>
        <p:nvPicPr>
          <p:cNvPr id="13" name="Picture 3" descr="C:\Users\Asus\Desktop\b88152ffae0d9f80ba459302168be1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857968" cy="439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37084" cy="6885384"/>
          </a:xfrm>
        </p:spPr>
      </p:pic>
      <p:sp>
        <p:nvSpPr>
          <p:cNvPr id="19" name="Прямоугольник 18"/>
          <p:cNvSpPr/>
          <p:nvPr/>
        </p:nvSpPr>
        <p:spPr>
          <a:xfrm>
            <a:off x="1871191" y="1700808"/>
            <a:ext cx="5616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Всё он в один миг решает,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Великий подвиг он совершает,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Он за честь стоит горой.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Кто он? Правильно. </a:t>
            </a:r>
          </a:p>
        </p:txBody>
      </p:sp>
      <p:pic>
        <p:nvPicPr>
          <p:cNvPr id="4" name="7 слайд">
            <a:hlinkClick r:id="" action="ppaction://media"/>
            <a:extLst>
              <a:ext uri="{FF2B5EF4-FFF2-40B4-BE49-F238E27FC236}">
                <a16:creationId xmlns="" xmlns:a16="http://schemas.microsoft.com/office/drawing/2014/main" id="{FB065E0A-F95A-434D-9D3C-F043F956B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4849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5576" y="908720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Разминка для ума</a:t>
            </a:r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ru-RU" sz="3600" b="1" dirty="0"/>
          </a:p>
          <a:p>
            <a:pPr algn="ctr"/>
            <a:r>
              <a:rPr lang="ru-RU" sz="3600" dirty="0"/>
              <a:t>Любой профессии военной</a:t>
            </a:r>
            <a:br>
              <a:rPr lang="ru-RU" sz="3600" dirty="0"/>
            </a:br>
            <a:r>
              <a:rPr lang="ru-RU" sz="3600" dirty="0"/>
              <a:t>Учиться надо непременно,</a:t>
            </a:r>
            <a:br>
              <a:rPr lang="ru-RU" sz="3600" dirty="0"/>
            </a:br>
            <a:r>
              <a:rPr lang="ru-RU" sz="3600" dirty="0"/>
              <a:t>Чтоб быть опорой для страны,</a:t>
            </a:r>
            <a:br>
              <a:rPr lang="ru-RU" sz="3600" dirty="0"/>
            </a:br>
            <a:r>
              <a:rPr lang="ru-RU" sz="3600" dirty="0"/>
              <a:t>Чтоб в мире не было …</a:t>
            </a:r>
            <a:endParaRPr lang="ru-RU" sz="1600" b="1" dirty="0"/>
          </a:p>
          <a:p>
            <a:pPr algn="ctr"/>
            <a:endParaRPr lang="ru-RU" sz="2800" b="1" dirty="0"/>
          </a:p>
        </p:txBody>
      </p:sp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338" y="-1203234"/>
            <a:ext cx="6885384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2413" y="5363924"/>
            <a:ext cx="2065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(Катюша)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12687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</p:txBody>
      </p:sp>
      <p:pic>
        <p:nvPicPr>
          <p:cNvPr id="11" name="Picture 3" descr="C:\Users\Asus\Desktop\25191324.210360.74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7" y="1268760"/>
            <a:ext cx="5902701" cy="383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37084" cy="6858000"/>
          </a:xfrm>
        </p:spPr>
      </p:pic>
      <p:sp>
        <p:nvSpPr>
          <p:cNvPr id="14" name="Прямоугольник 13"/>
          <p:cNvSpPr/>
          <p:nvPr/>
        </p:nvSpPr>
        <p:spPr>
          <a:xfrm>
            <a:off x="585586" y="841067"/>
            <a:ext cx="79928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Задание 2.</a:t>
            </a:r>
          </a:p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«Угадай военную технику»</a:t>
            </a:r>
          </a:p>
          <a:p>
            <a:pPr algn="ctr"/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Имя девичье носила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И врага огнём косила,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Вражьи замыслы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поруша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Легендарная ...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5696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sus\Desktop\14332.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338" y="-1203234"/>
            <a:ext cx="6885384" cy="9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sus\Desktop\images (11).jpg">
            <a:extLst>
              <a:ext uri="{FF2B5EF4-FFF2-40B4-BE49-F238E27FC236}">
                <a16:creationId xmlns="" xmlns:a16="http://schemas.microsoft.com/office/drawing/2014/main" id="{E8524603-284F-40CC-9DD0-4EA9A3C8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5" y="901090"/>
            <a:ext cx="7272808" cy="50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8721" y="5364347"/>
            <a:ext cx="2166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(Самолет)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126876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  <a:p>
            <a:pPr algn="ctr"/>
            <a:endParaRPr lang="ru-RU" sz="3600" b="1" dirty="0"/>
          </a:p>
        </p:txBody>
      </p:sp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" y="-27384"/>
            <a:ext cx="9237084" cy="6885384"/>
          </a:xfrm>
        </p:spPr>
      </p:pic>
      <p:sp>
        <p:nvSpPr>
          <p:cNvPr id="13" name="Прямоугольник 12"/>
          <p:cNvSpPr/>
          <p:nvPr/>
        </p:nvSpPr>
        <p:spPr>
          <a:xfrm>
            <a:off x="1907704" y="2056247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Смело в небе проплывает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Обгоняя птиц полет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Человек им управляет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Что такое?</a:t>
            </a:r>
          </a:p>
        </p:txBody>
      </p:sp>
      <p:pic>
        <p:nvPicPr>
          <p:cNvPr id="2" name="9 слайд">
            <a:hlinkClick r:id="" action="ppaction://media"/>
            <a:extLst>
              <a:ext uri="{FF2B5EF4-FFF2-40B4-BE49-F238E27FC236}">
                <a16:creationId xmlns="" xmlns:a16="http://schemas.microsoft.com/office/drawing/2014/main" id="{91E0B157-2302-489D-A8D2-D10E4D9C7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4622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430</Words>
  <Application>Microsoft Office PowerPoint</Application>
  <PresentationFormat>Экран (4:3)</PresentationFormat>
  <Paragraphs>107</Paragraphs>
  <Slides>19</Slides>
  <Notes>1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Elena</cp:lastModifiedBy>
  <cp:revision>121</cp:revision>
  <dcterms:created xsi:type="dcterms:W3CDTF">2020-04-21T12:28:41Z</dcterms:created>
  <dcterms:modified xsi:type="dcterms:W3CDTF">2023-10-14T13:57:51Z</dcterms:modified>
</cp:coreProperties>
</file>