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6"/>
  </p:normalViewPr>
  <p:slideViewPr>
    <p:cSldViewPr>
      <p:cViewPr varScale="1">
        <p:scale>
          <a:sx n="67" d="100"/>
          <a:sy n="67" d="100"/>
        </p:scale>
        <p:origin x="73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35064" y="2214560"/>
            <a:ext cx="2371725" cy="2357120"/>
          </a:xfrm>
          <a:custGeom>
            <a:avLst/>
            <a:gdLst/>
            <a:ahLst/>
            <a:cxnLst/>
            <a:rect l="l" t="t" r="r" b="b"/>
            <a:pathLst>
              <a:path w="2371725" h="2357120">
                <a:moveTo>
                  <a:pt x="1351367" y="2357043"/>
                </a:moveTo>
                <a:lnTo>
                  <a:pt x="1344778" y="2353531"/>
                </a:lnTo>
                <a:lnTo>
                  <a:pt x="1342032" y="2343466"/>
                </a:lnTo>
                <a:lnTo>
                  <a:pt x="1335131" y="2321798"/>
                </a:lnTo>
                <a:lnTo>
                  <a:pt x="1329209" y="2299649"/>
                </a:lnTo>
                <a:lnTo>
                  <a:pt x="1318030" y="2255338"/>
                </a:lnTo>
                <a:lnTo>
                  <a:pt x="1146490" y="1625644"/>
                </a:lnTo>
                <a:lnTo>
                  <a:pt x="781738" y="2294999"/>
                </a:lnTo>
                <a:lnTo>
                  <a:pt x="774009" y="2296876"/>
                </a:lnTo>
                <a:lnTo>
                  <a:pt x="475697" y="2117936"/>
                </a:lnTo>
                <a:lnTo>
                  <a:pt x="473800" y="2110725"/>
                </a:lnTo>
                <a:lnTo>
                  <a:pt x="478957" y="2101693"/>
                </a:lnTo>
                <a:lnTo>
                  <a:pt x="489418" y="2081507"/>
                </a:lnTo>
                <a:lnTo>
                  <a:pt x="500886" y="2061666"/>
                </a:lnTo>
                <a:lnTo>
                  <a:pt x="524288" y="2022428"/>
                </a:lnTo>
                <a:lnTo>
                  <a:pt x="874783" y="1409475"/>
                </a:lnTo>
                <a:lnTo>
                  <a:pt x="70053" y="1580427"/>
                </a:lnTo>
                <a:lnTo>
                  <a:pt x="67887" y="1580204"/>
                </a:lnTo>
                <a:lnTo>
                  <a:pt x="62960" y="1580608"/>
                </a:lnTo>
                <a:lnTo>
                  <a:pt x="58091" y="1578311"/>
                </a:lnTo>
                <a:lnTo>
                  <a:pt x="0" y="1284238"/>
                </a:lnTo>
                <a:lnTo>
                  <a:pt x="2891" y="1277346"/>
                </a:lnTo>
                <a:lnTo>
                  <a:pt x="13270" y="1274918"/>
                </a:lnTo>
                <a:lnTo>
                  <a:pt x="35081" y="1268692"/>
                </a:lnTo>
                <a:lnTo>
                  <a:pt x="57431" y="1263589"/>
                </a:lnTo>
                <a:lnTo>
                  <a:pt x="102093" y="1254139"/>
                </a:lnTo>
                <a:lnTo>
                  <a:pt x="783734" y="1094668"/>
                </a:lnTo>
                <a:lnTo>
                  <a:pt x="118727" y="662697"/>
                </a:lnTo>
                <a:lnTo>
                  <a:pt x="117179" y="660789"/>
                </a:lnTo>
                <a:lnTo>
                  <a:pt x="113745" y="657522"/>
                </a:lnTo>
                <a:lnTo>
                  <a:pt x="112233" y="652587"/>
                </a:lnTo>
                <a:lnTo>
                  <a:pt x="279011" y="403707"/>
                </a:lnTo>
                <a:lnTo>
                  <a:pt x="285985" y="401163"/>
                </a:lnTo>
                <a:lnTo>
                  <a:pt x="294999" y="406759"/>
                </a:lnTo>
                <a:lnTo>
                  <a:pt x="314816" y="417804"/>
                </a:lnTo>
                <a:lnTo>
                  <a:pt x="334227" y="429994"/>
                </a:lnTo>
                <a:lnTo>
                  <a:pt x="372499" y="454873"/>
                </a:lnTo>
                <a:lnTo>
                  <a:pt x="920175" y="794877"/>
                </a:lnTo>
                <a:lnTo>
                  <a:pt x="726707" y="84677"/>
                </a:lnTo>
                <a:lnTo>
                  <a:pt x="727156" y="82264"/>
                </a:lnTo>
                <a:lnTo>
                  <a:pt x="729105" y="76956"/>
                </a:lnTo>
                <a:lnTo>
                  <a:pt x="731421" y="74203"/>
                </a:lnTo>
                <a:lnTo>
                  <a:pt x="1020033" y="0"/>
                </a:lnTo>
                <a:lnTo>
                  <a:pt x="1026411" y="3644"/>
                </a:lnTo>
                <a:lnTo>
                  <a:pt x="1029351" y="13627"/>
                </a:lnTo>
                <a:lnTo>
                  <a:pt x="1036622" y="35157"/>
                </a:lnTo>
                <a:lnTo>
                  <a:pt x="1042993" y="57137"/>
                </a:lnTo>
                <a:lnTo>
                  <a:pt x="1055127" y="101131"/>
                </a:lnTo>
                <a:lnTo>
                  <a:pt x="1248166" y="756486"/>
                </a:lnTo>
                <a:lnTo>
                  <a:pt x="1641245" y="69065"/>
                </a:lnTo>
                <a:lnTo>
                  <a:pt x="1643581" y="67544"/>
                </a:lnTo>
                <a:lnTo>
                  <a:pt x="1650220" y="65961"/>
                </a:lnTo>
                <a:lnTo>
                  <a:pt x="1652871" y="66137"/>
                </a:lnTo>
                <a:lnTo>
                  <a:pt x="1908449" y="217165"/>
                </a:lnTo>
                <a:lnTo>
                  <a:pt x="1910101" y="224329"/>
                </a:lnTo>
                <a:lnTo>
                  <a:pt x="1905144" y="233418"/>
                </a:lnTo>
                <a:lnTo>
                  <a:pt x="1895037" y="253777"/>
                </a:lnTo>
                <a:lnTo>
                  <a:pt x="1884005" y="273822"/>
                </a:lnTo>
                <a:lnTo>
                  <a:pt x="1861497" y="313520"/>
                </a:lnTo>
                <a:lnTo>
                  <a:pt x="1531108" y="919816"/>
                </a:lnTo>
                <a:lnTo>
                  <a:pt x="2298967" y="740173"/>
                </a:lnTo>
                <a:lnTo>
                  <a:pt x="2306422" y="743323"/>
                </a:lnTo>
                <a:lnTo>
                  <a:pt x="2371583" y="1084975"/>
                </a:lnTo>
                <a:lnTo>
                  <a:pt x="2368804" y="1092098"/>
                </a:lnTo>
                <a:lnTo>
                  <a:pt x="2362269" y="1093489"/>
                </a:lnTo>
                <a:lnTo>
                  <a:pt x="2336438" y="1100169"/>
                </a:lnTo>
                <a:lnTo>
                  <a:pt x="2313945" y="1104815"/>
                </a:lnTo>
                <a:lnTo>
                  <a:pt x="2269034" y="1113295"/>
                </a:lnTo>
                <a:lnTo>
                  <a:pt x="1646205" y="1245601"/>
                </a:lnTo>
                <a:lnTo>
                  <a:pt x="2289427" y="1644920"/>
                </a:lnTo>
                <a:lnTo>
                  <a:pt x="2292169" y="1652469"/>
                </a:lnTo>
                <a:lnTo>
                  <a:pt x="2096647" y="1940141"/>
                </a:lnTo>
                <a:lnTo>
                  <a:pt x="2089605" y="1942939"/>
                </a:lnTo>
                <a:lnTo>
                  <a:pt x="2080685" y="1937136"/>
                </a:lnTo>
                <a:lnTo>
                  <a:pt x="2061053" y="1925744"/>
                </a:lnTo>
                <a:lnTo>
                  <a:pt x="2041865" y="1913131"/>
                </a:lnTo>
                <a:lnTo>
                  <a:pt x="2004088" y="1887392"/>
                </a:lnTo>
                <a:lnTo>
                  <a:pt x="1481245" y="1547756"/>
                </a:lnTo>
                <a:lnTo>
                  <a:pt x="1692723" y="2265704"/>
                </a:lnTo>
                <a:lnTo>
                  <a:pt x="1688836" y="2272633"/>
                </a:lnTo>
                <a:lnTo>
                  <a:pt x="1351367" y="2357043"/>
                </a:lnTo>
                <a:close/>
              </a:path>
            </a:pathLst>
          </a:custGeom>
          <a:solidFill>
            <a:srgbClr val="FB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4361" y="2980868"/>
            <a:ext cx="11319276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C4E89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C4E89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C4E89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42527" y="510251"/>
            <a:ext cx="7994334" cy="6642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09088" y="5869990"/>
            <a:ext cx="7848599" cy="293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1317" y="1548400"/>
            <a:ext cx="6405364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1C4E89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3428" y="3166817"/>
            <a:ext cx="15721143" cy="6172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93750"/>
            <a:ext cx="18288000" cy="7893684"/>
            <a:chOff x="0" y="2393750"/>
            <a:chExt cx="18288000" cy="7893684"/>
          </a:xfrm>
        </p:grpSpPr>
        <p:sp>
          <p:nvSpPr>
            <p:cNvPr id="3" name="object 3"/>
            <p:cNvSpPr/>
            <p:nvPr/>
          </p:nvSpPr>
          <p:spPr>
            <a:xfrm>
              <a:off x="0" y="7795686"/>
              <a:ext cx="18288000" cy="2491740"/>
            </a:xfrm>
            <a:custGeom>
              <a:avLst/>
              <a:gdLst/>
              <a:ahLst/>
              <a:cxnLst/>
              <a:rect l="l" t="t" r="r" b="b"/>
              <a:pathLst>
                <a:path w="18288000" h="2491740">
                  <a:moveTo>
                    <a:pt x="0" y="0"/>
                  </a:moveTo>
                  <a:lnTo>
                    <a:pt x="18288000" y="0"/>
                  </a:lnTo>
                  <a:lnTo>
                    <a:pt x="18288000" y="2491303"/>
                  </a:lnTo>
                  <a:lnTo>
                    <a:pt x="0" y="2491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5491" y="8910389"/>
              <a:ext cx="2692400" cy="347980"/>
            </a:xfrm>
            <a:custGeom>
              <a:avLst/>
              <a:gdLst/>
              <a:ahLst/>
              <a:cxnLst/>
              <a:rect l="l" t="t" r="r" b="b"/>
              <a:pathLst>
                <a:path w="2692400" h="347979">
                  <a:moveTo>
                    <a:pt x="1568710" y="347958"/>
                  </a:moveTo>
                  <a:lnTo>
                    <a:pt x="1544143" y="22717"/>
                  </a:lnTo>
                  <a:lnTo>
                    <a:pt x="1640215" y="2947"/>
                  </a:lnTo>
                  <a:lnTo>
                    <a:pt x="2152836" y="0"/>
                  </a:lnTo>
                  <a:lnTo>
                    <a:pt x="2475711" y="108901"/>
                  </a:lnTo>
                  <a:lnTo>
                    <a:pt x="2643800" y="239992"/>
                  </a:lnTo>
                  <a:lnTo>
                    <a:pt x="2692061" y="303613"/>
                  </a:lnTo>
                  <a:lnTo>
                    <a:pt x="1594600" y="344485"/>
                  </a:lnTo>
                  <a:lnTo>
                    <a:pt x="1568710" y="347958"/>
                  </a:lnTo>
                  <a:close/>
                </a:path>
                <a:path w="2692400" h="347979">
                  <a:moveTo>
                    <a:pt x="1123487" y="347958"/>
                  </a:moveTo>
                  <a:lnTo>
                    <a:pt x="1097595" y="344485"/>
                  </a:lnTo>
                  <a:lnTo>
                    <a:pt x="0" y="303613"/>
                  </a:lnTo>
                  <a:lnTo>
                    <a:pt x="48280" y="239992"/>
                  </a:lnTo>
                  <a:lnTo>
                    <a:pt x="216401" y="108901"/>
                  </a:lnTo>
                  <a:lnTo>
                    <a:pt x="539282" y="0"/>
                  </a:lnTo>
                  <a:lnTo>
                    <a:pt x="1051846" y="2947"/>
                  </a:lnTo>
                  <a:lnTo>
                    <a:pt x="1147917" y="22717"/>
                  </a:lnTo>
                  <a:lnTo>
                    <a:pt x="1123487" y="3479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8010" y="2393750"/>
              <a:ext cx="4307500" cy="6731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320938" y="-38100"/>
            <a:ext cx="4573905" cy="2003425"/>
          </a:xfrm>
          <a:custGeom>
            <a:avLst/>
            <a:gdLst/>
            <a:ahLst/>
            <a:cxnLst/>
            <a:rect l="l" t="t" r="r" b="b"/>
            <a:pathLst>
              <a:path w="4573905" h="2003425">
                <a:moveTo>
                  <a:pt x="2476151" y="1318772"/>
                </a:moveTo>
                <a:lnTo>
                  <a:pt x="2436507" y="1289082"/>
                </a:lnTo>
                <a:lnTo>
                  <a:pt x="2392606" y="1271370"/>
                </a:lnTo>
                <a:lnTo>
                  <a:pt x="2354656" y="1242363"/>
                </a:lnTo>
                <a:lnTo>
                  <a:pt x="2323359" y="1202347"/>
                </a:lnTo>
                <a:lnTo>
                  <a:pt x="2295061" y="1163540"/>
                </a:lnTo>
                <a:lnTo>
                  <a:pt x="2270065" y="1126065"/>
                </a:lnTo>
                <a:lnTo>
                  <a:pt x="2253426" y="1078268"/>
                </a:lnTo>
                <a:lnTo>
                  <a:pt x="2240696" y="1032048"/>
                </a:lnTo>
                <a:lnTo>
                  <a:pt x="2232179" y="987527"/>
                </a:lnTo>
                <a:lnTo>
                  <a:pt x="2232930" y="933051"/>
                </a:lnTo>
                <a:lnTo>
                  <a:pt x="2233749" y="892298"/>
                </a:lnTo>
                <a:lnTo>
                  <a:pt x="2244445" y="841834"/>
                </a:lnTo>
                <a:lnTo>
                  <a:pt x="2260344" y="793470"/>
                </a:lnTo>
                <a:lnTo>
                  <a:pt x="2276179" y="758774"/>
                </a:lnTo>
                <a:lnTo>
                  <a:pt x="2301055" y="714032"/>
                </a:lnTo>
                <a:lnTo>
                  <a:pt x="2329822" y="670860"/>
                </a:lnTo>
                <a:lnTo>
                  <a:pt x="2357328" y="640873"/>
                </a:lnTo>
                <a:lnTo>
                  <a:pt x="2392679" y="600357"/>
                </a:lnTo>
                <a:lnTo>
                  <a:pt x="2425971" y="572705"/>
                </a:lnTo>
                <a:lnTo>
                  <a:pt x="2461557" y="545979"/>
                </a:lnTo>
                <a:lnTo>
                  <a:pt x="2499476" y="520194"/>
                </a:lnTo>
                <a:lnTo>
                  <a:pt x="2544124" y="483429"/>
                </a:lnTo>
                <a:lnTo>
                  <a:pt x="2581132" y="470971"/>
                </a:lnTo>
                <a:lnTo>
                  <a:pt x="2624644" y="447442"/>
                </a:lnTo>
                <a:lnTo>
                  <a:pt x="2669795" y="424575"/>
                </a:lnTo>
                <a:lnTo>
                  <a:pt x="2711722" y="414102"/>
                </a:lnTo>
                <a:lnTo>
                  <a:pt x="2759816" y="392422"/>
                </a:lnTo>
                <a:lnTo>
                  <a:pt x="2804460" y="383045"/>
                </a:lnTo>
                <a:lnTo>
                  <a:pt x="2782893" y="333259"/>
                </a:lnTo>
                <a:lnTo>
                  <a:pt x="2754748" y="294514"/>
                </a:lnTo>
                <a:lnTo>
                  <a:pt x="2724949" y="255101"/>
                </a:lnTo>
                <a:lnTo>
                  <a:pt x="2693669" y="215091"/>
                </a:lnTo>
                <a:lnTo>
                  <a:pt x="2661080" y="174553"/>
                </a:lnTo>
                <a:lnTo>
                  <a:pt x="2622602" y="145334"/>
                </a:lnTo>
                <a:lnTo>
                  <a:pt x="2502077" y="55622"/>
                </a:lnTo>
                <a:lnTo>
                  <a:pt x="2456027" y="37043"/>
                </a:lnTo>
                <a:lnTo>
                  <a:pt x="2414454" y="6575"/>
                </a:lnTo>
                <a:lnTo>
                  <a:pt x="2760882" y="9399"/>
                </a:lnTo>
                <a:lnTo>
                  <a:pt x="2817935" y="59808"/>
                </a:lnTo>
                <a:lnTo>
                  <a:pt x="2849731" y="100026"/>
                </a:lnTo>
                <a:lnTo>
                  <a:pt x="2880529" y="139841"/>
                </a:lnTo>
                <a:lnTo>
                  <a:pt x="2910219" y="179210"/>
                </a:lnTo>
                <a:lnTo>
                  <a:pt x="2938689" y="218086"/>
                </a:lnTo>
                <a:lnTo>
                  <a:pt x="2965829" y="256425"/>
                </a:lnTo>
                <a:lnTo>
                  <a:pt x="2986777" y="305961"/>
                </a:lnTo>
                <a:lnTo>
                  <a:pt x="3006175" y="354872"/>
                </a:lnTo>
                <a:lnTo>
                  <a:pt x="3762450" y="660003"/>
                </a:lnTo>
                <a:lnTo>
                  <a:pt x="3776286" y="679280"/>
                </a:lnTo>
                <a:lnTo>
                  <a:pt x="3802463" y="717232"/>
                </a:lnTo>
                <a:lnTo>
                  <a:pt x="3822232" y="766292"/>
                </a:lnTo>
                <a:lnTo>
                  <a:pt x="3844934" y="802841"/>
                </a:lnTo>
                <a:lnTo>
                  <a:pt x="3283706" y="576404"/>
                </a:lnTo>
                <a:lnTo>
                  <a:pt x="3069965" y="544946"/>
                </a:lnTo>
                <a:lnTo>
                  <a:pt x="3071060" y="545388"/>
                </a:lnTo>
                <a:lnTo>
                  <a:pt x="3067504" y="557648"/>
                </a:lnTo>
                <a:lnTo>
                  <a:pt x="3068587" y="558085"/>
                </a:lnTo>
                <a:lnTo>
                  <a:pt x="3077538" y="602780"/>
                </a:lnTo>
                <a:lnTo>
                  <a:pt x="3079339" y="658286"/>
                </a:lnTo>
                <a:lnTo>
                  <a:pt x="2870519" y="574034"/>
                </a:lnTo>
                <a:lnTo>
                  <a:pt x="2845676" y="577705"/>
                </a:lnTo>
                <a:lnTo>
                  <a:pt x="2821321" y="581574"/>
                </a:lnTo>
                <a:lnTo>
                  <a:pt x="2792724" y="597425"/>
                </a:lnTo>
                <a:lnTo>
                  <a:pt x="2769411" y="601714"/>
                </a:lnTo>
                <a:lnTo>
                  <a:pt x="2722727" y="623963"/>
                </a:lnTo>
                <a:lnTo>
                  <a:pt x="2676980" y="646590"/>
                </a:lnTo>
                <a:lnTo>
                  <a:pt x="2633029" y="669941"/>
                </a:lnTo>
                <a:lnTo>
                  <a:pt x="2591729" y="694362"/>
                </a:lnTo>
                <a:lnTo>
                  <a:pt x="2549186" y="731976"/>
                </a:lnTo>
                <a:lnTo>
                  <a:pt x="2515758" y="759573"/>
                </a:lnTo>
                <a:lnTo>
                  <a:pt x="2482800" y="801055"/>
                </a:lnTo>
                <a:lnTo>
                  <a:pt x="2455920" y="844988"/>
                </a:lnTo>
                <a:lnTo>
                  <a:pt x="2435973" y="891720"/>
                </a:lnTo>
                <a:lnTo>
                  <a:pt x="2428736" y="929884"/>
                </a:lnTo>
                <a:lnTo>
                  <a:pt x="2429877" y="971428"/>
                </a:lnTo>
                <a:lnTo>
                  <a:pt x="2438603" y="1016033"/>
                </a:lnTo>
                <a:lnTo>
                  <a:pt x="2458875" y="1051602"/>
                </a:lnTo>
                <a:lnTo>
                  <a:pt x="2485150" y="1089592"/>
                </a:lnTo>
                <a:lnTo>
                  <a:pt x="2527317" y="1120300"/>
                </a:lnTo>
                <a:lnTo>
                  <a:pt x="2833027" y="1243644"/>
                </a:lnTo>
                <a:lnTo>
                  <a:pt x="2811229" y="1262239"/>
                </a:lnTo>
                <a:lnTo>
                  <a:pt x="2768320" y="1286010"/>
                </a:lnTo>
                <a:lnTo>
                  <a:pt x="2721303" y="1308124"/>
                </a:lnTo>
                <a:lnTo>
                  <a:pt x="2670135" y="1328564"/>
                </a:lnTo>
                <a:lnTo>
                  <a:pt x="2619526" y="1335535"/>
                </a:lnTo>
                <a:lnTo>
                  <a:pt x="2573116" y="1330505"/>
                </a:lnTo>
                <a:lnTo>
                  <a:pt x="2476151" y="1318772"/>
                </a:lnTo>
                <a:close/>
              </a:path>
              <a:path w="4573905" h="2003425">
                <a:moveTo>
                  <a:pt x="3762450" y="660003"/>
                </a:moveTo>
                <a:lnTo>
                  <a:pt x="3006175" y="354872"/>
                </a:lnTo>
                <a:lnTo>
                  <a:pt x="3046558" y="343776"/>
                </a:lnTo>
                <a:lnTo>
                  <a:pt x="3062137" y="350061"/>
                </a:lnTo>
                <a:lnTo>
                  <a:pt x="3082569" y="344610"/>
                </a:lnTo>
                <a:lnTo>
                  <a:pt x="3131389" y="350613"/>
                </a:lnTo>
                <a:lnTo>
                  <a:pt x="3333837" y="377515"/>
                </a:lnTo>
                <a:lnTo>
                  <a:pt x="3521494" y="453228"/>
                </a:lnTo>
                <a:lnTo>
                  <a:pt x="3684689" y="573851"/>
                </a:lnTo>
                <a:lnTo>
                  <a:pt x="3714860" y="613413"/>
                </a:lnTo>
                <a:lnTo>
                  <a:pt x="3748614" y="640726"/>
                </a:lnTo>
                <a:lnTo>
                  <a:pt x="3762450" y="660003"/>
                </a:lnTo>
                <a:close/>
              </a:path>
              <a:path w="4573905" h="2003425">
                <a:moveTo>
                  <a:pt x="3414872" y="1615346"/>
                </a:moveTo>
                <a:lnTo>
                  <a:pt x="3323168" y="1578346"/>
                </a:lnTo>
                <a:lnTo>
                  <a:pt x="3283247" y="1548545"/>
                </a:lnTo>
                <a:lnTo>
                  <a:pt x="3245154" y="1519481"/>
                </a:lnTo>
                <a:lnTo>
                  <a:pt x="3214424" y="1479693"/>
                </a:lnTo>
                <a:lnTo>
                  <a:pt x="3191837" y="1429496"/>
                </a:lnTo>
                <a:lnTo>
                  <a:pt x="3173757" y="1381117"/>
                </a:lnTo>
                <a:lnTo>
                  <a:pt x="3161528" y="1335098"/>
                </a:lnTo>
                <a:lnTo>
                  <a:pt x="3155208" y="1291464"/>
                </a:lnTo>
                <a:lnTo>
                  <a:pt x="3159606" y="1238460"/>
                </a:lnTo>
                <a:lnTo>
                  <a:pt x="3170028" y="1187886"/>
                </a:lnTo>
                <a:lnTo>
                  <a:pt x="3181781" y="1151544"/>
                </a:lnTo>
                <a:lnTo>
                  <a:pt x="3204425" y="1105901"/>
                </a:lnTo>
                <a:lnTo>
                  <a:pt x="3233267" y="1062759"/>
                </a:lnTo>
                <a:lnTo>
                  <a:pt x="3266638" y="1021444"/>
                </a:lnTo>
                <a:lnTo>
                  <a:pt x="3299106" y="993459"/>
                </a:lnTo>
                <a:lnTo>
                  <a:pt x="3335130" y="966910"/>
                </a:lnTo>
                <a:lnTo>
                  <a:pt x="3374418" y="941677"/>
                </a:lnTo>
                <a:lnTo>
                  <a:pt x="3416676" y="917643"/>
                </a:lnTo>
                <a:lnTo>
                  <a:pt x="3461614" y="894689"/>
                </a:lnTo>
                <a:lnTo>
                  <a:pt x="3504185" y="884476"/>
                </a:lnTo>
                <a:lnTo>
                  <a:pt x="3553602" y="863330"/>
                </a:lnTo>
                <a:lnTo>
                  <a:pt x="3600068" y="854688"/>
                </a:lnTo>
                <a:lnTo>
                  <a:pt x="3648043" y="846655"/>
                </a:lnTo>
                <a:lnTo>
                  <a:pt x="3629845" y="825618"/>
                </a:lnTo>
                <a:lnTo>
                  <a:pt x="3615306" y="792362"/>
                </a:lnTo>
                <a:lnTo>
                  <a:pt x="3594952" y="770455"/>
                </a:lnTo>
                <a:lnTo>
                  <a:pt x="3573568" y="748133"/>
                </a:lnTo>
                <a:lnTo>
                  <a:pt x="3542288" y="708123"/>
                </a:lnTo>
                <a:lnTo>
                  <a:pt x="3466423" y="650124"/>
                </a:lnTo>
                <a:lnTo>
                  <a:pt x="3844934" y="802841"/>
                </a:lnTo>
                <a:lnTo>
                  <a:pt x="3860903" y="850368"/>
                </a:lnTo>
                <a:lnTo>
                  <a:pt x="4322086" y="1036440"/>
                </a:lnTo>
                <a:lnTo>
                  <a:pt x="4338182" y="1056629"/>
                </a:lnTo>
                <a:lnTo>
                  <a:pt x="4409176" y="1112662"/>
                </a:lnTo>
                <a:lnTo>
                  <a:pt x="4438173" y="1151751"/>
                </a:lnTo>
                <a:lnTo>
                  <a:pt x="4465803" y="1190288"/>
                </a:lnTo>
                <a:lnTo>
                  <a:pt x="4491918" y="1228214"/>
                </a:lnTo>
                <a:lnTo>
                  <a:pt x="4511613" y="1277244"/>
                </a:lnTo>
                <a:lnTo>
                  <a:pt x="4522347" y="1295270"/>
                </a:lnTo>
                <a:lnTo>
                  <a:pt x="3947856" y="1063482"/>
                </a:lnTo>
                <a:lnTo>
                  <a:pt x="3900837" y="1058206"/>
                </a:lnTo>
                <a:lnTo>
                  <a:pt x="3903897" y="1100525"/>
                </a:lnTo>
                <a:lnTo>
                  <a:pt x="3901351" y="1126887"/>
                </a:lnTo>
                <a:lnTo>
                  <a:pt x="3701812" y="1046380"/>
                </a:lnTo>
                <a:lnTo>
                  <a:pt x="3652433" y="1053847"/>
                </a:lnTo>
                <a:lnTo>
                  <a:pt x="3604963" y="1062083"/>
                </a:lnTo>
                <a:lnTo>
                  <a:pt x="3559744" y="1071229"/>
                </a:lnTo>
                <a:lnTo>
                  <a:pt x="3512369" y="1093199"/>
                </a:lnTo>
                <a:lnTo>
                  <a:pt x="3467933" y="1116355"/>
                </a:lnTo>
                <a:lnTo>
                  <a:pt x="3429694" y="1142010"/>
                </a:lnTo>
                <a:lnTo>
                  <a:pt x="3396991" y="1169900"/>
                </a:lnTo>
                <a:lnTo>
                  <a:pt x="3372538" y="1201118"/>
                </a:lnTo>
                <a:lnTo>
                  <a:pt x="3354295" y="1248537"/>
                </a:lnTo>
                <a:lnTo>
                  <a:pt x="3354477" y="1289694"/>
                </a:lnTo>
                <a:lnTo>
                  <a:pt x="3360734" y="1319608"/>
                </a:lnTo>
                <a:lnTo>
                  <a:pt x="3371203" y="1351222"/>
                </a:lnTo>
                <a:lnTo>
                  <a:pt x="3385080" y="1384210"/>
                </a:lnTo>
                <a:lnTo>
                  <a:pt x="3411066" y="1394694"/>
                </a:lnTo>
                <a:lnTo>
                  <a:pt x="3428824" y="1415554"/>
                </a:lnTo>
                <a:lnTo>
                  <a:pt x="3702943" y="1526152"/>
                </a:lnTo>
                <a:lnTo>
                  <a:pt x="3673302" y="1555277"/>
                </a:lnTo>
                <a:lnTo>
                  <a:pt x="3639800" y="1569149"/>
                </a:lnTo>
                <a:lnTo>
                  <a:pt x="3598006" y="1593371"/>
                </a:lnTo>
                <a:lnTo>
                  <a:pt x="3557370" y="1604365"/>
                </a:lnTo>
                <a:lnTo>
                  <a:pt x="3513083" y="1613887"/>
                </a:lnTo>
                <a:lnTo>
                  <a:pt x="3465091" y="1621913"/>
                </a:lnTo>
                <a:lnTo>
                  <a:pt x="3414872" y="1615346"/>
                </a:lnTo>
                <a:close/>
              </a:path>
              <a:path w="4573905" h="2003425">
                <a:moveTo>
                  <a:pt x="4263528" y="999119"/>
                </a:moveTo>
                <a:lnTo>
                  <a:pt x="3914343" y="858234"/>
                </a:lnTo>
                <a:lnTo>
                  <a:pt x="3962263" y="863874"/>
                </a:lnTo>
                <a:lnTo>
                  <a:pt x="4005869" y="881467"/>
                </a:lnTo>
                <a:lnTo>
                  <a:pt x="4054514" y="887399"/>
                </a:lnTo>
                <a:lnTo>
                  <a:pt x="4186415" y="940617"/>
                </a:lnTo>
                <a:lnTo>
                  <a:pt x="4263528" y="999119"/>
                </a:lnTo>
                <a:close/>
              </a:path>
              <a:path w="4573905" h="2003425">
                <a:moveTo>
                  <a:pt x="4322086" y="1036440"/>
                </a:moveTo>
                <a:lnTo>
                  <a:pt x="3873109" y="855293"/>
                </a:lnTo>
                <a:lnTo>
                  <a:pt x="3890050" y="848433"/>
                </a:lnTo>
                <a:lnTo>
                  <a:pt x="4305989" y="1016251"/>
                </a:lnTo>
                <a:lnTo>
                  <a:pt x="4322086" y="1036440"/>
                </a:lnTo>
                <a:close/>
              </a:path>
              <a:path w="4573905" h="2003425">
                <a:moveTo>
                  <a:pt x="2833027" y="1243644"/>
                </a:moveTo>
                <a:lnTo>
                  <a:pt x="2572220" y="1138417"/>
                </a:lnTo>
                <a:lnTo>
                  <a:pt x="2623000" y="1131515"/>
                </a:lnTo>
                <a:lnTo>
                  <a:pt x="2673296" y="1110724"/>
                </a:lnTo>
                <a:lnTo>
                  <a:pt x="2714542" y="1086281"/>
                </a:lnTo>
                <a:lnTo>
                  <a:pt x="2749713" y="1059387"/>
                </a:lnTo>
                <a:lnTo>
                  <a:pt x="2783915" y="1018408"/>
                </a:lnTo>
                <a:lnTo>
                  <a:pt x="2812753" y="975264"/>
                </a:lnTo>
                <a:lnTo>
                  <a:pt x="2831830" y="941877"/>
                </a:lnTo>
                <a:lnTo>
                  <a:pt x="2851004" y="894834"/>
                </a:lnTo>
                <a:lnTo>
                  <a:pt x="2865879" y="846057"/>
                </a:lnTo>
                <a:lnTo>
                  <a:pt x="2876811" y="795688"/>
                </a:lnTo>
                <a:lnTo>
                  <a:pt x="2879403" y="755650"/>
                </a:lnTo>
                <a:lnTo>
                  <a:pt x="2883515" y="702530"/>
                </a:lnTo>
                <a:lnTo>
                  <a:pt x="2880926" y="674096"/>
                </a:lnTo>
                <a:lnTo>
                  <a:pt x="2881813" y="633370"/>
                </a:lnTo>
                <a:lnTo>
                  <a:pt x="2876738" y="603933"/>
                </a:lnTo>
                <a:lnTo>
                  <a:pt x="2870519" y="574034"/>
                </a:lnTo>
                <a:lnTo>
                  <a:pt x="3079339" y="658286"/>
                </a:lnTo>
                <a:lnTo>
                  <a:pt x="3083388" y="701004"/>
                </a:lnTo>
                <a:lnTo>
                  <a:pt x="3080075" y="754446"/>
                </a:lnTo>
                <a:lnTo>
                  <a:pt x="3078799" y="795015"/>
                </a:lnTo>
                <a:lnTo>
                  <a:pt x="3069950" y="846224"/>
                </a:lnTo>
                <a:lnTo>
                  <a:pt x="3058174" y="896251"/>
                </a:lnTo>
                <a:lnTo>
                  <a:pt x="3043364" y="945055"/>
                </a:lnTo>
                <a:lnTo>
                  <a:pt x="3025417" y="992593"/>
                </a:lnTo>
                <a:lnTo>
                  <a:pt x="3004224" y="1038821"/>
                </a:lnTo>
                <a:lnTo>
                  <a:pt x="2984433" y="1071921"/>
                </a:lnTo>
                <a:lnTo>
                  <a:pt x="2956434" y="1115403"/>
                </a:lnTo>
                <a:lnTo>
                  <a:pt x="2924873" y="1157448"/>
                </a:lnTo>
                <a:lnTo>
                  <a:pt x="2889645" y="1198013"/>
                </a:lnTo>
                <a:lnTo>
                  <a:pt x="2854825" y="1225049"/>
                </a:lnTo>
                <a:lnTo>
                  <a:pt x="2833027" y="1243644"/>
                </a:lnTo>
                <a:close/>
              </a:path>
              <a:path w="4573905" h="2003425">
                <a:moveTo>
                  <a:pt x="4375890" y="2003084"/>
                </a:moveTo>
                <a:lnTo>
                  <a:pt x="4369379" y="2000457"/>
                </a:lnTo>
                <a:lnTo>
                  <a:pt x="4249898" y="1856388"/>
                </a:lnTo>
                <a:lnTo>
                  <a:pt x="4253871" y="1844296"/>
                </a:lnTo>
                <a:lnTo>
                  <a:pt x="4255575" y="1844983"/>
                </a:lnTo>
                <a:lnTo>
                  <a:pt x="4291899" y="1804860"/>
                </a:lnTo>
                <a:lnTo>
                  <a:pt x="4317321" y="1774033"/>
                </a:lnTo>
                <a:lnTo>
                  <a:pt x="4341625" y="1729060"/>
                </a:lnTo>
                <a:lnTo>
                  <a:pt x="4360337" y="1681831"/>
                </a:lnTo>
                <a:lnTo>
                  <a:pt x="4368987" y="1644236"/>
                </a:lnTo>
                <a:lnTo>
                  <a:pt x="4377356" y="1592834"/>
                </a:lnTo>
                <a:lnTo>
                  <a:pt x="4380897" y="1539484"/>
                </a:lnTo>
                <a:lnTo>
                  <a:pt x="4375704" y="1496304"/>
                </a:lnTo>
                <a:lnTo>
                  <a:pt x="4366837" y="1451643"/>
                </a:lnTo>
                <a:lnTo>
                  <a:pt x="4354603" y="1405622"/>
                </a:lnTo>
                <a:lnTo>
                  <a:pt x="4334558" y="1370145"/>
                </a:lnTo>
                <a:lnTo>
                  <a:pt x="4316514" y="1321781"/>
                </a:lnTo>
                <a:lnTo>
                  <a:pt x="4291273" y="1284208"/>
                </a:lnTo>
                <a:lnTo>
                  <a:pt x="4259144" y="1257550"/>
                </a:lnTo>
                <a:lnTo>
                  <a:pt x="4229938" y="1218377"/>
                </a:lnTo>
                <a:lnTo>
                  <a:pt x="4157767" y="1161869"/>
                </a:lnTo>
                <a:lnTo>
                  <a:pt x="4115416" y="1144782"/>
                </a:lnTo>
                <a:lnTo>
                  <a:pt x="4077219" y="1115676"/>
                </a:lnTo>
                <a:lnTo>
                  <a:pt x="4522347" y="1295270"/>
                </a:lnTo>
                <a:lnTo>
                  <a:pt x="4547320" y="1360125"/>
                </a:lnTo>
                <a:lnTo>
                  <a:pt x="4559005" y="1405923"/>
                </a:lnTo>
                <a:lnTo>
                  <a:pt x="4568053" y="1450658"/>
                </a:lnTo>
                <a:lnTo>
                  <a:pt x="4569632" y="1506074"/>
                </a:lnTo>
                <a:lnTo>
                  <a:pt x="4573166" y="1548584"/>
                </a:lnTo>
                <a:lnTo>
                  <a:pt x="4573822" y="1589933"/>
                </a:lnTo>
                <a:lnTo>
                  <a:pt x="4566769" y="1641866"/>
                </a:lnTo>
                <a:lnTo>
                  <a:pt x="4561428" y="1680795"/>
                </a:lnTo>
                <a:lnTo>
                  <a:pt x="4548216" y="1730244"/>
                </a:lnTo>
                <a:lnTo>
                  <a:pt x="4531805" y="1778401"/>
                </a:lnTo>
                <a:lnTo>
                  <a:pt x="4516865" y="1813458"/>
                </a:lnTo>
                <a:lnTo>
                  <a:pt x="4493812" y="1858936"/>
                </a:lnTo>
                <a:lnTo>
                  <a:pt x="4472071" y="1891248"/>
                </a:lnTo>
                <a:lnTo>
                  <a:pt x="4442055" y="1933917"/>
                </a:lnTo>
                <a:lnTo>
                  <a:pt x="4413190" y="1963355"/>
                </a:lnTo>
                <a:lnTo>
                  <a:pt x="4375890" y="2003084"/>
                </a:lnTo>
                <a:close/>
              </a:path>
              <a:path w="4573905" h="2003425">
                <a:moveTo>
                  <a:pt x="3702943" y="1526152"/>
                </a:moveTo>
                <a:lnTo>
                  <a:pt x="3428824" y="1415554"/>
                </a:lnTo>
                <a:lnTo>
                  <a:pt x="3455315" y="1412548"/>
                </a:lnTo>
                <a:lnTo>
                  <a:pt x="3475787" y="1420807"/>
                </a:lnTo>
                <a:lnTo>
                  <a:pt x="3499247" y="1416578"/>
                </a:lnTo>
                <a:lnTo>
                  <a:pt x="3552399" y="1383244"/>
                </a:lnTo>
                <a:lnTo>
                  <a:pt x="3592929" y="1358512"/>
                </a:lnTo>
                <a:lnTo>
                  <a:pt x="3630148" y="1318750"/>
                </a:lnTo>
                <a:lnTo>
                  <a:pt x="3663863" y="1263879"/>
                </a:lnTo>
                <a:lnTo>
                  <a:pt x="3679966" y="1229292"/>
                </a:lnTo>
                <a:lnTo>
                  <a:pt x="3694895" y="1180536"/>
                </a:lnTo>
                <a:lnTo>
                  <a:pt x="3699864" y="1141457"/>
                </a:lnTo>
                <a:lnTo>
                  <a:pt x="3705098" y="1088790"/>
                </a:lnTo>
                <a:lnTo>
                  <a:pt x="3701812" y="1046380"/>
                </a:lnTo>
                <a:lnTo>
                  <a:pt x="3901351" y="1126887"/>
                </a:lnTo>
                <a:lnTo>
                  <a:pt x="3890101" y="1204517"/>
                </a:lnTo>
                <a:lnTo>
                  <a:pt x="3877582" y="1254245"/>
                </a:lnTo>
                <a:lnTo>
                  <a:pt x="3865646" y="1290513"/>
                </a:lnTo>
                <a:lnTo>
                  <a:pt x="3845862" y="1337310"/>
                </a:lnTo>
                <a:lnTo>
                  <a:pt x="3827679" y="1371058"/>
                </a:lnTo>
                <a:lnTo>
                  <a:pt x="3801538" y="1415290"/>
                </a:lnTo>
                <a:lnTo>
                  <a:pt x="3772135" y="1458205"/>
                </a:lnTo>
                <a:lnTo>
                  <a:pt x="3744166" y="1488005"/>
                </a:lnTo>
                <a:lnTo>
                  <a:pt x="3712824" y="1516444"/>
                </a:lnTo>
                <a:lnTo>
                  <a:pt x="3702943" y="1526152"/>
                </a:lnTo>
                <a:close/>
              </a:path>
              <a:path w="4573905" h="2003425">
                <a:moveTo>
                  <a:pt x="175054" y="348671"/>
                </a:moveTo>
                <a:lnTo>
                  <a:pt x="413" y="278209"/>
                </a:lnTo>
                <a:lnTo>
                  <a:pt x="0" y="273952"/>
                </a:lnTo>
                <a:lnTo>
                  <a:pt x="2284" y="268581"/>
                </a:lnTo>
                <a:lnTo>
                  <a:pt x="27267" y="226412"/>
                </a:lnTo>
                <a:lnTo>
                  <a:pt x="53607" y="185172"/>
                </a:lnTo>
                <a:lnTo>
                  <a:pt x="81313" y="144918"/>
                </a:lnTo>
                <a:lnTo>
                  <a:pt x="110395" y="105703"/>
                </a:lnTo>
                <a:lnTo>
                  <a:pt x="140862" y="67582"/>
                </a:lnTo>
                <a:lnTo>
                  <a:pt x="172723" y="30612"/>
                </a:lnTo>
                <a:lnTo>
                  <a:pt x="488529" y="9400"/>
                </a:lnTo>
                <a:lnTo>
                  <a:pt x="472550" y="20952"/>
                </a:lnTo>
                <a:lnTo>
                  <a:pt x="434412" y="51025"/>
                </a:lnTo>
                <a:lnTo>
                  <a:pt x="397596" y="82673"/>
                </a:lnTo>
                <a:lnTo>
                  <a:pt x="362183" y="115870"/>
                </a:lnTo>
                <a:lnTo>
                  <a:pt x="328252" y="150589"/>
                </a:lnTo>
                <a:lnTo>
                  <a:pt x="295883" y="186804"/>
                </a:lnTo>
                <a:lnTo>
                  <a:pt x="265157" y="224490"/>
                </a:lnTo>
                <a:lnTo>
                  <a:pt x="236151" y="263619"/>
                </a:lnTo>
                <a:lnTo>
                  <a:pt x="208947" y="304166"/>
                </a:lnTo>
                <a:lnTo>
                  <a:pt x="183625" y="346104"/>
                </a:lnTo>
                <a:lnTo>
                  <a:pt x="181620" y="349613"/>
                </a:lnTo>
                <a:lnTo>
                  <a:pt x="178691" y="349941"/>
                </a:lnTo>
                <a:lnTo>
                  <a:pt x="175643" y="348711"/>
                </a:lnTo>
                <a:lnTo>
                  <a:pt x="175332" y="348625"/>
                </a:lnTo>
                <a:lnTo>
                  <a:pt x="175054" y="348671"/>
                </a:lnTo>
                <a:close/>
              </a:path>
              <a:path w="4573905" h="2003425">
                <a:moveTo>
                  <a:pt x="178411" y="349973"/>
                </a:moveTo>
                <a:lnTo>
                  <a:pt x="175643" y="348711"/>
                </a:lnTo>
                <a:lnTo>
                  <a:pt x="178691" y="349941"/>
                </a:lnTo>
                <a:lnTo>
                  <a:pt x="178411" y="349973"/>
                </a:lnTo>
                <a:close/>
              </a:path>
              <a:path w="4573905" h="2003425">
                <a:moveTo>
                  <a:pt x="1309780" y="1009725"/>
                </a:moveTo>
                <a:lnTo>
                  <a:pt x="1262010" y="987143"/>
                </a:lnTo>
                <a:lnTo>
                  <a:pt x="1221226" y="959606"/>
                </a:lnTo>
                <a:lnTo>
                  <a:pt x="1185730" y="927003"/>
                </a:lnTo>
                <a:lnTo>
                  <a:pt x="1155437" y="890009"/>
                </a:lnTo>
                <a:lnTo>
                  <a:pt x="1130264" y="849299"/>
                </a:lnTo>
                <a:lnTo>
                  <a:pt x="1110127" y="805547"/>
                </a:lnTo>
                <a:lnTo>
                  <a:pt x="1094943" y="759431"/>
                </a:lnTo>
                <a:lnTo>
                  <a:pt x="1084627" y="711623"/>
                </a:lnTo>
                <a:lnTo>
                  <a:pt x="1079057" y="664463"/>
                </a:lnTo>
                <a:lnTo>
                  <a:pt x="1077616" y="617457"/>
                </a:lnTo>
                <a:lnTo>
                  <a:pt x="1080084" y="570728"/>
                </a:lnTo>
                <a:lnTo>
                  <a:pt x="1086241" y="524401"/>
                </a:lnTo>
                <a:lnTo>
                  <a:pt x="1095867" y="478597"/>
                </a:lnTo>
                <a:lnTo>
                  <a:pt x="1108741" y="433440"/>
                </a:lnTo>
                <a:lnTo>
                  <a:pt x="1124643" y="389053"/>
                </a:lnTo>
                <a:lnTo>
                  <a:pt x="1143352" y="345559"/>
                </a:lnTo>
                <a:lnTo>
                  <a:pt x="1164648" y="303082"/>
                </a:lnTo>
                <a:lnTo>
                  <a:pt x="1188311" y="261744"/>
                </a:lnTo>
                <a:lnTo>
                  <a:pt x="1214120" y="221668"/>
                </a:lnTo>
                <a:lnTo>
                  <a:pt x="1241855" y="182979"/>
                </a:lnTo>
                <a:lnTo>
                  <a:pt x="1271296" y="145797"/>
                </a:lnTo>
                <a:lnTo>
                  <a:pt x="1302222" y="110248"/>
                </a:lnTo>
                <a:lnTo>
                  <a:pt x="1334413" y="76454"/>
                </a:lnTo>
                <a:lnTo>
                  <a:pt x="1367649" y="44538"/>
                </a:lnTo>
                <a:lnTo>
                  <a:pt x="1403598" y="13000"/>
                </a:lnTo>
                <a:lnTo>
                  <a:pt x="1949383" y="9399"/>
                </a:lnTo>
                <a:lnTo>
                  <a:pt x="1951091" y="13759"/>
                </a:lnTo>
                <a:lnTo>
                  <a:pt x="1964084" y="58856"/>
                </a:lnTo>
                <a:lnTo>
                  <a:pt x="1973065" y="104675"/>
                </a:lnTo>
                <a:lnTo>
                  <a:pt x="1975166" y="123089"/>
                </a:lnTo>
                <a:lnTo>
                  <a:pt x="1745664" y="30493"/>
                </a:lnTo>
                <a:lnTo>
                  <a:pt x="1729120" y="38080"/>
                </a:lnTo>
                <a:lnTo>
                  <a:pt x="1680458" y="62684"/>
                </a:lnTo>
                <a:lnTo>
                  <a:pt x="1637887" y="87261"/>
                </a:lnTo>
                <a:lnTo>
                  <a:pt x="1596068" y="114352"/>
                </a:lnTo>
                <a:lnTo>
                  <a:pt x="1555338" y="143865"/>
                </a:lnTo>
                <a:lnTo>
                  <a:pt x="1516034" y="175712"/>
                </a:lnTo>
                <a:lnTo>
                  <a:pt x="1478495" y="209802"/>
                </a:lnTo>
                <a:lnTo>
                  <a:pt x="1443057" y="246046"/>
                </a:lnTo>
                <a:lnTo>
                  <a:pt x="1410060" y="284353"/>
                </a:lnTo>
                <a:lnTo>
                  <a:pt x="1379839" y="324633"/>
                </a:lnTo>
                <a:lnTo>
                  <a:pt x="1352733" y="366798"/>
                </a:lnTo>
                <a:lnTo>
                  <a:pt x="1329080" y="410756"/>
                </a:lnTo>
                <a:lnTo>
                  <a:pt x="1309217" y="456417"/>
                </a:lnTo>
                <a:lnTo>
                  <a:pt x="1293482" y="503693"/>
                </a:lnTo>
                <a:lnTo>
                  <a:pt x="1282139" y="555486"/>
                </a:lnTo>
                <a:lnTo>
                  <a:pt x="1277245" y="609104"/>
                </a:lnTo>
                <a:lnTo>
                  <a:pt x="1279928" y="662839"/>
                </a:lnTo>
                <a:lnTo>
                  <a:pt x="1291316" y="714983"/>
                </a:lnTo>
                <a:lnTo>
                  <a:pt x="1312538" y="763829"/>
                </a:lnTo>
                <a:lnTo>
                  <a:pt x="1339887" y="799612"/>
                </a:lnTo>
                <a:lnTo>
                  <a:pt x="1373342" y="823857"/>
                </a:lnTo>
                <a:lnTo>
                  <a:pt x="1692524" y="952636"/>
                </a:lnTo>
                <a:lnTo>
                  <a:pt x="1655073" y="977428"/>
                </a:lnTo>
                <a:lnTo>
                  <a:pt x="1613026" y="998964"/>
                </a:lnTo>
                <a:lnTo>
                  <a:pt x="1568066" y="1015758"/>
                </a:lnTo>
                <a:lnTo>
                  <a:pt x="1516802" y="1028078"/>
                </a:lnTo>
                <a:lnTo>
                  <a:pt x="1464447" y="1033852"/>
                </a:lnTo>
                <a:lnTo>
                  <a:pt x="1411894" y="1032863"/>
                </a:lnTo>
                <a:lnTo>
                  <a:pt x="1360040" y="1024893"/>
                </a:lnTo>
                <a:lnTo>
                  <a:pt x="1309780" y="1009725"/>
                </a:lnTo>
                <a:close/>
              </a:path>
              <a:path w="4573905" h="2003425">
                <a:moveTo>
                  <a:pt x="1692524" y="952636"/>
                </a:moveTo>
                <a:lnTo>
                  <a:pt x="1373342" y="823857"/>
                </a:lnTo>
                <a:lnTo>
                  <a:pt x="1411290" y="837231"/>
                </a:lnTo>
                <a:lnTo>
                  <a:pt x="1452121" y="840400"/>
                </a:lnTo>
                <a:lnTo>
                  <a:pt x="1494224" y="834031"/>
                </a:lnTo>
                <a:lnTo>
                  <a:pt x="1535987" y="818790"/>
                </a:lnTo>
                <a:lnTo>
                  <a:pt x="1576115" y="795123"/>
                </a:lnTo>
                <a:lnTo>
                  <a:pt x="1610834" y="765490"/>
                </a:lnTo>
                <a:lnTo>
                  <a:pt x="1640634" y="730832"/>
                </a:lnTo>
                <a:lnTo>
                  <a:pt x="1666004" y="692086"/>
                </a:lnTo>
                <a:lnTo>
                  <a:pt x="1687430" y="650193"/>
                </a:lnTo>
                <a:lnTo>
                  <a:pt x="1705403" y="606091"/>
                </a:lnTo>
                <a:lnTo>
                  <a:pt x="1720411" y="560719"/>
                </a:lnTo>
                <a:lnTo>
                  <a:pt x="1732941" y="515018"/>
                </a:lnTo>
                <a:lnTo>
                  <a:pt x="1743483" y="469925"/>
                </a:lnTo>
                <a:lnTo>
                  <a:pt x="1752525" y="426380"/>
                </a:lnTo>
                <a:lnTo>
                  <a:pt x="1762502" y="376223"/>
                </a:lnTo>
                <a:lnTo>
                  <a:pt x="1771772" y="325599"/>
                </a:lnTo>
                <a:lnTo>
                  <a:pt x="1779127" y="274658"/>
                </a:lnTo>
                <a:lnTo>
                  <a:pt x="1783359" y="223548"/>
                </a:lnTo>
                <a:lnTo>
                  <a:pt x="1783262" y="172417"/>
                </a:lnTo>
                <a:lnTo>
                  <a:pt x="1779361" y="134645"/>
                </a:lnTo>
                <a:lnTo>
                  <a:pt x="1771730" y="98333"/>
                </a:lnTo>
                <a:lnTo>
                  <a:pt x="1760466" y="63582"/>
                </a:lnTo>
                <a:lnTo>
                  <a:pt x="1745664" y="30493"/>
                </a:lnTo>
                <a:lnTo>
                  <a:pt x="1975166" y="123089"/>
                </a:lnTo>
                <a:lnTo>
                  <a:pt x="1978357" y="151060"/>
                </a:lnTo>
                <a:lnTo>
                  <a:pt x="1980285" y="197856"/>
                </a:lnTo>
                <a:lnTo>
                  <a:pt x="1979174" y="244908"/>
                </a:lnTo>
                <a:lnTo>
                  <a:pt x="1975347" y="292061"/>
                </a:lnTo>
                <a:lnTo>
                  <a:pt x="1969129" y="339160"/>
                </a:lnTo>
                <a:lnTo>
                  <a:pt x="1961043" y="385552"/>
                </a:lnTo>
                <a:lnTo>
                  <a:pt x="1951478" y="431651"/>
                </a:lnTo>
                <a:lnTo>
                  <a:pt x="1940768" y="477509"/>
                </a:lnTo>
                <a:lnTo>
                  <a:pt x="1929248" y="523178"/>
                </a:lnTo>
                <a:lnTo>
                  <a:pt x="1917252" y="568710"/>
                </a:lnTo>
                <a:lnTo>
                  <a:pt x="1902532" y="620680"/>
                </a:lnTo>
                <a:lnTo>
                  <a:pt x="1885758" y="671978"/>
                </a:lnTo>
                <a:lnTo>
                  <a:pt x="1866236" y="722335"/>
                </a:lnTo>
                <a:lnTo>
                  <a:pt x="1843395" y="771213"/>
                </a:lnTo>
                <a:lnTo>
                  <a:pt x="1819872" y="812735"/>
                </a:lnTo>
                <a:lnTo>
                  <a:pt x="1793137" y="851933"/>
                </a:lnTo>
                <a:lnTo>
                  <a:pt x="1763239" y="888404"/>
                </a:lnTo>
                <a:lnTo>
                  <a:pt x="1730230" y="921746"/>
                </a:lnTo>
                <a:lnTo>
                  <a:pt x="1694158" y="951555"/>
                </a:lnTo>
                <a:lnTo>
                  <a:pt x="1692524" y="9526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16706" y="5004312"/>
            <a:ext cx="1571625" cy="3450590"/>
          </a:xfrm>
          <a:custGeom>
            <a:avLst/>
            <a:gdLst/>
            <a:ahLst/>
            <a:cxnLst/>
            <a:rect l="l" t="t" r="r" b="b"/>
            <a:pathLst>
              <a:path w="1571625" h="3450590">
                <a:moveTo>
                  <a:pt x="17194" y="2398931"/>
                </a:moveTo>
                <a:lnTo>
                  <a:pt x="426040" y="1467690"/>
                </a:lnTo>
                <a:lnTo>
                  <a:pt x="406666" y="1513299"/>
                </a:lnTo>
                <a:lnTo>
                  <a:pt x="388027" y="1559192"/>
                </a:lnTo>
                <a:lnTo>
                  <a:pt x="370201" y="1605373"/>
                </a:lnTo>
                <a:lnTo>
                  <a:pt x="353267" y="1651843"/>
                </a:lnTo>
                <a:lnTo>
                  <a:pt x="337302" y="1698605"/>
                </a:lnTo>
                <a:lnTo>
                  <a:pt x="322385" y="1745661"/>
                </a:lnTo>
                <a:lnTo>
                  <a:pt x="308595" y="1793014"/>
                </a:lnTo>
                <a:lnTo>
                  <a:pt x="296009" y="1840665"/>
                </a:lnTo>
                <a:lnTo>
                  <a:pt x="284707" y="1888616"/>
                </a:lnTo>
                <a:lnTo>
                  <a:pt x="274765" y="1936871"/>
                </a:lnTo>
                <a:lnTo>
                  <a:pt x="266476" y="1986156"/>
                </a:lnTo>
                <a:lnTo>
                  <a:pt x="260320" y="2035643"/>
                </a:lnTo>
                <a:lnTo>
                  <a:pt x="256225" y="2085279"/>
                </a:lnTo>
                <a:lnTo>
                  <a:pt x="254120" y="2135013"/>
                </a:lnTo>
                <a:lnTo>
                  <a:pt x="253932" y="2184792"/>
                </a:lnTo>
                <a:lnTo>
                  <a:pt x="255588" y="2234563"/>
                </a:lnTo>
                <a:lnTo>
                  <a:pt x="259017" y="2284276"/>
                </a:lnTo>
                <a:lnTo>
                  <a:pt x="264147" y="2333876"/>
                </a:lnTo>
                <a:lnTo>
                  <a:pt x="270905" y="2383312"/>
                </a:lnTo>
                <a:lnTo>
                  <a:pt x="279219" y="2432532"/>
                </a:lnTo>
                <a:lnTo>
                  <a:pt x="289018" y="2481483"/>
                </a:lnTo>
                <a:lnTo>
                  <a:pt x="300228" y="2530114"/>
                </a:lnTo>
                <a:lnTo>
                  <a:pt x="312778" y="2578371"/>
                </a:lnTo>
                <a:lnTo>
                  <a:pt x="326595" y="2626202"/>
                </a:lnTo>
                <a:lnTo>
                  <a:pt x="341608" y="2673556"/>
                </a:lnTo>
                <a:lnTo>
                  <a:pt x="357450" y="2718878"/>
                </a:lnTo>
                <a:lnTo>
                  <a:pt x="375090" y="2764167"/>
                </a:lnTo>
                <a:lnTo>
                  <a:pt x="394605" y="2809089"/>
                </a:lnTo>
                <a:lnTo>
                  <a:pt x="416074" y="2853312"/>
                </a:lnTo>
                <a:lnTo>
                  <a:pt x="439573" y="2896500"/>
                </a:lnTo>
                <a:lnTo>
                  <a:pt x="465180" y="2938321"/>
                </a:lnTo>
                <a:lnTo>
                  <a:pt x="492973" y="2978442"/>
                </a:lnTo>
                <a:lnTo>
                  <a:pt x="523029" y="3016528"/>
                </a:lnTo>
                <a:lnTo>
                  <a:pt x="555426" y="3052247"/>
                </a:lnTo>
                <a:lnTo>
                  <a:pt x="590242" y="3085264"/>
                </a:lnTo>
                <a:lnTo>
                  <a:pt x="627554" y="3115247"/>
                </a:lnTo>
                <a:lnTo>
                  <a:pt x="667439" y="3141861"/>
                </a:lnTo>
                <a:lnTo>
                  <a:pt x="709976" y="3164773"/>
                </a:lnTo>
                <a:lnTo>
                  <a:pt x="755242" y="3183650"/>
                </a:lnTo>
                <a:lnTo>
                  <a:pt x="803314" y="3198159"/>
                </a:lnTo>
                <a:lnTo>
                  <a:pt x="804664" y="3198799"/>
                </a:lnTo>
                <a:lnTo>
                  <a:pt x="807466" y="3199664"/>
                </a:lnTo>
                <a:lnTo>
                  <a:pt x="809688" y="3202039"/>
                </a:lnTo>
                <a:lnTo>
                  <a:pt x="764032" y="3447218"/>
                </a:lnTo>
                <a:lnTo>
                  <a:pt x="760643" y="3450503"/>
                </a:lnTo>
                <a:lnTo>
                  <a:pt x="757022" y="3449619"/>
                </a:lnTo>
                <a:lnTo>
                  <a:pt x="703747" y="3434751"/>
                </a:lnTo>
                <a:lnTo>
                  <a:pt x="651634" y="3416223"/>
                </a:lnTo>
                <a:lnTo>
                  <a:pt x="605129" y="3395874"/>
                </a:lnTo>
                <a:lnTo>
                  <a:pt x="560569" y="3372743"/>
                </a:lnTo>
                <a:lnTo>
                  <a:pt x="517935" y="3346982"/>
                </a:lnTo>
                <a:lnTo>
                  <a:pt x="477212" y="3318743"/>
                </a:lnTo>
                <a:lnTo>
                  <a:pt x="438381" y="3288177"/>
                </a:lnTo>
                <a:lnTo>
                  <a:pt x="401424" y="3255437"/>
                </a:lnTo>
                <a:lnTo>
                  <a:pt x="366324" y="3220674"/>
                </a:lnTo>
                <a:lnTo>
                  <a:pt x="333064" y="3184040"/>
                </a:lnTo>
                <a:lnTo>
                  <a:pt x="301625" y="3145688"/>
                </a:lnTo>
                <a:lnTo>
                  <a:pt x="271991" y="3105770"/>
                </a:lnTo>
                <a:lnTo>
                  <a:pt x="244144" y="3064436"/>
                </a:lnTo>
                <a:lnTo>
                  <a:pt x="218066" y="3021840"/>
                </a:lnTo>
                <a:lnTo>
                  <a:pt x="193740" y="2978132"/>
                </a:lnTo>
                <a:lnTo>
                  <a:pt x="171148" y="2933466"/>
                </a:lnTo>
                <a:lnTo>
                  <a:pt x="150272" y="2887992"/>
                </a:lnTo>
                <a:lnTo>
                  <a:pt x="131096" y="2841864"/>
                </a:lnTo>
                <a:lnTo>
                  <a:pt x="113600" y="2795232"/>
                </a:lnTo>
                <a:lnTo>
                  <a:pt x="97769" y="2748248"/>
                </a:lnTo>
                <a:lnTo>
                  <a:pt x="83079" y="2700373"/>
                </a:lnTo>
                <a:lnTo>
                  <a:pt x="69410" y="2652112"/>
                </a:lnTo>
                <a:lnTo>
                  <a:pt x="56813" y="2603501"/>
                </a:lnTo>
                <a:lnTo>
                  <a:pt x="45339" y="2554577"/>
                </a:lnTo>
                <a:lnTo>
                  <a:pt x="35037" y="2505377"/>
                </a:lnTo>
                <a:lnTo>
                  <a:pt x="25938" y="2455814"/>
                </a:lnTo>
                <a:lnTo>
                  <a:pt x="18153" y="2406299"/>
                </a:lnTo>
                <a:lnTo>
                  <a:pt x="17194" y="2398931"/>
                </a:lnTo>
                <a:close/>
              </a:path>
              <a:path w="1571625" h="3450590">
                <a:moveTo>
                  <a:pt x="222943" y="1297360"/>
                </a:moveTo>
                <a:lnTo>
                  <a:pt x="243419" y="1252030"/>
                </a:lnTo>
                <a:lnTo>
                  <a:pt x="264378" y="1206863"/>
                </a:lnTo>
                <a:lnTo>
                  <a:pt x="285844" y="1161895"/>
                </a:lnTo>
                <a:lnTo>
                  <a:pt x="307840" y="1117159"/>
                </a:lnTo>
                <a:lnTo>
                  <a:pt x="330390" y="1072690"/>
                </a:lnTo>
                <a:lnTo>
                  <a:pt x="353515" y="1028522"/>
                </a:lnTo>
                <a:lnTo>
                  <a:pt x="377241" y="984689"/>
                </a:lnTo>
                <a:lnTo>
                  <a:pt x="401590" y="941226"/>
                </a:lnTo>
                <a:lnTo>
                  <a:pt x="426585" y="898167"/>
                </a:lnTo>
                <a:lnTo>
                  <a:pt x="452250" y="855547"/>
                </a:lnTo>
                <a:lnTo>
                  <a:pt x="479190" y="812549"/>
                </a:lnTo>
                <a:lnTo>
                  <a:pt x="506991" y="770015"/>
                </a:lnTo>
                <a:lnTo>
                  <a:pt x="535658" y="727996"/>
                </a:lnTo>
                <a:lnTo>
                  <a:pt x="565198" y="686541"/>
                </a:lnTo>
                <a:lnTo>
                  <a:pt x="595616" y="645701"/>
                </a:lnTo>
                <a:lnTo>
                  <a:pt x="626920" y="605526"/>
                </a:lnTo>
                <a:lnTo>
                  <a:pt x="659115" y="566067"/>
                </a:lnTo>
                <a:lnTo>
                  <a:pt x="692209" y="527373"/>
                </a:lnTo>
                <a:lnTo>
                  <a:pt x="726206" y="489495"/>
                </a:lnTo>
                <a:lnTo>
                  <a:pt x="761114" y="452483"/>
                </a:lnTo>
                <a:lnTo>
                  <a:pt x="796938" y="416388"/>
                </a:lnTo>
                <a:lnTo>
                  <a:pt x="833686" y="381259"/>
                </a:lnTo>
                <a:lnTo>
                  <a:pt x="871363" y="347148"/>
                </a:lnTo>
                <a:lnTo>
                  <a:pt x="909976" y="314103"/>
                </a:lnTo>
                <a:lnTo>
                  <a:pt x="949530" y="282176"/>
                </a:lnTo>
                <a:lnTo>
                  <a:pt x="990034" y="251417"/>
                </a:lnTo>
                <a:lnTo>
                  <a:pt x="1031331" y="222074"/>
                </a:lnTo>
                <a:lnTo>
                  <a:pt x="1073526" y="194182"/>
                </a:lnTo>
                <a:lnTo>
                  <a:pt x="1116580" y="167790"/>
                </a:lnTo>
                <a:lnTo>
                  <a:pt x="1160455" y="142949"/>
                </a:lnTo>
                <a:lnTo>
                  <a:pt x="1205114" y="119709"/>
                </a:lnTo>
                <a:lnTo>
                  <a:pt x="1250517" y="98121"/>
                </a:lnTo>
                <a:lnTo>
                  <a:pt x="1296627" y="78233"/>
                </a:lnTo>
                <a:lnTo>
                  <a:pt x="1343406" y="60097"/>
                </a:lnTo>
                <a:lnTo>
                  <a:pt x="1390815" y="43762"/>
                </a:lnTo>
                <a:lnTo>
                  <a:pt x="1438816" y="29279"/>
                </a:lnTo>
                <a:lnTo>
                  <a:pt x="1487371" y="16698"/>
                </a:lnTo>
                <a:lnTo>
                  <a:pt x="1536442" y="6068"/>
                </a:lnTo>
                <a:lnTo>
                  <a:pt x="1571293" y="0"/>
                </a:lnTo>
                <a:lnTo>
                  <a:pt x="1571293" y="260983"/>
                </a:lnTo>
                <a:lnTo>
                  <a:pt x="1530274" y="270554"/>
                </a:lnTo>
                <a:lnTo>
                  <a:pt x="1483443" y="283794"/>
                </a:lnTo>
                <a:lnTo>
                  <a:pt x="1437267" y="299123"/>
                </a:lnTo>
                <a:lnTo>
                  <a:pt x="1391793" y="316458"/>
                </a:lnTo>
                <a:lnTo>
                  <a:pt x="1347071" y="335715"/>
                </a:lnTo>
                <a:lnTo>
                  <a:pt x="1303146" y="356812"/>
                </a:lnTo>
                <a:lnTo>
                  <a:pt x="1260067" y="379666"/>
                </a:lnTo>
                <a:lnTo>
                  <a:pt x="1217880" y="404193"/>
                </a:lnTo>
                <a:lnTo>
                  <a:pt x="1176634" y="430310"/>
                </a:lnTo>
                <a:lnTo>
                  <a:pt x="1136375" y="457934"/>
                </a:lnTo>
                <a:lnTo>
                  <a:pt x="1097151" y="486983"/>
                </a:lnTo>
                <a:lnTo>
                  <a:pt x="1059009" y="517372"/>
                </a:lnTo>
                <a:lnTo>
                  <a:pt x="1020604" y="550267"/>
                </a:lnTo>
                <a:lnTo>
                  <a:pt x="983468" y="584418"/>
                </a:lnTo>
                <a:lnTo>
                  <a:pt x="947564" y="619757"/>
                </a:lnTo>
                <a:lnTo>
                  <a:pt x="912855" y="656215"/>
                </a:lnTo>
                <a:lnTo>
                  <a:pt x="879301" y="693724"/>
                </a:lnTo>
                <a:lnTo>
                  <a:pt x="846865" y="732217"/>
                </a:lnTo>
                <a:lnTo>
                  <a:pt x="815510" y="771624"/>
                </a:lnTo>
                <a:lnTo>
                  <a:pt x="785196" y="811878"/>
                </a:lnTo>
                <a:lnTo>
                  <a:pt x="755887" y="852911"/>
                </a:lnTo>
                <a:lnTo>
                  <a:pt x="727544" y="894653"/>
                </a:lnTo>
                <a:lnTo>
                  <a:pt x="700130" y="937038"/>
                </a:lnTo>
                <a:lnTo>
                  <a:pt x="673605" y="979998"/>
                </a:lnTo>
                <a:lnTo>
                  <a:pt x="647934" y="1023462"/>
                </a:lnTo>
                <a:lnTo>
                  <a:pt x="623077" y="1067365"/>
                </a:lnTo>
                <a:lnTo>
                  <a:pt x="598996" y="1111637"/>
                </a:lnTo>
                <a:lnTo>
                  <a:pt x="553329" y="1199890"/>
                </a:lnTo>
                <a:lnTo>
                  <a:pt x="509317" y="1288057"/>
                </a:lnTo>
                <a:lnTo>
                  <a:pt x="487787" y="1332549"/>
                </a:lnTo>
                <a:lnTo>
                  <a:pt x="466679" y="1377317"/>
                </a:lnTo>
                <a:lnTo>
                  <a:pt x="446070" y="1422363"/>
                </a:lnTo>
                <a:lnTo>
                  <a:pt x="17194" y="2398931"/>
                </a:lnTo>
                <a:lnTo>
                  <a:pt x="11672" y="2356494"/>
                </a:lnTo>
                <a:lnTo>
                  <a:pt x="6566" y="2306562"/>
                </a:lnTo>
                <a:lnTo>
                  <a:pt x="2885" y="2256538"/>
                </a:lnTo>
                <a:lnTo>
                  <a:pt x="679" y="2206461"/>
                </a:lnTo>
                <a:lnTo>
                  <a:pt x="0" y="2156366"/>
                </a:lnTo>
                <a:lnTo>
                  <a:pt x="896" y="2106292"/>
                </a:lnTo>
                <a:lnTo>
                  <a:pt x="3420" y="2056274"/>
                </a:lnTo>
                <a:lnTo>
                  <a:pt x="7621" y="2006350"/>
                </a:lnTo>
                <a:lnTo>
                  <a:pt x="13550" y="1956557"/>
                </a:lnTo>
                <a:lnTo>
                  <a:pt x="21257" y="1906932"/>
                </a:lnTo>
                <a:lnTo>
                  <a:pt x="30793" y="1857511"/>
                </a:lnTo>
                <a:lnTo>
                  <a:pt x="42208" y="1808332"/>
                </a:lnTo>
                <a:lnTo>
                  <a:pt x="54731" y="1760620"/>
                </a:lnTo>
                <a:lnTo>
                  <a:pt x="68143" y="1713152"/>
                </a:lnTo>
                <a:lnTo>
                  <a:pt x="82406" y="1665933"/>
                </a:lnTo>
                <a:lnTo>
                  <a:pt x="97487" y="1618962"/>
                </a:lnTo>
                <a:lnTo>
                  <a:pt x="113349" y="1572244"/>
                </a:lnTo>
                <a:lnTo>
                  <a:pt x="129957" y="1525781"/>
                </a:lnTo>
                <a:lnTo>
                  <a:pt x="147276" y="1479574"/>
                </a:lnTo>
                <a:lnTo>
                  <a:pt x="165269" y="1433626"/>
                </a:lnTo>
                <a:lnTo>
                  <a:pt x="183902" y="1387940"/>
                </a:lnTo>
                <a:lnTo>
                  <a:pt x="203138" y="1342517"/>
                </a:lnTo>
                <a:lnTo>
                  <a:pt x="222943" y="1297360"/>
                </a:lnTo>
                <a:close/>
              </a:path>
            </a:pathLst>
          </a:custGeom>
          <a:solidFill>
            <a:srgbClr val="FB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38942" y="2671406"/>
            <a:ext cx="7730490" cy="365252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 marR="5080">
              <a:lnSpc>
                <a:spcPts val="13650"/>
              </a:lnSpc>
              <a:spcBef>
                <a:spcPts val="1605"/>
              </a:spcBef>
            </a:pPr>
            <a:r>
              <a:rPr sz="12400" spc="10" dirty="0"/>
              <a:t>Законы  </a:t>
            </a:r>
            <a:r>
              <a:rPr sz="12400" spc="5" dirty="0"/>
              <a:t>гармони</a:t>
            </a:r>
            <a:r>
              <a:rPr sz="12400" spc="15" dirty="0"/>
              <a:t>и</a:t>
            </a:r>
            <a:endParaRPr sz="12400"/>
          </a:p>
        </p:txBody>
      </p:sp>
      <p:sp>
        <p:nvSpPr>
          <p:cNvPr id="9" name="object 9"/>
          <p:cNvSpPr txBox="1"/>
          <p:nvPr/>
        </p:nvSpPr>
        <p:spPr>
          <a:xfrm>
            <a:off x="11049741" y="8938456"/>
            <a:ext cx="6755130" cy="56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spc="-35" dirty="0">
                <a:latin typeface="Arial"/>
                <a:cs typeface="Arial"/>
              </a:rPr>
              <a:t>Губенская </a:t>
            </a:r>
            <a:r>
              <a:rPr sz="3400" spc="-15" dirty="0" err="1">
                <a:latin typeface="Arial"/>
                <a:cs typeface="Arial"/>
              </a:rPr>
              <a:t>Оксана</a:t>
            </a:r>
            <a:r>
              <a:rPr sz="3400" spc="-15" dirty="0">
                <a:latin typeface="Arial"/>
                <a:cs typeface="Arial"/>
              </a:rPr>
              <a:t> </a:t>
            </a:r>
            <a:r>
              <a:rPr sz="3400" spc="10" dirty="0" err="1">
                <a:latin typeface="Arial"/>
                <a:cs typeface="Arial"/>
              </a:rPr>
              <a:t>Владимировна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15800" y="723900"/>
            <a:ext cx="1291421" cy="1287229"/>
          </a:xfrm>
          <a:custGeom>
            <a:avLst/>
            <a:gdLst/>
            <a:ahLst/>
            <a:cxnLst/>
            <a:rect l="l" t="t" r="r" b="b"/>
            <a:pathLst>
              <a:path w="2371725" h="2357120">
                <a:moveTo>
                  <a:pt x="1351367" y="2357043"/>
                </a:moveTo>
                <a:lnTo>
                  <a:pt x="1344778" y="2353531"/>
                </a:lnTo>
                <a:lnTo>
                  <a:pt x="1342032" y="2343466"/>
                </a:lnTo>
                <a:lnTo>
                  <a:pt x="1335131" y="2321798"/>
                </a:lnTo>
                <a:lnTo>
                  <a:pt x="1329209" y="2299649"/>
                </a:lnTo>
                <a:lnTo>
                  <a:pt x="1318030" y="2255338"/>
                </a:lnTo>
                <a:lnTo>
                  <a:pt x="1146490" y="1625644"/>
                </a:lnTo>
                <a:lnTo>
                  <a:pt x="781738" y="2294999"/>
                </a:lnTo>
                <a:lnTo>
                  <a:pt x="774009" y="2296876"/>
                </a:lnTo>
                <a:lnTo>
                  <a:pt x="475697" y="2117936"/>
                </a:lnTo>
                <a:lnTo>
                  <a:pt x="473800" y="2110725"/>
                </a:lnTo>
                <a:lnTo>
                  <a:pt x="478957" y="2101693"/>
                </a:lnTo>
                <a:lnTo>
                  <a:pt x="489418" y="2081507"/>
                </a:lnTo>
                <a:lnTo>
                  <a:pt x="500886" y="2061666"/>
                </a:lnTo>
                <a:lnTo>
                  <a:pt x="524288" y="2022428"/>
                </a:lnTo>
                <a:lnTo>
                  <a:pt x="874783" y="1409475"/>
                </a:lnTo>
                <a:lnTo>
                  <a:pt x="70053" y="1580427"/>
                </a:lnTo>
                <a:lnTo>
                  <a:pt x="67887" y="1580204"/>
                </a:lnTo>
                <a:lnTo>
                  <a:pt x="62960" y="1580608"/>
                </a:lnTo>
                <a:lnTo>
                  <a:pt x="58091" y="1578311"/>
                </a:lnTo>
                <a:lnTo>
                  <a:pt x="0" y="1284238"/>
                </a:lnTo>
                <a:lnTo>
                  <a:pt x="2891" y="1277346"/>
                </a:lnTo>
                <a:lnTo>
                  <a:pt x="13270" y="1274918"/>
                </a:lnTo>
                <a:lnTo>
                  <a:pt x="35081" y="1268692"/>
                </a:lnTo>
                <a:lnTo>
                  <a:pt x="57431" y="1263589"/>
                </a:lnTo>
                <a:lnTo>
                  <a:pt x="102093" y="1254139"/>
                </a:lnTo>
                <a:lnTo>
                  <a:pt x="783734" y="1094668"/>
                </a:lnTo>
                <a:lnTo>
                  <a:pt x="118727" y="662697"/>
                </a:lnTo>
                <a:lnTo>
                  <a:pt x="117179" y="660789"/>
                </a:lnTo>
                <a:lnTo>
                  <a:pt x="113745" y="657522"/>
                </a:lnTo>
                <a:lnTo>
                  <a:pt x="112233" y="652587"/>
                </a:lnTo>
                <a:lnTo>
                  <a:pt x="279011" y="403707"/>
                </a:lnTo>
                <a:lnTo>
                  <a:pt x="285985" y="401163"/>
                </a:lnTo>
                <a:lnTo>
                  <a:pt x="294999" y="406759"/>
                </a:lnTo>
                <a:lnTo>
                  <a:pt x="314816" y="417804"/>
                </a:lnTo>
                <a:lnTo>
                  <a:pt x="334227" y="429994"/>
                </a:lnTo>
                <a:lnTo>
                  <a:pt x="372499" y="454873"/>
                </a:lnTo>
                <a:lnTo>
                  <a:pt x="920175" y="794877"/>
                </a:lnTo>
                <a:lnTo>
                  <a:pt x="726707" y="84677"/>
                </a:lnTo>
                <a:lnTo>
                  <a:pt x="727156" y="82264"/>
                </a:lnTo>
                <a:lnTo>
                  <a:pt x="729105" y="76956"/>
                </a:lnTo>
                <a:lnTo>
                  <a:pt x="731421" y="74203"/>
                </a:lnTo>
                <a:lnTo>
                  <a:pt x="1020033" y="0"/>
                </a:lnTo>
                <a:lnTo>
                  <a:pt x="1026411" y="3644"/>
                </a:lnTo>
                <a:lnTo>
                  <a:pt x="1029351" y="13627"/>
                </a:lnTo>
                <a:lnTo>
                  <a:pt x="1036622" y="35157"/>
                </a:lnTo>
                <a:lnTo>
                  <a:pt x="1042993" y="57137"/>
                </a:lnTo>
                <a:lnTo>
                  <a:pt x="1055127" y="101131"/>
                </a:lnTo>
                <a:lnTo>
                  <a:pt x="1248166" y="756486"/>
                </a:lnTo>
                <a:lnTo>
                  <a:pt x="1641245" y="69065"/>
                </a:lnTo>
                <a:lnTo>
                  <a:pt x="1643581" y="67544"/>
                </a:lnTo>
                <a:lnTo>
                  <a:pt x="1650220" y="65961"/>
                </a:lnTo>
                <a:lnTo>
                  <a:pt x="1652871" y="66137"/>
                </a:lnTo>
                <a:lnTo>
                  <a:pt x="1908449" y="217165"/>
                </a:lnTo>
                <a:lnTo>
                  <a:pt x="1910101" y="224329"/>
                </a:lnTo>
                <a:lnTo>
                  <a:pt x="1905144" y="233418"/>
                </a:lnTo>
                <a:lnTo>
                  <a:pt x="1895037" y="253777"/>
                </a:lnTo>
                <a:lnTo>
                  <a:pt x="1884005" y="273822"/>
                </a:lnTo>
                <a:lnTo>
                  <a:pt x="1861497" y="313520"/>
                </a:lnTo>
                <a:lnTo>
                  <a:pt x="1531108" y="919816"/>
                </a:lnTo>
                <a:lnTo>
                  <a:pt x="2298967" y="740173"/>
                </a:lnTo>
                <a:lnTo>
                  <a:pt x="2306422" y="743323"/>
                </a:lnTo>
                <a:lnTo>
                  <a:pt x="2371583" y="1084975"/>
                </a:lnTo>
                <a:lnTo>
                  <a:pt x="2368804" y="1092098"/>
                </a:lnTo>
                <a:lnTo>
                  <a:pt x="2362269" y="1093489"/>
                </a:lnTo>
                <a:lnTo>
                  <a:pt x="2336438" y="1100169"/>
                </a:lnTo>
                <a:lnTo>
                  <a:pt x="2313945" y="1104815"/>
                </a:lnTo>
                <a:lnTo>
                  <a:pt x="2269034" y="1113295"/>
                </a:lnTo>
                <a:lnTo>
                  <a:pt x="1646205" y="1245601"/>
                </a:lnTo>
                <a:lnTo>
                  <a:pt x="2289427" y="1644920"/>
                </a:lnTo>
                <a:lnTo>
                  <a:pt x="2292169" y="1652469"/>
                </a:lnTo>
                <a:lnTo>
                  <a:pt x="2096647" y="1940141"/>
                </a:lnTo>
                <a:lnTo>
                  <a:pt x="2089605" y="1942939"/>
                </a:lnTo>
                <a:lnTo>
                  <a:pt x="2080685" y="1937136"/>
                </a:lnTo>
                <a:lnTo>
                  <a:pt x="2061053" y="1925744"/>
                </a:lnTo>
                <a:lnTo>
                  <a:pt x="2041865" y="1913131"/>
                </a:lnTo>
                <a:lnTo>
                  <a:pt x="2004088" y="1887392"/>
                </a:lnTo>
                <a:lnTo>
                  <a:pt x="1481245" y="1547756"/>
                </a:lnTo>
                <a:lnTo>
                  <a:pt x="1692723" y="2265704"/>
                </a:lnTo>
                <a:lnTo>
                  <a:pt x="1688836" y="2272633"/>
                </a:lnTo>
                <a:lnTo>
                  <a:pt x="1351367" y="2357043"/>
                </a:lnTo>
                <a:close/>
              </a:path>
            </a:pathLst>
          </a:custGeom>
          <a:solidFill>
            <a:srgbClr val="FB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748917"/>
            <a:ext cx="18288000" cy="6538083"/>
            <a:chOff x="0" y="3748917"/>
            <a:chExt cx="18288000" cy="6539230"/>
          </a:xfrm>
        </p:grpSpPr>
        <p:sp>
          <p:nvSpPr>
            <p:cNvPr id="4" name="object 4"/>
            <p:cNvSpPr/>
            <p:nvPr/>
          </p:nvSpPr>
          <p:spPr>
            <a:xfrm>
              <a:off x="0" y="7544470"/>
              <a:ext cx="18288000" cy="2743200"/>
            </a:xfrm>
            <a:custGeom>
              <a:avLst/>
              <a:gdLst/>
              <a:ahLst/>
              <a:cxnLst/>
              <a:rect l="l" t="t" r="r" b="b"/>
              <a:pathLst>
                <a:path w="18288000" h="2743200">
                  <a:moveTo>
                    <a:pt x="18288000" y="2743200"/>
                  </a:moveTo>
                  <a:lnTo>
                    <a:pt x="0" y="274320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274320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7370" y="4399424"/>
              <a:ext cx="1591945" cy="3815079"/>
            </a:xfrm>
            <a:custGeom>
              <a:avLst/>
              <a:gdLst/>
              <a:ahLst/>
              <a:cxnLst/>
              <a:rect l="l" t="t" r="r" b="b"/>
              <a:pathLst>
                <a:path w="1591945" h="3815079">
                  <a:moveTo>
                    <a:pt x="1526440" y="3814873"/>
                  </a:moveTo>
                  <a:lnTo>
                    <a:pt x="1306586" y="3811108"/>
                  </a:lnTo>
                  <a:lnTo>
                    <a:pt x="1364149" y="442294"/>
                  </a:lnTo>
                  <a:lnTo>
                    <a:pt x="206532" y="3613760"/>
                  </a:lnTo>
                  <a:lnTo>
                    <a:pt x="0" y="3538194"/>
                  </a:lnTo>
                  <a:lnTo>
                    <a:pt x="1280063" y="31284"/>
                  </a:lnTo>
                  <a:lnTo>
                    <a:pt x="1370615" y="64411"/>
                  </a:lnTo>
                  <a:lnTo>
                    <a:pt x="1371710" y="0"/>
                  </a:lnTo>
                  <a:lnTo>
                    <a:pt x="1591563" y="3754"/>
                  </a:lnTo>
                  <a:lnTo>
                    <a:pt x="1526440" y="3814873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3031" y="3922897"/>
              <a:ext cx="907415" cy="3824604"/>
            </a:xfrm>
            <a:custGeom>
              <a:avLst/>
              <a:gdLst/>
              <a:ahLst/>
              <a:cxnLst/>
              <a:rect l="l" t="t" r="r" b="b"/>
              <a:pathLst>
                <a:path w="907414" h="3824604">
                  <a:moveTo>
                    <a:pt x="152332" y="3824146"/>
                  </a:moveTo>
                  <a:lnTo>
                    <a:pt x="0" y="3794993"/>
                  </a:lnTo>
                  <a:lnTo>
                    <a:pt x="691436" y="0"/>
                  </a:lnTo>
                  <a:lnTo>
                    <a:pt x="907419" y="41324"/>
                  </a:lnTo>
                  <a:lnTo>
                    <a:pt x="152332" y="3824146"/>
                  </a:lnTo>
                  <a:close/>
                </a:path>
              </a:pathLst>
            </a:custGeom>
            <a:solidFill>
              <a:srgbClr val="9A3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565" y="4308059"/>
              <a:ext cx="2494557" cy="45264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3619" y="4345351"/>
              <a:ext cx="2077720" cy="2226310"/>
            </a:xfrm>
            <a:custGeom>
              <a:avLst/>
              <a:gdLst/>
              <a:ahLst/>
              <a:cxnLst/>
              <a:rect l="l" t="t" r="r" b="b"/>
              <a:pathLst>
                <a:path w="2077720" h="2226309">
                  <a:moveTo>
                    <a:pt x="1650628" y="2225773"/>
                  </a:moveTo>
                  <a:lnTo>
                    <a:pt x="1490794" y="2199578"/>
                  </a:lnTo>
                  <a:lnTo>
                    <a:pt x="0" y="2057130"/>
                  </a:lnTo>
                  <a:lnTo>
                    <a:pt x="567546" y="123135"/>
                  </a:lnTo>
                  <a:lnTo>
                    <a:pt x="1936948" y="0"/>
                  </a:lnTo>
                  <a:lnTo>
                    <a:pt x="2077303" y="164927"/>
                  </a:lnTo>
                  <a:lnTo>
                    <a:pt x="1650628" y="2225773"/>
                  </a:lnTo>
                  <a:close/>
                </a:path>
              </a:pathLst>
            </a:custGeom>
            <a:solidFill>
              <a:srgbClr val="6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5491" y="4343230"/>
              <a:ext cx="4575283" cy="2347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287" y="7654993"/>
              <a:ext cx="3153410" cy="1248410"/>
            </a:xfrm>
            <a:custGeom>
              <a:avLst/>
              <a:gdLst/>
              <a:ahLst/>
              <a:cxnLst/>
              <a:rect l="l" t="t" r="r" b="b"/>
              <a:pathLst>
                <a:path w="3153410" h="1248409">
                  <a:moveTo>
                    <a:pt x="2390434" y="1248019"/>
                  </a:moveTo>
                  <a:lnTo>
                    <a:pt x="2345745" y="1237212"/>
                  </a:lnTo>
                  <a:lnTo>
                    <a:pt x="2250816" y="1115521"/>
                  </a:lnTo>
                  <a:lnTo>
                    <a:pt x="3091322" y="815904"/>
                  </a:lnTo>
                  <a:lnTo>
                    <a:pt x="3141682" y="847756"/>
                  </a:lnTo>
                  <a:lnTo>
                    <a:pt x="3153073" y="900215"/>
                  </a:lnTo>
                  <a:lnTo>
                    <a:pt x="2420648" y="1241834"/>
                  </a:lnTo>
                  <a:lnTo>
                    <a:pt x="2415813" y="1243587"/>
                  </a:lnTo>
                  <a:lnTo>
                    <a:pt x="2405815" y="1246256"/>
                  </a:lnTo>
                  <a:lnTo>
                    <a:pt x="2400741" y="1247142"/>
                  </a:lnTo>
                  <a:lnTo>
                    <a:pt x="2390434" y="1248019"/>
                  </a:lnTo>
                  <a:close/>
                </a:path>
                <a:path w="3153410" h="1248409">
                  <a:moveTo>
                    <a:pt x="95655" y="738783"/>
                  </a:moveTo>
                  <a:lnTo>
                    <a:pt x="36133" y="736502"/>
                  </a:lnTo>
                  <a:lnTo>
                    <a:pt x="0" y="696832"/>
                  </a:lnTo>
                  <a:lnTo>
                    <a:pt x="462626" y="33605"/>
                  </a:lnTo>
                  <a:lnTo>
                    <a:pt x="499518" y="6145"/>
                  </a:lnTo>
                  <a:lnTo>
                    <a:pt x="529744" y="0"/>
                  </a:lnTo>
                  <a:lnTo>
                    <a:pt x="534896" y="19"/>
                  </a:lnTo>
                  <a:lnTo>
                    <a:pt x="672829" y="57648"/>
                  </a:lnTo>
                  <a:lnTo>
                    <a:pt x="95655" y="738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420" y="7688668"/>
              <a:ext cx="3105785" cy="1160145"/>
            </a:xfrm>
            <a:custGeom>
              <a:avLst/>
              <a:gdLst/>
              <a:ahLst/>
              <a:cxnLst/>
              <a:rect l="l" t="t" r="r" b="b"/>
              <a:pathLst>
                <a:path w="3105785" h="1160145">
                  <a:moveTo>
                    <a:pt x="2336677" y="1160123"/>
                  </a:moveTo>
                  <a:lnTo>
                    <a:pt x="2295804" y="1153209"/>
                  </a:lnTo>
                  <a:lnTo>
                    <a:pt x="2258835" y="1134439"/>
                  </a:lnTo>
                  <a:lnTo>
                    <a:pt x="2229108" y="1105511"/>
                  </a:lnTo>
                  <a:lnTo>
                    <a:pt x="2100772" y="844061"/>
                  </a:lnTo>
                  <a:lnTo>
                    <a:pt x="2579855" y="549981"/>
                  </a:lnTo>
                  <a:lnTo>
                    <a:pt x="2557630" y="790366"/>
                  </a:lnTo>
                  <a:lnTo>
                    <a:pt x="3102254" y="790366"/>
                  </a:lnTo>
                  <a:lnTo>
                    <a:pt x="3105548" y="814081"/>
                  </a:lnTo>
                  <a:lnTo>
                    <a:pt x="2457179" y="1115610"/>
                  </a:lnTo>
                  <a:lnTo>
                    <a:pt x="2403407" y="1144106"/>
                  </a:lnTo>
                  <a:lnTo>
                    <a:pt x="2364277" y="1157791"/>
                  </a:lnTo>
                  <a:lnTo>
                    <a:pt x="2343605" y="1160062"/>
                  </a:lnTo>
                  <a:lnTo>
                    <a:pt x="2336677" y="1160123"/>
                  </a:lnTo>
                  <a:close/>
                </a:path>
                <a:path w="3105785" h="1160145">
                  <a:moveTo>
                    <a:pt x="3102254" y="790366"/>
                  </a:moveTo>
                  <a:lnTo>
                    <a:pt x="2557630" y="790366"/>
                  </a:lnTo>
                  <a:lnTo>
                    <a:pt x="2880212" y="662158"/>
                  </a:lnTo>
                  <a:lnTo>
                    <a:pt x="3042229" y="684967"/>
                  </a:lnTo>
                  <a:lnTo>
                    <a:pt x="3098926" y="766404"/>
                  </a:lnTo>
                  <a:lnTo>
                    <a:pt x="3102254" y="790366"/>
                  </a:lnTo>
                  <a:close/>
                </a:path>
                <a:path w="3105785" h="1160145">
                  <a:moveTo>
                    <a:pt x="178147" y="894493"/>
                  </a:moveTo>
                  <a:lnTo>
                    <a:pt x="95646" y="866461"/>
                  </a:lnTo>
                  <a:lnTo>
                    <a:pt x="0" y="702828"/>
                  </a:lnTo>
                  <a:lnTo>
                    <a:pt x="409980" y="116462"/>
                  </a:lnTo>
                  <a:lnTo>
                    <a:pt x="442225" y="64829"/>
                  </a:lnTo>
                  <a:lnTo>
                    <a:pt x="469234" y="33348"/>
                  </a:lnTo>
                  <a:lnTo>
                    <a:pt x="504376" y="11334"/>
                  </a:lnTo>
                  <a:lnTo>
                    <a:pt x="544465" y="774"/>
                  </a:lnTo>
                  <a:lnTo>
                    <a:pt x="558308" y="0"/>
                  </a:lnTo>
                  <a:lnTo>
                    <a:pt x="565250" y="136"/>
                  </a:lnTo>
                  <a:lnTo>
                    <a:pt x="605894" y="8208"/>
                  </a:lnTo>
                  <a:lnTo>
                    <a:pt x="854337" y="172527"/>
                  </a:lnTo>
                  <a:lnTo>
                    <a:pt x="705429" y="448310"/>
                  </a:lnTo>
                  <a:lnTo>
                    <a:pt x="485942" y="448310"/>
                  </a:lnTo>
                  <a:lnTo>
                    <a:pt x="293060" y="763063"/>
                  </a:lnTo>
                  <a:lnTo>
                    <a:pt x="178147" y="894493"/>
                  </a:lnTo>
                  <a:close/>
                </a:path>
                <a:path w="3105785" h="1160145">
                  <a:moveTo>
                    <a:pt x="587106" y="667450"/>
                  </a:moveTo>
                  <a:lnTo>
                    <a:pt x="485942" y="448310"/>
                  </a:lnTo>
                  <a:lnTo>
                    <a:pt x="705429" y="448310"/>
                  </a:lnTo>
                  <a:lnTo>
                    <a:pt x="587106" y="667450"/>
                  </a:lnTo>
                  <a:close/>
                </a:path>
              </a:pathLst>
            </a:custGeom>
            <a:solidFill>
              <a:srgbClr val="9A3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420" y="7981860"/>
              <a:ext cx="3105785" cy="665480"/>
            </a:xfrm>
            <a:custGeom>
              <a:avLst/>
              <a:gdLst/>
              <a:ahLst/>
              <a:cxnLst/>
              <a:rect l="l" t="t" r="r" b="b"/>
              <a:pathLst>
                <a:path w="3105785" h="665479">
                  <a:moveTo>
                    <a:pt x="2648275" y="450082"/>
                  </a:moveTo>
                  <a:lnTo>
                    <a:pt x="2541056" y="450082"/>
                  </a:lnTo>
                  <a:lnTo>
                    <a:pt x="2541119" y="444049"/>
                  </a:lnTo>
                  <a:lnTo>
                    <a:pt x="2547707" y="399574"/>
                  </a:lnTo>
                  <a:lnTo>
                    <a:pt x="2563547" y="355484"/>
                  </a:lnTo>
                  <a:lnTo>
                    <a:pt x="2588877" y="318290"/>
                  </a:lnTo>
                  <a:lnTo>
                    <a:pt x="2623768" y="300055"/>
                  </a:lnTo>
                  <a:lnTo>
                    <a:pt x="2655161" y="310715"/>
                  </a:lnTo>
                  <a:lnTo>
                    <a:pt x="2671749" y="342848"/>
                  </a:lnTo>
                  <a:lnTo>
                    <a:pt x="2673112" y="355484"/>
                  </a:lnTo>
                  <a:lnTo>
                    <a:pt x="2622428" y="355484"/>
                  </a:lnTo>
                  <a:lnTo>
                    <a:pt x="2602638" y="372673"/>
                  </a:lnTo>
                  <a:lnTo>
                    <a:pt x="2594299" y="388218"/>
                  </a:lnTo>
                  <a:lnTo>
                    <a:pt x="2588057" y="404422"/>
                  </a:lnTo>
                  <a:lnTo>
                    <a:pt x="2583909" y="421285"/>
                  </a:lnTo>
                  <a:lnTo>
                    <a:pt x="2581855" y="438808"/>
                  </a:lnTo>
                  <a:lnTo>
                    <a:pt x="2657397" y="438808"/>
                  </a:lnTo>
                  <a:lnTo>
                    <a:pt x="2653562" y="444049"/>
                  </a:lnTo>
                  <a:lnTo>
                    <a:pt x="2648275" y="450082"/>
                  </a:lnTo>
                  <a:close/>
                </a:path>
                <a:path w="3105785" h="665479">
                  <a:moveTo>
                    <a:pt x="2657397" y="438808"/>
                  </a:moveTo>
                  <a:lnTo>
                    <a:pt x="2581855" y="438808"/>
                  </a:lnTo>
                  <a:lnTo>
                    <a:pt x="2590311" y="436301"/>
                  </a:lnTo>
                  <a:lnTo>
                    <a:pt x="2598336" y="432920"/>
                  </a:lnTo>
                  <a:lnTo>
                    <a:pt x="2605931" y="428663"/>
                  </a:lnTo>
                  <a:lnTo>
                    <a:pt x="2613094" y="423529"/>
                  </a:lnTo>
                  <a:lnTo>
                    <a:pt x="2628861" y="397277"/>
                  </a:lnTo>
                  <a:lnTo>
                    <a:pt x="2631571" y="369140"/>
                  </a:lnTo>
                  <a:lnTo>
                    <a:pt x="2622428" y="355484"/>
                  </a:lnTo>
                  <a:lnTo>
                    <a:pt x="2673112" y="355484"/>
                  </a:lnTo>
                  <a:lnTo>
                    <a:pt x="2676032" y="382563"/>
                  </a:lnTo>
                  <a:lnTo>
                    <a:pt x="2670507" y="415969"/>
                  </a:lnTo>
                  <a:lnTo>
                    <a:pt x="2665664" y="425867"/>
                  </a:lnTo>
                  <a:lnTo>
                    <a:pt x="2660016" y="435227"/>
                  </a:lnTo>
                  <a:lnTo>
                    <a:pt x="2657397" y="438808"/>
                  </a:lnTo>
                  <a:close/>
                </a:path>
                <a:path w="3105785" h="665479">
                  <a:moveTo>
                    <a:pt x="2455639" y="594025"/>
                  </a:moveTo>
                  <a:lnTo>
                    <a:pt x="2411874" y="589672"/>
                  </a:lnTo>
                  <a:lnTo>
                    <a:pt x="2374917" y="566229"/>
                  </a:lnTo>
                  <a:lnTo>
                    <a:pt x="2360936" y="530639"/>
                  </a:lnTo>
                  <a:lnTo>
                    <a:pt x="2367859" y="491090"/>
                  </a:lnTo>
                  <a:lnTo>
                    <a:pt x="2393618" y="455770"/>
                  </a:lnTo>
                  <a:lnTo>
                    <a:pt x="2433780" y="432961"/>
                  </a:lnTo>
                  <a:lnTo>
                    <a:pt x="2472998" y="427025"/>
                  </a:lnTo>
                  <a:lnTo>
                    <a:pt x="2479613" y="427324"/>
                  </a:lnTo>
                  <a:lnTo>
                    <a:pt x="2518134" y="436776"/>
                  </a:lnTo>
                  <a:lnTo>
                    <a:pt x="2541056" y="450082"/>
                  </a:lnTo>
                  <a:lnTo>
                    <a:pt x="2648275" y="450082"/>
                  </a:lnTo>
                  <a:lnTo>
                    <a:pt x="2646302" y="452333"/>
                  </a:lnTo>
                  <a:lnTo>
                    <a:pt x="2638353" y="459957"/>
                  </a:lnTo>
                  <a:lnTo>
                    <a:pt x="2633233" y="464066"/>
                  </a:lnTo>
                  <a:lnTo>
                    <a:pt x="2480161" y="464066"/>
                  </a:lnTo>
                  <a:lnTo>
                    <a:pt x="2447756" y="471740"/>
                  </a:lnTo>
                  <a:lnTo>
                    <a:pt x="2412411" y="491958"/>
                  </a:lnTo>
                  <a:lnTo>
                    <a:pt x="2396466" y="520205"/>
                  </a:lnTo>
                  <a:lnTo>
                    <a:pt x="2422260" y="551963"/>
                  </a:lnTo>
                  <a:lnTo>
                    <a:pt x="2441589" y="555463"/>
                  </a:lnTo>
                  <a:lnTo>
                    <a:pt x="2546011" y="555463"/>
                  </a:lnTo>
                  <a:lnTo>
                    <a:pt x="2541724" y="561081"/>
                  </a:lnTo>
                  <a:lnTo>
                    <a:pt x="2501559" y="584066"/>
                  </a:lnTo>
                  <a:lnTo>
                    <a:pt x="2455639" y="594025"/>
                  </a:lnTo>
                  <a:close/>
                </a:path>
                <a:path w="3105785" h="665479">
                  <a:moveTo>
                    <a:pt x="2546011" y="555463"/>
                  </a:moveTo>
                  <a:lnTo>
                    <a:pt x="2441589" y="555463"/>
                  </a:lnTo>
                  <a:lnTo>
                    <a:pt x="2467481" y="551605"/>
                  </a:lnTo>
                  <a:lnTo>
                    <a:pt x="2493336" y="543436"/>
                  </a:lnTo>
                  <a:lnTo>
                    <a:pt x="2526374" y="521919"/>
                  </a:lnTo>
                  <a:lnTo>
                    <a:pt x="2540847" y="477333"/>
                  </a:lnTo>
                  <a:lnTo>
                    <a:pt x="2526057" y="472274"/>
                  </a:lnTo>
                  <a:lnTo>
                    <a:pt x="2511011" y="468376"/>
                  </a:lnTo>
                  <a:lnTo>
                    <a:pt x="2495712" y="465641"/>
                  </a:lnTo>
                  <a:lnTo>
                    <a:pt x="2480161" y="464066"/>
                  </a:lnTo>
                  <a:lnTo>
                    <a:pt x="2633233" y="464066"/>
                  </a:lnTo>
                  <a:lnTo>
                    <a:pt x="2629833" y="466795"/>
                  </a:lnTo>
                  <a:lnTo>
                    <a:pt x="2620740" y="472850"/>
                  </a:lnTo>
                  <a:lnTo>
                    <a:pt x="2611074" y="478120"/>
                  </a:lnTo>
                  <a:lnTo>
                    <a:pt x="2617919" y="480132"/>
                  </a:lnTo>
                  <a:lnTo>
                    <a:pt x="2624733" y="482433"/>
                  </a:lnTo>
                  <a:lnTo>
                    <a:pt x="2631697" y="485062"/>
                  </a:lnTo>
                  <a:lnTo>
                    <a:pt x="2645606" y="489497"/>
                  </a:lnTo>
                  <a:lnTo>
                    <a:pt x="2686106" y="505988"/>
                  </a:lnTo>
                  <a:lnTo>
                    <a:pt x="2689971" y="508777"/>
                  </a:lnTo>
                  <a:lnTo>
                    <a:pt x="2589645" y="508777"/>
                  </a:lnTo>
                  <a:lnTo>
                    <a:pt x="2591059" y="521982"/>
                  </a:lnTo>
                  <a:lnTo>
                    <a:pt x="2591386" y="526356"/>
                  </a:lnTo>
                  <a:lnTo>
                    <a:pt x="2568225" y="526356"/>
                  </a:lnTo>
                  <a:lnTo>
                    <a:pt x="2546011" y="555463"/>
                  </a:lnTo>
                  <a:close/>
                </a:path>
                <a:path w="3105785" h="665479">
                  <a:moveTo>
                    <a:pt x="2657957" y="542616"/>
                  </a:moveTo>
                  <a:lnTo>
                    <a:pt x="2633676" y="536827"/>
                  </a:lnTo>
                  <a:lnTo>
                    <a:pt x="2610385" y="524804"/>
                  </a:lnTo>
                  <a:lnTo>
                    <a:pt x="2589645" y="508777"/>
                  </a:lnTo>
                  <a:lnTo>
                    <a:pt x="2689971" y="508777"/>
                  </a:lnTo>
                  <a:lnTo>
                    <a:pt x="2691568" y="510580"/>
                  </a:lnTo>
                  <a:lnTo>
                    <a:pt x="2694722" y="517243"/>
                  </a:lnTo>
                  <a:lnTo>
                    <a:pt x="2695269" y="520739"/>
                  </a:lnTo>
                  <a:lnTo>
                    <a:pt x="2694314" y="528049"/>
                  </a:lnTo>
                  <a:lnTo>
                    <a:pt x="2657957" y="542616"/>
                  </a:lnTo>
                  <a:close/>
                </a:path>
                <a:path w="3105785" h="665479">
                  <a:moveTo>
                    <a:pt x="2585586" y="664940"/>
                  </a:moveTo>
                  <a:lnTo>
                    <a:pt x="2578950" y="664940"/>
                  </a:lnTo>
                  <a:lnTo>
                    <a:pt x="2576791" y="663356"/>
                  </a:lnTo>
                  <a:lnTo>
                    <a:pt x="2568645" y="618384"/>
                  </a:lnTo>
                  <a:lnTo>
                    <a:pt x="2567818" y="575559"/>
                  </a:lnTo>
                  <a:lnTo>
                    <a:pt x="2567608" y="566229"/>
                  </a:lnTo>
                  <a:lnTo>
                    <a:pt x="2567579" y="548471"/>
                  </a:lnTo>
                  <a:lnTo>
                    <a:pt x="2567745" y="539942"/>
                  </a:lnTo>
                  <a:lnTo>
                    <a:pt x="2568225" y="526356"/>
                  </a:lnTo>
                  <a:lnTo>
                    <a:pt x="2591386" y="526356"/>
                  </a:lnTo>
                  <a:lnTo>
                    <a:pt x="2592049" y="535213"/>
                  </a:lnTo>
                  <a:lnTo>
                    <a:pt x="2592615" y="548471"/>
                  </a:lnTo>
                  <a:lnTo>
                    <a:pt x="2592759" y="561754"/>
                  </a:lnTo>
                  <a:lnTo>
                    <a:pt x="2593808" y="586299"/>
                  </a:lnTo>
                  <a:lnTo>
                    <a:pt x="2594557" y="611377"/>
                  </a:lnTo>
                  <a:lnTo>
                    <a:pt x="2593399" y="636251"/>
                  </a:lnTo>
                  <a:lnTo>
                    <a:pt x="2588730" y="660179"/>
                  </a:lnTo>
                  <a:lnTo>
                    <a:pt x="2587745" y="663356"/>
                  </a:lnTo>
                  <a:lnTo>
                    <a:pt x="2585586" y="664940"/>
                  </a:lnTo>
                  <a:close/>
                </a:path>
                <a:path w="3105785" h="665479">
                  <a:moveTo>
                    <a:pt x="2838210" y="645209"/>
                  </a:moveTo>
                  <a:lnTo>
                    <a:pt x="2809489" y="610822"/>
                  </a:lnTo>
                  <a:lnTo>
                    <a:pt x="2789249" y="570858"/>
                  </a:lnTo>
                  <a:lnTo>
                    <a:pt x="2778511" y="527356"/>
                  </a:lnTo>
                  <a:lnTo>
                    <a:pt x="2776876" y="500468"/>
                  </a:lnTo>
                  <a:lnTo>
                    <a:pt x="2777145" y="491498"/>
                  </a:lnTo>
                  <a:lnTo>
                    <a:pt x="2784567" y="447294"/>
                  </a:lnTo>
                  <a:lnTo>
                    <a:pt x="2801730" y="405888"/>
                  </a:lnTo>
                  <a:lnTo>
                    <a:pt x="2987414" y="369024"/>
                  </a:lnTo>
                  <a:lnTo>
                    <a:pt x="3072839" y="420295"/>
                  </a:lnTo>
                  <a:lnTo>
                    <a:pt x="3102320" y="487465"/>
                  </a:lnTo>
                  <a:lnTo>
                    <a:pt x="3105548" y="520888"/>
                  </a:lnTo>
                  <a:lnTo>
                    <a:pt x="2838210" y="645209"/>
                  </a:lnTo>
                  <a:close/>
                </a:path>
                <a:path w="3105785" h="665479">
                  <a:moveTo>
                    <a:pt x="499451" y="138523"/>
                  </a:moveTo>
                  <a:lnTo>
                    <a:pt x="462221" y="138523"/>
                  </a:lnTo>
                  <a:lnTo>
                    <a:pt x="461941" y="136960"/>
                  </a:lnTo>
                  <a:lnTo>
                    <a:pt x="461560" y="135416"/>
                  </a:lnTo>
                  <a:lnTo>
                    <a:pt x="468387" y="88165"/>
                  </a:lnTo>
                  <a:lnTo>
                    <a:pt x="495683" y="46335"/>
                  </a:lnTo>
                  <a:lnTo>
                    <a:pt x="535267" y="14793"/>
                  </a:lnTo>
                  <a:lnTo>
                    <a:pt x="579152" y="0"/>
                  </a:lnTo>
                  <a:lnTo>
                    <a:pt x="619034" y="7499"/>
                  </a:lnTo>
                  <a:lnTo>
                    <a:pt x="644048" y="33901"/>
                  </a:lnTo>
                  <a:lnTo>
                    <a:pt x="645555" y="39700"/>
                  </a:lnTo>
                  <a:lnTo>
                    <a:pt x="575873" y="39700"/>
                  </a:lnTo>
                  <a:lnTo>
                    <a:pt x="550397" y="49515"/>
                  </a:lnTo>
                  <a:lnTo>
                    <a:pt x="525341" y="73658"/>
                  </a:lnTo>
                  <a:lnTo>
                    <a:pt x="506157" y="103102"/>
                  </a:lnTo>
                  <a:lnTo>
                    <a:pt x="498295" y="128822"/>
                  </a:lnTo>
                  <a:lnTo>
                    <a:pt x="499368" y="138186"/>
                  </a:lnTo>
                  <a:lnTo>
                    <a:pt x="499451" y="138523"/>
                  </a:lnTo>
                  <a:close/>
                </a:path>
                <a:path w="3105785" h="665479">
                  <a:moveTo>
                    <a:pt x="507752" y="160864"/>
                  </a:moveTo>
                  <a:lnTo>
                    <a:pt x="451063" y="160864"/>
                  </a:lnTo>
                  <a:lnTo>
                    <a:pt x="444183" y="150996"/>
                  </a:lnTo>
                  <a:lnTo>
                    <a:pt x="437587" y="140947"/>
                  </a:lnTo>
                  <a:lnTo>
                    <a:pt x="431274" y="130718"/>
                  </a:lnTo>
                  <a:lnTo>
                    <a:pt x="425246" y="120306"/>
                  </a:lnTo>
                  <a:lnTo>
                    <a:pt x="411558" y="98874"/>
                  </a:lnTo>
                  <a:lnTo>
                    <a:pt x="397614" y="76674"/>
                  </a:lnTo>
                  <a:lnTo>
                    <a:pt x="385530" y="53656"/>
                  </a:lnTo>
                  <a:lnTo>
                    <a:pt x="377422" y="29770"/>
                  </a:lnTo>
                  <a:lnTo>
                    <a:pt x="376630" y="26503"/>
                  </a:lnTo>
                  <a:lnTo>
                    <a:pt x="377685" y="24023"/>
                  </a:lnTo>
                  <a:lnTo>
                    <a:pt x="383493" y="20637"/>
                  </a:lnTo>
                  <a:lnTo>
                    <a:pt x="386171" y="20945"/>
                  </a:lnTo>
                  <a:lnTo>
                    <a:pt x="430832" y="76164"/>
                  </a:lnTo>
                  <a:lnTo>
                    <a:pt x="462221" y="138523"/>
                  </a:lnTo>
                  <a:lnTo>
                    <a:pt x="499451" y="138523"/>
                  </a:lnTo>
                  <a:lnTo>
                    <a:pt x="501595" y="147182"/>
                  </a:lnTo>
                  <a:lnTo>
                    <a:pt x="504977" y="155811"/>
                  </a:lnTo>
                  <a:lnTo>
                    <a:pt x="507752" y="160864"/>
                  </a:lnTo>
                  <a:close/>
                </a:path>
                <a:path w="3105785" h="665479">
                  <a:moveTo>
                    <a:pt x="608174" y="164071"/>
                  </a:moveTo>
                  <a:lnTo>
                    <a:pt x="509513" y="164071"/>
                  </a:lnTo>
                  <a:lnTo>
                    <a:pt x="525053" y="160995"/>
                  </a:lnTo>
                  <a:lnTo>
                    <a:pt x="540229" y="156775"/>
                  </a:lnTo>
                  <a:lnTo>
                    <a:pt x="555042" y="151412"/>
                  </a:lnTo>
                  <a:lnTo>
                    <a:pt x="569490" y="144908"/>
                  </a:lnTo>
                  <a:lnTo>
                    <a:pt x="593690" y="122077"/>
                  </a:lnTo>
                  <a:lnTo>
                    <a:pt x="614199" y="86933"/>
                  </a:lnTo>
                  <a:lnTo>
                    <a:pt x="613949" y="54475"/>
                  </a:lnTo>
                  <a:lnTo>
                    <a:pt x="575873" y="39700"/>
                  </a:lnTo>
                  <a:lnTo>
                    <a:pt x="645555" y="39700"/>
                  </a:lnTo>
                  <a:lnTo>
                    <a:pt x="653719" y="71123"/>
                  </a:lnTo>
                  <a:lnTo>
                    <a:pt x="647570" y="111084"/>
                  </a:lnTo>
                  <a:lnTo>
                    <a:pt x="645256" y="117209"/>
                  </a:lnTo>
                  <a:lnTo>
                    <a:pt x="623840" y="149878"/>
                  </a:lnTo>
                  <a:lnTo>
                    <a:pt x="609429" y="163144"/>
                  </a:lnTo>
                  <a:lnTo>
                    <a:pt x="608174" y="164071"/>
                  </a:lnTo>
                  <a:close/>
                </a:path>
                <a:path w="3105785" h="665479">
                  <a:moveTo>
                    <a:pt x="370442" y="211978"/>
                  </a:moveTo>
                  <a:lnTo>
                    <a:pt x="351839" y="193413"/>
                  </a:lnTo>
                  <a:lnTo>
                    <a:pt x="353178" y="186132"/>
                  </a:lnTo>
                  <a:lnTo>
                    <a:pt x="399682" y="159083"/>
                  </a:lnTo>
                  <a:lnTo>
                    <a:pt x="425417" y="157648"/>
                  </a:lnTo>
                  <a:lnTo>
                    <a:pt x="451063" y="160864"/>
                  </a:lnTo>
                  <a:lnTo>
                    <a:pt x="507752" y="160864"/>
                  </a:lnTo>
                  <a:lnTo>
                    <a:pt x="509513" y="164071"/>
                  </a:lnTo>
                  <a:lnTo>
                    <a:pt x="608174" y="164071"/>
                  </a:lnTo>
                  <a:lnTo>
                    <a:pt x="604179" y="167019"/>
                  </a:lnTo>
                  <a:lnTo>
                    <a:pt x="568911" y="183762"/>
                  </a:lnTo>
                  <a:lnTo>
                    <a:pt x="550056" y="187537"/>
                  </a:lnTo>
                  <a:lnTo>
                    <a:pt x="523629" y="187537"/>
                  </a:lnTo>
                  <a:lnTo>
                    <a:pt x="525746" y="191042"/>
                  </a:lnTo>
                  <a:lnTo>
                    <a:pt x="527763" y="194469"/>
                  </a:lnTo>
                  <a:lnTo>
                    <a:pt x="529436" y="197736"/>
                  </a:lnTo>
                  <a:lnTo>
                    <a:pt x="529626" y="198254"/>
                  </a:lnTo>
                  <a:lnTo>
                    <a:pt x="449443" y="198254"/>
                  </a:lnTo>
                  <a:lnTo>
                    <a:pt x="442963" y="199797"/>
                  </a:lnTo>
                  <a:lnTo>
                    <a:pt x="436358" y="201132"/>
                  </a:lnTo>
                  <a:lnTo>
                    <a:pt x="429352" y="202327"/>
                  </a:lnTo>
                  <a:lnTo>
                    <a:pt x="414772" y="205642"/>
                  </a:lnTo>
                  <a:lnTo>
                    <a:pt x="400094" y="208355"/>
                  </a:lnTo>
                  <a:lnTo>
                    <a:pt x="385317" y="210468"/>
                  </a:lnTo>
                  <a:lnTo>
                    <a:pt x="370442" y="211978"/>
                  </a:lnTo>
                  <a:close/>
                </a:path>
                <a:path w="3105785" h="665479">
                  <a:moveTo>
                    <a:pt x="536649" y="188373"/>
                  </a:moveTo>
                  <a:lnTo>
                    <a:pt x="530133" y="188224"/>
                  </a:lnTo>
                  <a:lnTo>
                    <a:pt x="523629" y="187537"/>
                  </a:lnTo>
                  <a:lnTo>
                    <a:pt x="550056" y="187537"/>
                  </a:lnTo>
                  <a:lnTo>
                    <a:pt x="549705" y="187586"/>
                  </a:lnTo>
                  <a:lnTo>
                    <a:pt x="536649" y="188373"/>
                  </a:lnTo>
                  <a:close/>
                </a:path>
                <a:path w="3105785" h="665479">
                  <a:moveTo>
                    <a:pt x="521002" y="363630"/>
                  </a:moveTo>
                  <a:lnTo>
                    <a:pt x="459271" y="340812"/>
                  </a:lnTo>
                  <a:lnTo>
                    <a:pt x="438182" y="307724"/>
                  </a:lnTo>
                  <a:lnTo>
                    <a:pt x="427911" y="266269"/>
                  </a:lnTo>
                  <a:lnTo>
                    <a:pt x="428440" y="255973"/>
                  </a:lnTo>
                  <a:lnTo>
                    <a:pt x="439187" y="216196"/>
                  </a:lnTo>
                  <a:lnTo>
                    <a:pt x="449443" y="198254"/>
                  </a:lnTo>
                  <a:lnTo>
                    <a:pt x="529626" y="198254"/>
                  </a:lnTo>
                  <a:lnTo>
                    <a:pt x="536077" y="215873"/>
                  </a:lnTo>
                  <a:lnTo>
                    <a:pt x="495675" y="215873"/>
                  </a:lnTo>
                  <a:lnTo>
                    <a:pt x="489017" y="222622"/>
                  </a:lnTo>
                  <a:lnTo>
                    <a:pt x="483314" y="230020"/>
                  </a:lnTo>
                  <a:lnTo>
                    <a:pt x="478566" y="238066"/>
                  </a:lnTo>
                  <a:lnTo>
                    <a:pt x="474772" y="246759"/>
                  </a:lnTo>
                  <a:lnTo>
                    <a:pt x="474534" y="272120"/>
                  </a:lnTo>
                  <a:lnTo>
                    <a:pt x="482915" y="298654"/>
                  </a:lnTo>
                  <a:lnTo>
                    <a:pt x="495477" y="311091"/>
                  </a:lnTo>
                  <a:lnTo>
                    <a:pt x="549162" y="311091"/>
                  </a:lnTo>
                  <a:lnTo>
                    <a:pt x="546975" y="332766"/>
                  </a:lnTo>
                  <a:lnTo>
                    <a:pt x="521002" y="363630"/>
                  </a:lnTo>
                  <a:close/>
                </a:path>
                <a:path w="3105785" h="665479">
                  <a:moveTo>
                    <a:pt x="549162" y="311091"/>
                  </a:moveTo>
                  <a:lnTo>
                    <a:pt x="495477" y="311091"/>
                  </a:lnTo>
                  <a:lnTo>
                    <a:pt x="507786" y="294158"/>
                  </a:lnTo>
                  <a:lnTo>
                    <a:pt x="511120" y="273203"/>
                  </a:lnTo>
                  <a:lnTo>
                    <a:pt x="509370" y="253357"/>
                  </a:lnTo>
                  <a:lnTo>
                    <a:pt x="503799" y="234341"/>
                  </a:lnTo>
                  <a:lnTo>
                    <a:pt x="495675" y="215873"/>
                  </a:lnTo>
                  <a:lnTo>
                    <a:pt x="536077" y="215873"/>
                  </a:lnTo>
                  <a:lnTo>
                    <a:pt x="543279" y="235541"/>
                  </a:lnTo>
                  <a:lnTo>
                    <a:pt x="551763" y="285310"/>
                  </a:lnTo>
                  <a:lnTo>
                    <a:pt x="549162" y="311091"/>
                  </a:lnTo>
                  <a:close/>
                </a:path>
                <a:path w="3105785" h="665479">
                  <a:moveTo>
                    <a:pt x="178270" y="481735"/>
                  </a:moveTo>
                  <a:lnTo>
                    <a:pt x="78682" y="480253"/>
                  </a:lnTo>
                  <a:lnTo>
                    <a:pt x="19533" y="436933"/>
                  </a:lnTo>
                  <a:lnTo>
                    <a:pt x="0" y="409635"/>
                  </a:lnTo>
                  <a:lnTo>
                    <a:pt x="169039" y="167875"/>
                  </a:lnTo>
                  <a:lnTo>
                    <a:pt x="206774" y="181066"/>
                  </a:lnTo>
                  <a:lnTo>
                    <a:pt x="241043" y="201660"/>
                  </a:lnTo>
                  <a:lnTo>
                    <a:pt x="270528" y="228680"/>
                  </a:lnTo>
                  <a:lnTo>
                    <a:pt x="293914" y="261141"/>
                  </a:lnTo>
                  <a:lnTo>
                    <a:pt x="312609" y="304806"/>
                  </a:lnTo>
                  <a:lnTo>
                    <a:pt x="320346" y="351788"/>
                  </a:lnTo>
                  <a:lnTo>
                    <a:pt x="320374" y="367627"/>
                  </a:lnTo>
                  <a:lnTo>
                    <a:pt x="319120" y="383520"/>
                  </a:lnTo>
                  <a:lnTo>
                    <a:pt x="178270" y="481735"/>
                  </a:lnTo>
                  <a:close/>
                </a:path>
              </a:pathLst>
            </a:custGeom>
            <a:solidFill>
              <a:srgbClr val="6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61415" y="3748917"/>
              <a:ext cx="3495276" cy="4829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47777" y="4697119"/>
              <a:ext cx="4381499" cy="3648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 marR="5080" indent="7874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Спасибо</a:t>
            </a:r>
            <a:r>
              <a:rPr spc="-705" dirty="0"/>
              <a:t> </a:t>
            </a:r>
            <a:r>
              <a:rPr dirty="0"/>
              <a:t>за  </a:t>
            </a:r>
            <a:r>
              <a:rPr spc="45" dirty="0"/>
              <a:t>внимание</a:t>
            </a:r>
            <a:r>
              <a:rPr spc="45" dirty="0"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6021" y="5623885"/>
            <a:ext cx="438912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solidFill>
                  <a:srgbClr val="1C4E89"/>
                </a:solidFill>
                <a:latin typeface="Noto Sans"/>
                <a:cs typeface="Noto Sans"/>
              </a:rPr>
              <a:t>Разминка</a:t>
            </a:r>
            <a:endParaRPr sz="8000" dirty="0">
              <a:latin typeface="Noto Sans"/>
              <a:cs typeface="Noto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7968" y="4375673"/>
            <a:ext cx="3124200" cy="3128010"/>
            <a:chOff x="1027968" y="4375673"/>
            <a:chExt cx="3124200" cy="3128010"/>
          </a:xfrm>
        </p:grpSpPr>
        <p:sp>
          <p:nvSpPr>
            <p:cNvPr id="4" name="object 4"/>
            <p:cNvSpPr/>
            <p:nvPr/>
          </p:nvSpPr>
          <p:spPr>
            <a:xfrm>
              <a:off x="1027968" y="4375673"/>
              <a:ext cx="3123894" cy="3124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6989" y="6798717"/>
              <a:ext cx="2725420" cy="705485"/>
            </a:xfrm>
            <a:custGeom>
              <a:avLst/>
              <a:gdLst/>
              <a:ahLst/>
              <a:cxnLst/>
              <a:rect l="l" t="t" r="r" b="b"/>
              <a:pathLst>
                <a:path w="2725420" h="705484">
                  <a:moveTo>
                    <a:pt x="643408" y="704924"/>
                  </a:moveTo>
                  <a:lnTo>
                    <a:pt x="2724874" y="629352"/>
                  </a:lnTo>
                  <a:lnTo>
                    <a:pt x="1788802" y="0"/>
                  </a:lnTo>
                  <a:lnTo>
                    <a:pt x="0" y="20081"/>
                  </a:lnTo>
                  <a:lnTo>
                    <a:pt x="107232" y="126798"/>
                  </a:lnTo>
                  <a:lnTo>
                    <a:pt x="327659" y="362245"/>
                  </a:lnTo>
                  <a:lnTo>
                    <a:pt x="545109" y="597821"/>
                  </a:lnTo>
                  <a:lnTo>
                    <a:pt x="643408" y="704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6352" y="6245850"/>
              <a:ext cx="2773698" cy="1165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7968" y="4375674"/>
              <a:ext cx="2479630" cy="1756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487438" y="758710"/>
            <a:ext cx="2756535" cy="2632075"/>
            <a:chOff x="14487438" y="758710"/>
            <a:chExt cx="2756535" cy="2632075"/>
          </a:xfrm>
        </p:grpSpPr>
        <p:sp>
          <p:nvSpPr>
            <p:cNvPr id="9" name="object 9"/>
            <p:cNvSpPr/>
            <p:nvPr/>
          </p:nvSpPr>
          <p:spPr>
            <a:xfrm>
              <a:off x="14487452" y="758710"/>
              <a:ext cx="2756367" cy="2628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49611" y="2434599"/>
              <a:ext cx="2132965" cy="955675"/>
            </a:xfrm>
            <a:custGeom>
              <a:avLst/>
              <a:gdLst/>
              <a:ahLst/>
              <a:cxnLst/>
              <a:rect l="l" t="t" r="r" b="b"/>
              <a:pathLst>
                <a:path w="2132965" h="955675">
                  <a:moveTo>
                    <a:pt x="2063580" y="955599"/>
                  </a:moveTo>
                  <a:lnTo>
                    <a:pt x="602745" y="861810"/>
                  </a:lnTo>
                  <a:lnTo>
                    <a:pt x="667573" y="737512"/>
                  </a:lnTo>
                  <a:lnTo>
                    <a:pt x="0" y="683004"/>
                  </a:lnTo>
                  <a:lnTo>
                    <a:pt x="921924" y="3806"/>
                  </a:lnTo>
                  <a:lnTo>
                    <a:pt x="957435" y="951"/>
                  </a:lnTo>
                  <a:lnTo>
                    <a:pt x="1095418" y="0"/>
                  </a:lnTo>
                  <a:lnTo>
                    <a:pt x="1449405" y="951"/>
                  </a:lnTo>
                  <a:lnTo>
                    <a:pt x="2132928" y="3806"/>
                  </a:lnTo>
                  <a:lnTo>
                    <a:pt x="2006910" y="111939"/>
                  </a:lnTo>
                  <a:lnTo>
                    <a:pt x="2094229" y="110064"/>
                  </a:lnTo>
                  <a:lnTo>
                    <a:pt x="2063580" y="955599"/>
                  </a:lnTo>
                  <a:close/>
                </a:path>
              </a:pathLst>
            </a:custGeom>
            <a:solidFill>
              <a:srgbClr val="FB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87438" y="843894"/>
              <a:ext cx="2756507" cy="23747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301836" y="6546621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837" y="1209675"/>
                </a:moveTo>
                <a:lnTo>
                  <a:pt x="557569" y="1207855"/>
                </a:lnTo>
                <a:lnTo>
                  <a:pt x="511297" y="1202485"/>
                </a:lnTo>
                <a:lnTo>
                  <a:pt x="466153" y="1193700"/>
                </a:lnTo>
                <a:lnTo>
                  <a:pt x="422274" y="1181635"/>
                </a:lnTo>
                <a:lnTo>
                  <a:pt x="379793" y="1166422"/>
                </a:lnTo>
                <a:lnTo>
                  <a:pt x="338845" y="1148198"/>
                </a:lnTo>
                <a:lnTo>
                  <a:pt x="299564" y="1127096"/>
                </a:lnTo>
                <a:lnTo>
                  <a:pt x="262085" y="1103252"/>
                </a:lnTo>
                <a:lnTo>
                  <a:pt x="226542" y="1076798"/>
                </a:lnTo>
                <a:lnTo>
                  <a:pt x="193070" y="1047871"/>
                </a:lnTo>
                <a:lnTo>
                  <a:pt x="161803" y="1016604"/>
                </a:lnTo>
                <a:lnTo>
                  <a:pt x="132876" y="983132"/>
                </a:lnTo>
                <a:lnTo>
                  <a:pt x="106422" y="947589"/>
                </a:lnTo>
                <a:lnTo>
                  <a:pt x="82578" y="910110"/>
                </a:lnTo>
                <a:lnTo>
                  <a:pt x="61476" y="870829"/>
                </a:lnTo>
                <a:lnTo>
                  <a:pt x="43252" y="829881"/>
                </a:lnTo>
                <a:lnTo>
                  <a:pt x="28040" y="787400"/>
                </a:lnTo>
                <a:lnTo>
                  <a:pt x="15974" y="743521"/>
                </a:lnTo>
                <a:lnTo>
                  <a:pt x="7189" y="698377"/>
                </a:lnTo>
                <a:lnTo>
                  <a:pt x="1819" y="652105"/>
                </a:lnTo>
                <a:lnTo>
                  <a:pt x="0" y="604837"/>
                </a:lnTo>
                <a:lnTo>
                  <a:pt x="1819" y="557569"/>
                </a:lnTo>
                <a:lnTo>
                  <a:pt x="7189" y="511297"/>
                </a:lnTo>
                <a:lnTo>
                  <a:pt x="15974" y="466153"/>
                </a:lnTo>
                <a:lnTo>
                  <a:pt x="28040" y="422274"/>
                </a:lnTo>
                <a:lnTo>
                  <a:pt x="43252" y="379793"/>
                </a:lnTo>
                <a:lnTo>
                  <a:pt x="61476" y="338845"/>
                </a:lnTo>
                <a:lnTo>
                  <a:pt x="82578" y="299564"/>
                </a:lnTo>
                <a:lnTo>
                  <a:pt x="106422" y="262085"/>
                </a:lnTo>
                <a:lnTo>
                  <a:pt x="132876" y="226542"/>
                </a:lnTo>
                <a:lnTo>
                  <a:pt x="161803" y="193070"/>
                </a:lnTo>
                <a:lnTo>
                  <a:pt x="193070" y="161803"/>
                </a:lnTo>
                <a:lnTo>
                  <a:pt x="226542" y="132876"/>
                </a:lnTo>
                <a:lnTo>
                  <a:pt x="262085" y="106422"/>
                </a:lnTo>
                <a:lnTo>
                  <a:pt x="299564" y="82578"/>
                </a:lnTo>
                <a:lnTo>
                  <a:pt x="338845" y="61476"/>
                </a:lnTo>
                <a:lnTo>
                  <a:pt x="379793" y="43252"/>
                </a:lnTo>
                <a:lnTo>
                  <a:pt x="422274" y="28040"/>
                </a:lnTo>
                <a:lnTo>
                  <a:pt x="466153" y="15974"/>
                </a:lnTo>
                <a:lnTo>
                  <a:pt x="511297" y="7189"/>
                </a:lnTo>
                <a:lnTo>
                  <a:pt x="557569" y="1819"/>
                </a:lnTo>
                <a:lnTo>
                  <a:pt x="604837" y="0"/>
                </a:lnTo>
                <a:lnTo>
                  <a:pt x="652105" y="1819"/>
                </a:lnTo>
                <a:lnTo>
                  <a:pt x="698377" y="7189"/>
                </a:lnTo>
                <a:lnTo>
                  <a:pt x="743521" y="15974"/>
                </a:lnTo>
                <a:lnTo>
                  <a:pt x="787400" y="28040"/>
                </a:lnTo>
                <a:lnTo>
                  <a:pt x="829881" y="43252"/>
                </a:lnTo>
                <a:lnTo>
                  <a:pt x="870829" y="61476"/>
                </a:lnTo>
                <a:lnTo>
                  <a:pt x="910110" y="82578"/>
                </a:lnTo>
                <a:lnTo>
                  <a:pt x="947589" y="106422"/>
                </a:lnTo>
                <a:lnTo>
                  <a:pt x="983132" y="132876"/>
                </a:lnTo>
                <a:lnTo>
                  <a:pt x="1016604" y="161803"/>
                </a:lnTo>
                <a:lnTo>
                  <a:pt x="1047871" y="193070"/>
                </a:lnTo>
                <a:lnTo>
                  <a:pt x="1076798" y="226542"/>
                </a:lnTo>
                <a:lnTo>
                  <a:pt x="1103252" y="262085"/>
                </a:lnTo>
                <a:lnTo>
                  <a:pt x="1127096" y="299564"/>
                </a:lnTo>
                <a:lnTo>
                  <a:pt x="1148198" y="338845"/>
                </a:lnTo>
                <a:lnTo>
                  <a:pt x="1166422" y="379793"/>
                </a:lnTo>
                <a:lnTo>
                  <a:pt x="1181635" y="422274"/>
                </a:lnTo>
                <a:lnTo>
                  <a:pt x="1193700" y="466153"/>
                </a:lnTo>
                <a:lnTo>
                  <a:pt x="1202485" y="511297"/>
                </a:lnTo>
                <a:lnTo>
                  <a:pt x="1207855" y="557569"/>
                </a:lnTo>
                <a:lnTo>
                  <a:pt x="1209675" y="604837"/>
                </a:lnTo>
                <a:lnTo>
                  <a:pt x="1207855" y="652105"/>
                </a:lnTo>
                <a:lnTo>
                  <a:pt x="1202485" y="698377"/>
                </a:lnTo>
                <a:lnTo>
                  <a:pt x="1193700" y="743521"/>
                </a:lnTo>
                <a:lnTo>
                  <a:pt x="1181635" y="787400"/>
                </a:lnTo>
                <a:lnTo>
                  <a:pt x="1166422" y="829881"/>
                </a:lnTo>
                <a:lnTo>
                  <a:pt x="1148198" y="870829"/>
                </a:lnTo>
                <a:lnTo>
                  <a:pt x="1127096" y="910110"/>
                </a:lnTo>
                <a:lnTo>
                  <a:pt x="1103252" y="947589"/>
                </a:lnTo>
                <a:lnTo>
                  <a:pt x="1076798" y="983132"/>
                </a:lnTo>
                <a:lnTo>
                  <a:pt x="1047871" y="1016604"/>
                </a:lnTo>
                <a:lnTo>
                  <a:pt x="1016604" y="1047871"/>
                </a:lnTo>
                <a:lnTo>
                  <a:pt x="983132" y="1076798"/>
                </a:lnTo>
                <a:lnTo>
                  <a:pt x="947589" y="1103252"/>
                </a:lnTo>
                <a:lnTo>
                  <a:pt x="910110" y="1127096"/>
                </a:lnTo>
                <a:lnTo>
                  <a:pt x="870829" y="1148198"/>
                </a:lnTo>
                <a:lnTo>
                  <a:pt x="829881" y="1166422"/>
                </a:lnTo>
                <a:lnTo>
                  <a:pt x="787400" y="1181635"/>
                </a:lnTo>
                <a:lnTo>
                  <a:pt x="743521" y="1193700"/>
                </a:lnTo>
                <a:lnTo>
                  <a:pt x="698377" y="1202485"/>
                </a:lnTo>
                <a:lnTo>
                  <a:pt x="652105" y="1207855"/>
                </a:lnTo>
                <a:lnTo>
                  <a:pt x="604837" y="1209675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9929" y="3989557"/>
            <a:ext cx="12172950" cy="2238375"/>
          </a:xfrm>
          <a:custGeom>
            <a:avLst/>
            <a:gdLst/>
            <a:ahLst/>
            <a:cxnLst/>
            <a:rect l="l" t="t" r="r" b="b"/>
            <a:pathLst>
              <a:path w="12172950" h="2238375">
                <a:moveTo>
                  <a:pt x="11939099" y="2238373"/>
                </a:moveTo>
                <a:lnTo>
                  <a:pt x="233246" y="2238373"/>
                </a:lnTo>
                <a:lnTo>
                  <a:pt x="186324" y="2233618"/>
                </a:lnTo>
                <a:lnTo>
                  <a:pt x="142581" y="2219985"/>
                </a:lnTo>
                <a:lnTo>
                  <a:pt x="102965" y="2198424"/>
                </a:lnTo>
                <a:lnTo>
                  <a:pt x="68427" y="2169884"/>
                </a:lnTo>
                <a:lnTo>
                  <a:pt x="39912" y="2135314"/>
                </a:lnTo>
                <a:lnTo>
                  <a:pt x="18371" y="2095663"/>
                </a:lnTo>
                <a:lnTo>
                  <a:pt x="4750" y="2051880"/>
                </a:lnTo>
                <a:lnTo>
                  <a:pt x="0" y="2004914"/>
                </a:lnTo>
                <a:lnTo>
                  <a:pt x="0" y="233458"/>
                </a:lnTo>
                <a:lnTo>
                  <a:pt x="4750" y="186493"/>
                </a:lnTo>
                <a:lnTo>
                  <a:pt x="18371" y="142710"/>
                </a:lnTo>
                <a:lnTo>
                  <a:pt x="39912" y="103059"/>
                </a:lnTo>
                <a:lnTo>
                  <a:pt x="68427" y="68489"/>
                </a:lnTo>
                <a:lnTo>
                  <a:pt x="102965" y="39948"/>
                </a:lnTo>
                <a:lnTo>
                  <a:pt x="142581" y="18387"/>
                </a:lnTo>
                <a:lnTo>
                  <a:pt x="186324" y="4755"/>
                </a:lnTo>
                <a:lnTo>
                  <a:pt x="233246" y="0"/>
                </a:lnTo>
                <a:lnTo>
                  <a:pt x="11939099" y="0"/>
                </a:lnTo>
                <a:lnTo>
                  <a:pt x="11986022" y="4755"/>
                </a:lnTo>
                <a:lnTo>
                  <a:pt x="12029765" y="18387"/>
                </a:lnTo>
                <a:lnTo>
                  <a:pt x="12069380" y="39948"/>
                </a:lnTo>
                <a:lnTo>
                  <a:pt x="12103919" y="68489"/>
                </a:lnTo>
                <a:lnTo>
                  <a:pt x="12132434" y="103059"/>
                </a:lnTo>
                <a:lnTo>
                  <a:pt x="12153975" y="142710"/>
                </a:lnTo>
                <a:lnTo>
                  <a:pt x="12167595" y="186493"/>
                </a:lnTo>
                <a:lnTo>
                  <a:pt x="12172346" y="233458"/>
                </a:lnTo>
                <a:lnTo>
                  <a:pt x="12172346" y="2004914"/>
                </a:lnTo>
                <a:lnTo>
                  <a:pt x="12167595" y="2051880"/>
                </a:lnTo>
                <a:lnTo>
                  <a:pt x="12153975" y="2095663"/>
                </a:lnTo>
                <a:lnTo>
                  <a:pt x="12132434" y="2135314"/>
                </a:lnTo>
                <a:lnTo>
                  <a:pt x="12103919" y="2169884"/>
                </a:lnTo>
                <a:lnTo>
                  <a:pt x="12069380" y="2198424"/>
                </a:lnTo>
                <a:lnTo>
                  <a:pt x="12029765" y="2219985"/>
                </a:lnTo>
                <a:lnTo>
                  <a:pt x="11986022" y="2233618"/>
                </a:lnTo>
                <a:lnTo>
                  <a:pt x="11939099" y="2238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9929" y="7280696"/>
            <a:ext cx="12172950" cy="2238375"/>
          </a:xfrm>
          <a:custGeom>
            <a:avLst/>
            <a:gdLst/>
            <a:ahLst/>
            <a:cxnLst/>
            <a:rect l="l" t="t" r="r" b="b"/>
            <a:pathLst>
              <a:path w="12172950" h="2238375">
                <a:moveTo>
                  <a:pt x="11939099" y="2238373"/>
                </a:moveTo>
                <a:lnTo>
                  <a:pt x="233246" y="2238373"/>
                </a:lnTo>
                <a:lnTo>
                  <a:pt x="186324" y="2233618"/>
                </a:lnTo>
                <a:lnTo>
                  <a:pt x="142581" y="2219985"/>
                </a:lnTo>
                <a:lnTo>
                  <a:pt x="102965" y="2198424"/>
                </a:lnTo>
                <a:lnTo>
                  <a:pt x="68427" y="2169884"/>
                </a:lnTo>
                <a:lnTo>
                  <a:pt x="39912" y="2135314"/>
                </a:lnTo>
                <a:lnTo>
                  <a:pt x="18371" y="2095663"/>
                </a:lnTo>
                <a:lnTo>
                  <a:pt x="4750" y="2051880"/>
                </a:lnTo>
                <a:lnTo>
                  <a:pt x="0" y="2004914"/>
                </a:lnTo>
                <a:lnTo>
                  <a:pt x="0" y="233458"/>
                </a:lnTo>
                <a:lnTo>
                  <a:pt x="4750" y="186493"/>
                </a:lnTo>
                <a:lnTo>
                  <a:pt x="18371" y="142710"/>
                </a:lnTo>
                <a:lnTo>
                  <a:pt x="39912" y="103059"/>
                </a:lnTo>
                <a:lnTo>
                  <a:pt x="68427" y="68489"/>
                </a:lnTo>
                <a:lnTo>
                  <a:pt x="102965" y="39948"/>
                </a:lnTo>
                <a:lnTo>
                  <a:pt x="142581" y="18387"/>
                </a:lnTo>
                <a:lnTo>
                  <a:pt x="186324" y="4755"/>
                </a:lnTo>
                <a:lnTo>
                  <a:pt x="233246" y="0"/>
                </a:lnTo>
                <a:lnTo>
                  <a:pt x="11939099" y="0"/>
                </a:lnTo>
                <a:lnTo>
                  <a:pt x="11986022" y="4755"/>
                </a:lnTo>
                <a:lnTo>
                  <a:pt x="12029765" y="18387"/>
                </a:lnTo>
                <a:lnTo>
                  <a:pt x="12069380" y="39948"/>
                </a:lnTo>
                <a:lnTo>
                  <a:pt x="12103919" y="68489"/>
                </a:lnTo>
                <a:lnTo>
                  <a:pt x="12132434" y="103059"/>
                </a:lnTo>
                <a:lnTo>
                  <a:pt x="12153975" y="142710"/>
                </a:lnTo>
                <a:lnTo>
                  <a:pt x="12167595" y="186493"/>
                </a:lnTo>
                <a:lnTo>
                  <a:pt x="12172346" y="233458"/>
                </a:lnTo>
                <a:lnTo>
                  <a:pt x="12172346" y="2004914"/>
                </a:lnTo>
                <a:lnTo>
                  <a:pt x="12167595" y="2051880"/>
                </a:lnTo>
                <a:lnTo>
                  <a:pt x="12153975" y="2095663"/>
                </a:lnTo>
                <a:lnTo>
                  <a:pt x="12132434" y="2135314"/>
                </a:lnTo>
                <a:lnTo>
                  <a:pt x="12103919" y="2169884"/>
                </a:lnTo>
                <a:lnTo>
                  <a:pt x="12069380" y="2198424"/>
                </a:lnTo>
                <a:lnTo>
                  <a:pt x="12029765" y="2219985"/>
                </a:lnTo>
                <a:lnTo>
                  <a:pt x="11986022" y="2233618"/>
                </a:lnTo>
                <a:lnTo>
                  <a:pt x="11939099" y="2238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126637" y="2295515"/>
            <a:ext cx="5405755" cy="7221220"/>
            <a:chOff x="12126637" y="2295515"/>
            <a:chExt cx="5405755" cy="7221220"/>
          </a:xfrm>
        </p:grpSpPr>
        <p:sp>
          <p:nvSpPr>
            <p:cNvPr id="6" name="object 6"/>
            <p:cNvSpPr/>
            <p:nvPr/>
          </p:nvSpPr>
          <p:spPr>
            <a:xfrm>
              <a:off x="13658544" y="3706276"/>
              <a:ext cx="3873398" cy="5810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6637" y="2295515"/>
              <a:ext cx="2371725" cy="2357120"/>
            </a:xfrm>
            <a:custGeom>
              <a:avLst/>
              <a:gdLst/>
              <a:ahLst/>
              <a:cxnLst/>
              <a:rect l="l" t="t" r="r" b="b"/>
              <a:pathLst>
                <a:path w="2371725" h="2357120">
                  <a:moveTo>
                    <a:pt x="1351367" y="2357043"/>
                  </a:moveTo>
                  <a:lnTo>
                    <a:pt x="1344778" y="2353531"/>
                  </a:lnTo>
                  <a:lnTo>
                    <a:pt x="1342032" y="2343466"/>
                  </a:lnTo>
                  <a:lnTo>
                    <a:pt x="1335131" y="2321798"/>
                  </a:lnTo>
                  <a:lnTo>
                    <a:pt x="1329209" y="2299649"/>
                  </a:lnTo>
                  <a:lnTo>
                    <a:pt x="1318030" y="2255338"/>
                  </a:lnTo>
                  <a:lnTo>
                    <a:pt x="1146490" y="1625644"/>
                  </a:lnTo>
                  <a:lnTo>
                    <a:pt x="781738" y="2294999"/>
                  </a:lnTo>
                  <a:lnTo>
                    <a:pt x="774009" y="2296876"/>
                  </a:lnTo>
                  <a:lnTo>
                    <a:pt x="475697" y="2117936"/>
                  </a:lnTo>
                  <a:lnTo>
                    <a:pt x="473800" y="2110725"/>
                  </a:lnTo>
                  <a:lnTo>
                    <a:pt x="478957" y="2101693"/>
                  </a:lnTo>
                  <a:lnTo>
                    <a:pt x="489418" y="2081507"/>
                  </a:lnTo>
                  <a:lnTo>
                    <a:pt x="500886" y="2061666"/>
                  </a:lnTo>
                  <a:lnTo>
                    <a:pt x="524288" y="2022428"/>
                  </a:lnTo>
                  <a:lnTo>
                    <a:pt x="874783" y="1409475"/>
                  </a:lnTo>
                  <a:lnTo>
                    <a:pt x="70053" y="1580427"/>
                  </a:lnTo>
                  <a:lnTo>
                    <a:pt x="67887" y="1580204"/>
                  </a:lnTo>
                  <a:lnTo>
                    <a:pt x="62960" y="1580608"/>
                  </a:lnTo>
                  <a:lnTo>
                    <a:pt x="58091" y="1578311"/>
                  </a:lnTo>
                  <a:lnTo>
                    <a:pt x="0" y="1284238"/>
                  </a:lnTo>
                  <a:lnTo>
                    <a:pt x="2891" y="1277346"/>
                  </a:lnTo>
                  <a:lnTo>
                    <a:pt x="13270" y="1274918"/>
                  </a:lnTo>
                  <a:lnTo>
                    <a:pt x="35081" y="1268692"/>
                  </a:lnTo>
                  <a:lnTo>
                    <a:pt x="57431" y="1263589"/>
                  </a:lnTo>
                  <a:lnTo>
                    <a:pt x="102093" y="1254139"/>
                  </a:lnTo>
                  <a:lnTo>
                    <a:pt x="783734" y="1094668"/>
                  </a:lnTo>
                  <a:lnTo>
                    <a:pt x="118727" y="662697"/>
                  </a:lnTo>
                  <a:lnTo>
                    <a:pt x="117179" y="660789"/>
                  </a:lnTo>
                  <a:lnTo>
                    <a:pt x="113745" y="657522"/>
                  </a:lnTo>
                  <a:lnTo>
                    <a:pt x="112233" y="652587"/>
                  </a:lnTo>
                  <a:lnTo>
                    <a:pt x="279011" y="403707"/>
                  </a:lnTo>
                  <a:lnTo>
                    <a:pt x="285985" y="401163"/>
                  </a:lnTo>
                  <a:lnTo>
                    <a:pt x="294999" y="406759"/>
                  </a:lnTo>
                  <a:lnTo>
                    <a:pt x="314816" y="417804"/>
                  </a:lnTo>
                  <a:lnTo>
                    <a:pt x="334227" y="429994"/>
                  </a:lnTo>
                  <a:lnTo>
                    <a:pt x="372499" y="454873"/>
                  </a:lnTo>
                  <a:lnTo>
                    <a:pt x="920175" y="794877"/>
                  </a:lnTo>
                  <a:lnTo>
                    <a:pt x="726707" y="84677"/>
                  </a:lnTo>
                  <a:lnTo>
                    <a:pt x="727156" y="82264"/>
                  </a:lnTo>
                  <a:lnTo>
                    <a:pt x="729105" y="76956"/>
                  </a:lnTo>
                  <a:lnTo>
                    <a:pt x="731421" y="74203"/>
                  </a:lnTo>
                  <a:lnTo>
                    <a:pt x="1020033" y="0"/>
                  </a:lnTo>
                  <a:lnTo>
                    <a:pt x="1026411" y="3644"/>
                  </a:lnTo>
                  <a:lnTo>
                    <a:pt x="1029351" y="13627"/>
                  </a:lnTo>
                  <a:lnTo>
                    <a:pt x="1036622" y="35157"/>
                  </a:lnTo>
                  <a:lnTo>
                    <a:pt x="1042993" y="57137"/>
                  </a:lnTo>
                  <a:lnTo>
                    <a:pt x="1055127" y="101131"/>
                  </a:lnTo>
                  <a:lnTo>
                    <a:pt x="1248166" y="756486"/>
                  </a:lnTo>
                  <a:lnTo>
                    <a:pt x="1641245" y="69065"/>
                  </a:lnTo>
                  <a:lnTo>
                    <a:pt x="1643581" y="67544"/>
                  </a:lnTo>
                  <a:lnTo>
                    <a:pt x="1650220" y="65961"/>
                  </a:lnTo>
                  <a:lnTo>
                    <a:pt x="1652871" y="66137"/>
                  </a:lnTo>
                  <a:lnTo>
                    <a:pt x="1908449" y="217165"/>
                  </a:lnTo>
                  <a:lnTo>
                    <a:pt x="1910101" y="224329"/>
                  </a:lnTo>
                  <a:lnTo>
                    <a:pt x="1905144" y="233418"/>
                  </a:lnTo>
                  <a:lnTo>
                    <a:pt x="1895037" y="253777"/>
                  </a:lnTo>
                  <a:lnTo>
                    <a:pt x="1884005" y="273822"/>
                  </a:lnTo>
                  <a:lnTo>
                    <a:pt x="1861497" y="313520"/>
                  </a:lnTo>
                  <a:lnTo>
                    <a:pt x="1531108" y="919816"/>
                  </a:lnTo>
                  <a:lnTo>
                    <a:pt x="2298967" y="740173"/>
                  </a:lnTo>
                  <a:lnTo>
                    <a:pt x="2306422" y="743323"/>
                  </a:lnTo>
                  <a:lnTo>
                    <a:pt x="2371583" y="1084975"/>
                  </a:lnTo>
                  <a:lnTo>
                    <a:pt x="2368804" y="1092098"/>
                  </a:lnTo>
                  <a:lnTo>
                    <a:pt x="2362269" y="1093489"/>
                  </a:lnTo>
                  <a:lnTo>
                    <a:pt x="2336438" y="1100169"/>
                  </a:lnTo>
                  <a:lnTo>
                    <a:pt x="2313945" y="1104815"/>
                  </a:lnTo>
                  <a:lnTo>
                    <a:pt x="2269034" y="1113295"/>
                  </a:lnTo>
                  <a:lnTo>
                    <a:pt x="1646205" y="1245601"/>
                  </a:lnTo>
                  <a:lnTo>
                    <a:pt x="2289427" y="1644920"/>
                  </a:lnTo>
                  <a:lnTo>
                    <a:pt x="2292169" y="1652469"/>
                  </a:lnTo>
                  <a:lnTo>
                    <a:pt x="2096647" y="1940141"/>
                  </a:lnTo>
                  <a:lnTo>
                    <a:pt x="2089605" y="1942939"/>
                  </a:lnTo>
                  <a:lnTo>
                    <a:pt x="2080685" y="1937136"/>
                  </a:lnTo>
                  <a:lnTo>
                    <a:pt x="2061053" y="1925744"/>
                  </a:lnTo>
                  <a:lnTo>
                    <a:pt x="2041865" y="1913131"/>
                  </a:lnTo>
                  <a:lnTo>
                    <a:pt x="2004088" y="1887392"/>
                  </a:lnTo>
                  <a:lnTo>
                    <a:pt x="1481245" y="1547756"/>
                  </a:lnTo>
                  <a:lnTo>
                    <a:pt x="1692723" y="2265704"/>
                  </a:lnTo>
                  <a:lnTo>
                    <a:pt x="1688836" y="2272633"/>
                  </a:lnTo>
                  <a:lnTo>
                    <a:pt x="1351367" y="2357043"/>
                  </a:lnTo>
                  <a:close/>
                </a:path>
              </a:pathLst>
            </a:custGeom>
            <a:solidFill>
              <a:srgbClr val="6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567696" y="2394066"/>
            <a:ext cx="4314809" cy="1552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83428" y="1006475"/>
            <a:ext cx="76231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65B56"/>
                </a:solidFill>
              </a:rPr>
              <a:t>Предыстория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83428" y="3166817"/>
            <a:ext cx="11658600" cy="6358406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3200" b="1" spc="-5" dirty="0">
                <a:solidFill>
                  <a:srgbClr val="F65B56"/>
                </a:solidFill>
                <a:latin typeface="Comfortaa"/>
                <a:cs typeface="Comfortaa"/>
              </a:rPr>
              <a:t>Общий</a:t>
            </a:r>
            <a:r>
              <a:rPr sz="3200" b="1" spc="-10" dirty="0">
                <a:solidFill>
                  <a:srgbClr val="F65B56"/>
                </a:solidFill>
                <a:latin typeface="Comfortaa"/>
                <a:cs typeface="Comfortaa"/>
              </a:rPr>
              <a:t> </a:t>
            </a:r>
            <a:r>
              <a:rPr sz="3200" b="1" spc="-5" dirty="0">
                <a:solidFill>
                  <a:srgbClr val="F65B56"/>
                </a:solidFill>
                <a:latin typeface="Comfortaa"/>
                <a:cs typeface="Comfortaa"/>
              </a:rPr>
              <a:t>обзор</a:t>
            </a:r>
            <a:endParaRPr sz="3200" dirty="0">
              <a:latin typeface="Comfortaa"/>
              <a:cs typeface="Comfortaa"/>
            </a:endParaRPr>
          </a:p>
          <a:p>
            <a:pPr marL="12700" marR="414655">
              <a:lnSpc>
                <a:spcPct val="116599"/>
              </a:lnSpc>
              <a:spcBef>
                <a:spcPts val="1555"/>
              </a:spcBef>
            </a:pPr>
            <a:r>
              <a:rPr sz="3700" b="1" spc="1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Золотое сечение </a:t>
            </a:r>
            <a:r>
              <a:rPr sz="3700" spc="1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- </a:t>
            </a:r>
            <a:r>
              <a:rPr sz="3600" spc="1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это такое деление целого на  две части, при котором</a:t>
            </a:r>
            <a:endParaRPr sz="3700" spc="10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115570">
              <a:lnSpc>
                <a:spcPct val="100000"/>
              </a:lnSpc>
              <a:spcBef>
                <a:spcPts val="735"/>
              </a:spcBef>
              <a:tabLst>
                <a:tab pos="6064885" algn="l"/>
                <a:tab pos="6489700" algn="l"/>
              </a:tabLst>
            </a:pPr>
            <a:r>
              <a:rPr sz="3100" i="1" spc="-25" dirty="0">
                <a:latin typeface="Trebuchet MS"/>
                <a:cs typeface="Trebuchet MS"/>
              </a:rPr>
              <a:t>большее </a:t>
            </a:r>
            <a:r>
              <a:rPr sz="3100" i="1" spc="-5" dirty="0">
                <a:solidFill>
                  <a:srgbClr val="C75D11"/>
                </a:solidFill>
                <a:latin typeface="Trebuchet MS"/>
                <a:cs typeface="Trebuchet MS"/>
              </a:rPr>
              <a:t>деленное</a:t>
            </a:r>
            <a:r>
              <a:rPr sz="3100" i="1" spc="-215" dirty="0">
                <a:solidFill>
                  <a:srgbClr val="C75D11"/>
                </a:solidFill>
                <a:latin typeface="Trebuchet MS"/>
                <a:cs typeface="Trebuchet MS"/>
              </a:rPr>
              <a:t> </a:t>
            </a:r>
            <a:r>
              <a:rPr sz="3100" i="1" spc="105" dirty="0">
                <a:solidFill>
                  <a:srgbClr val="C75D11"/>
                </a:solidFill>
                <a:latin typeface="Trebuchet MS"/>
                <a:cs typeface="Trebuchet MS"/>
              </a:rPr>
              <a:t>на</a:t>
            </a:r>
            <a:r>
              <a:rPr sz="3100" i="1" spc="-120" dirty="0">
                <a:solidFill>
                  <a:srgbClr val="C75D11"/>
                </a:solidFill>
                <a:latin typeface="Trebuchet MS"/>
                <a:cs typeface="Trebuchet MS"/>
              </a:rPr>
              <a:t> </a:t>
            </a:r>
            <a:r>
              <a:rPr sz="3100" i="1" spc="-10" dirty="0">
                <a:latin typeface="Trebuchet MS"/>
                <a:cs typeface="Trebuchet MS"/>
              </a:rPr>
              <a:t>меньшее	</a:t>
            </a:r>
            <a:r>
              <a:rPr sz="3100" i="1" spc="95" dirty="0">
                <a:latin typeface="Trebuchet MS"/>
                <a:cs typeface="Trebuchet MS"/>
              </a:rPr>
              <a:t>=	</a:t>
            </a:r>
            <a:r>
              <a:rPr sz="3100" i="1" spc="-30" dirty="0">
                <a:latin typeface="Trebuchet MS"/>
                <a:cs typeface="Trebuchet MS"/>
              </a:rPr>
              <a:t>целое </a:t>
            </a:r>
            <a:r>
              <a:rPr sz="3100" i="1" spc="-5" dirty="0">
                <a:solidFill>
                  <a:srgbClr val="C75D11"/>
                </a:solidFill>
                <a:latin typeface="Trebuchet MS"/>
                <a:cs typeface="Trebuchet MS"/>
              </a:rPr>
              <a:t>деленное </a:t>
            </a:r>
            <a:r>
              <a:rPr sz="3100" i="1" spc="105" dirty="0">
                <a:solidFill>
                  <a:srgbClr val="C75D11"/>
                </a:solidFill>
                <a:latin typeface="Trebuchet MS"/>
                <a:cs typeface="Trebuchet MS"/>
              </a:rPr>
              <a:t>на</a:t>
            </a:r>
            <a:r>
              <a:rPr sz="3100" i="1" spc="-380" dirty="0">
                <a:solidFill>
                  <a:srgbClr val="C75D11"/>
                </a:solidFill>
                <a:latin typeface="Trebuchet MS"/>
                <a:cs typeface="Trebuchet MS"/>
              </a:rPr>
              <a:t> </a:t>
            </a:r>
            <a:r>
              <a:rPr sz="3100" i="1" spc="-25" dirty="0">
                <a:latin typeface="Trebuchet MS"/>
                <a:cs typeface="Trebuchet MS"/>
              </a:rPr>
              <a:t>большее</a:t>
            </a:r>
            <a:endParaRPr sz="3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65B56"/>
                </a:solidFill>
                <a:latin typeface="Comfortaa"/>
                <a:cs typeface="Comfortaa"/>
              </a:rPr>
              <a:t>История</a:t>
            </a:r>
            <a:endParaRPr sz="3200" dirty="0">
              <a:latin typeface="Comfortaa"/>
              <a:cs typeface="Comfortaa"/>
            </a:endParaRPr>
          </a:p>
          <a:p>
            <a:pPr marL="135255" marR="6944995">
              <a:lnSpc>
                <a:spcPct val="116599"/>
              </a:lnSpc>
              <a:spcBef>
                <a:spcPts val="860"/>
              </a:spcBef>
            </a:pPr>
            <a:r>
              <a:rPr sz="3600" spc="1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древние египтяне  Леонардо да Винчи</a:t>
            </a:r>
          </a:p>
          <a:p>
            <a:pPr marL="135255">
              <a:lnSpc>
                <a:spcPct val="100000"/>
              </a:lnSpc>
              <a:spcBef>
                <a:spcPts val="735"/>
              </a:spcBef>
            </a:pPr>
            <a:r>
              <a:rPr sz="3600" spc="10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правило</a:t>
            </a:r>
            <a:r>
              <a:rPr sz="3600" spc="1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en-US" sz="3600" spc="1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- </a:t>
            </a:r>
            <a:r>
              <a:rPr sz="3600" spc="10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Леонардо</a:t>
            </a:r>
            <a:r>
              <a:rPr sz="3600" spc="1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Фибоначчи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716" y="2911559"/>
            <a:ext cx="11401425" cy="6163310"/>
          </a:xfrm>
          <a:custGeom>
            <a:avLst/>
            <a:gdLst/>
            <a:ahLst/>
            <a:cxnLst/>
            <a:rect l="l" t="t" r="r" b="b"/>
            <a:pathLst>
              <a:path w="11401425" h="6163309">
                <a:moveTo>
                  <a:pt x="11168119" y="6162684"/>
                </a:moveTo>
                <a:lnTo>
                  <a:pt x="233110" y="6162684"/>
                </a:lnTo>
                <a:lnTo>
                  <a:pt x="186215" y="6157937"/>
                </a:lnTo>
                <a:lnTo>
                  <a:pt x="142497" y="6144329"/>
                </a:lnTo>
                <a:lnTo>
                  <a:pt x="102905" y="6122806"/>
                </a:lnTo>
                <a:lnTo>
                  <a:pt x="68387" y="6094317"/>
                </a:lnTo>
                <a:lnTo>
                  <a:pt x="39889" y="6059808"/>
                </a:lnTo>
                <a:lnTo>
                  <a:pt x="18360" y="6020228"/>
                </a:lnTo>
                <a:lnTo>
                  <a:pt x="4748" y="5976523"/>
                </a:lnTo>
                <a:lnTo>
                  <a:pt x="0" y="5929642"/>
                </a:lnTo>
                <a:lnTo>
                  <a:pt x="0" y="233042"/>
                </a:lnTo>
                <a:lnTo>
                  <a:pt x="4748" y="186160"/>
                </a:lnTo>
                <a:lnTo>
                  <a:pt x="18360" y="142456"/>
                </a:lnTo>
                <a:lnTo>
                  <a:pt x="39889" y="102875"/>
                </a:lnTo>
                <a:lnTo>
                  <a:pt x="68387" y="68366"/>
                </a:lnTo>
                <a:lnTo>
                  <a:pt x="102905" y="39877"/>
                </a:lnTo>
                <a:lnTo>
                  <a:pt x="142497" y="18355"/>
                </a:lnTo>
                <a:lnTo>
                  <a:pt x="186215" y="4746"/>
                </a:lnTo>
                <a:lnTo>
                  <a:pt x="233110" y="0"/>
                </a:lnTo>
                <a:lnTo>
                  <a:pt x="11168119" y="0"/>
                </a:lnTo>
                <a:lnTo>
                  <a:pt x="11215014" y="4746"/>
                </a:lnTo>
                <a:lnTo>
                  <a:pt x="11258731" y="18355"/>
                </a:lnTo>
                <a:lnTo>
                  <a:pt x="11298323" y="39877"/>
                </a:lnTo>
                <a:lnTo>
                  <a:pt x="11332842" y="68366"/>
                </a:lnTo>
                <a:lnTo>
                  <a:pt x="11361340" y="102875"/>
                </a:lnTo>
                <a:lnTo>
                  <a:pt x="11382869" y="142456"/>
                </a:lnTo>
                <a:lnTo>
                  <a:pt x="11396481" y="186160"/>
                </a:lnTo>
                <a:lnTo>
                  <a:pt x="11401229" y="233042"/>
                </a:lnTo>
                <a:lnTo>
                  <a:pt x="11401229" y="5929642"/>
                </a:lnTo>
                <a:lnTo>
                  <a:pt x="11396481" y="5976523"/>
                </a:lnTo>
                <a:lnTo>
                  <a:pt x="11382869" y="6020228"/>
                </a:lnTo>
                <a:lnTo>
                  <a:pt x="11361340" y="6059808"/>
                </a:lnTo>
                <a:lnTo>
                  <a:pt x="11332842" y="6094317"/>
                </a:lnTo>
                <a:lnTo>
                  <a:pt x="11298323" y="6122806"/>
                </a:lnTo>
                <a:lnTo>
                  <a:pt x="11258731" y="6144329"/>
                </a:lnTo>
                <a:lnTo>
                  <a:pt x="11215014" y="6157937"/>
                </a:lnTo>
                <a:lnTo>
                  <a:pt x="11168119" y="616268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48462" y="2911571"/>
            <a:ext cx="4110837" cy="6166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8700" y="2400330"/>
            <a:ext cx="12943840" cy="7283450"/>
            <a:chOff x="1028700" y="2400330"/>
            <a:chExt cx="12943840" cy="7283450"/>
          </a:xfrm>
        </p:grpSpPr>
        <p:sp>
          <p:nvSpPr>
            <p:cNvPr id="5" name="object 5"/>
            <p:cNvSpPr/>
            <p:nvPr/>
          </p:nvSpPr>
          <p:spPr>
            <a:xfrm>
              <a:off x="1028700" y="2400330"/>
              <a:ext cx="11439509" cy="6010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7142" y="7285633"/>
              <a:ext cx="2214870" cy="23978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08277" y="905965"/>
            <a:ext cx="95637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65B56"/>
                </a:solidFill>
              </a:rPr>
              <a:t>Золотое</a:t>
            </a:r>
            <a:r>
              <a:rPr spc="-700" dirty="0">
                <a:solidFill>
                  <a:srgbClr val="F65B56"/>
                </a:solidFill>
              </a:rPr>
              <a:t> </a:t>
            </a:r>
            <a:r>
              <a:rPr dirty="0">
                <a:solidFill>
                  <a:srgbClr val="F65B56"/>
                </a:solidFill>
              </a:rPr>
              <a:t>деление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26371" y="9056894"/>
            <a:ext cx="24390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latin typeface="Arial"/>
                <a:cs typeface="Arial"/>
              </a:rPr>
              <a:t>34:21=1,617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8478" y="9056894"/>
            <a:ext cx="24390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latin typeface="Arial"/>
                <a:cs typeface="Arial"/>
              </a:rPr>
              <a:t>55:34=1,618</a:t>
            </a:r>
            <a:endParaRPr sz="340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DA6B120-4199-C648-B746-B2AB0EC20D88}"/>
              </a:ext>
            </a:extLst>
          </p:cNvPr>
          <p:cNvSpPr/>
          <p:nvPr/>
        </p:nvSpPr>
        <p:spPr>
          <a:xfrm>
            <a:off x="2286000" y="678908"/>
            <a:ext cx="1430020" cy="1398270"/>
          </a:xfrm>
          <a:custGeom>
            <a:avLst/>
            <a:gdLst/>
            <a:ahLst/>
            <a:cxnLst/>
            <a:rect l="l" t="t" r="r" b="b"/>
            <a:pathLst>
              <a:path w="1430020" h="1398270">
                <a:moveTo>
                  <a:pt x="690177" y="345077"/>
                </a:moveTo>
                <a:lnTo>
                  <a:pt x="369979" y="474915"/>
                </a:lnTo>
                <a:lnTo>
                  <a:pt x="392133" y="465298"/>
                </a:lnTo>
                <a:lnTo>
                  <a:pt x="402006" y="448572"/>
                </a:lnTo>
                <a:lnTo>
                  <a:pt x="389244" y="386831"/>
                </a:lnTo>
                <a:lnTo>
                  <a:pt x="368775" y="338334"/>
                </a:lnTo>
                <a:lnTo>
                  <a:pt x="340357" y="275765"/>
                </a:lnTo>
                <a:lnTo>
                  <a:pt x="328313" y="252308"/>
                </a:lnTo>
                <a:lnTo>
                  <a:pt x="318266" y="228117"/>
                </a:lnTo>
                <a:lnTo>
                  <a:pt x="310216" y="203191"/>
                </a:lnTo>
                <a:lnTo>
                  <a:pt x="304162" y="177529"/>
                </a:lnTo>
                <a:lnTo>
                  <a:pt x="300171" y="151469"/>
                </a:lnTo>
                <a:lnTo>
                  <a:pt x="298307" y="125349"/>
                </a:lnTo>
                <a:lnTo>
                  <a:pt x="298571" y="99168"/>
                </a:lnTo>
                <a:lnTo>
                  <a:pt x="300963" y="72927"/>
                </a:lnTo>
                <a:lnTo>
                  <a:pt x="322510" y="36156"/>
                </a:lnTo>
                <a:lnTo>
                  <a:pt x="354215" y="11893"/>
                </a:lnTo>
                <a:lnTo>
                  <a:pt x="392677" y="0"/>
                </a:lnTo>
                <a:lnTo>
                  <a:pt x="434492" y="337"/>
                </a:lnTo>
                <a:lnTo>
                  <a:pt x="476258" y="12769"/>
                </a:lnTo>
                <a:lnTo>
                  <a:pt x="514572" y="37156"/>
                </a:lnTo>
                <a:lnTo>
                  <a:pt x="546031" y="73362"/>
                </a:lnTo>
                <a:lnTo>
                  <a:pt x="573400" y="118750"/>
                </a:lnTo>
                <a:lnTo>
                  <a:pt x="599706" y="164701"/>
                </a:lnTo>
                <a:lnTo>
                  <a:pt x="624951" y="211213"/>
                </a:lnTo>
                <a:lnTo>
                  <a:pt x="649134" y="258287"/>
                </a:lnTo>
                <a:lnTo>
                  <a:pt x="672255" y="305922"/>
                </a:lnTo>
                <a:lnTo>
                  <a:pt x="690177" y="345077"/>
                </a:lnTo>
                <a:close/>
              </a:path>
              <a:path w="1430020" h="1398270">
                <a:moveTo>
                  <a:pt x="500587" y="1225771"/>
                </a:moveTo>
                <a:lnTo>
                  <a:pt x="451544" y="1240903"/>
                </a:lnTo>
                <a:lnTo>
                  <a:pt x="402155" y="1254739"/>
                </a:lnTo>
                <a:lnTo>
                  <a:pt x="352420" y="1267278"/>
                </a:lnTo>
                <a:lnTo>
                  <a:pt x="302339" y="1278521"/>
                </a:lnTo>
                <a:lnTo>
                  <a:pt x="300834" y="1233890"/>
                </a:lnTo>
                <a:lnTo>
                  <a:pt x="302663" y="1189533"/>
                </a:lnTo>
                <a:lnTo>
                  <a:pt x="307827" y="1145450"/>
                </a:lnTo>
                <a:lnTo>
                  <a:pt x="316326" y="1101638"/>
                </a:lnTo>
                <a:lnTo>
                  <a:pt x="336945" y="1053595"/>
                </a:lnTo>
                <a:lnTo>
                  <a:pt x="359129" y="1006275"/>
                </a:lnTo>
                <a:lnTo>
                  <a:pt x="382485" y="959499"/>
                </a:lnTo>
                <a:lnTo>
                  <a:pt x="406619" y="913093"/>
                </a:lnTo>
                <a:lnTo>
                  <a:pt x="455654" y="820683"/>
                </a:lnTo>
                <a:lnTo>
                  <a:pt x="479768" y="774325"/>
                </a:lnTo>
                <a:lnTo>
                  <a:pt x="429120" y="767286"/>
                </a:lnTo>
                <a:lnTo>
                  <a:pt x="327622" y="754229"/>
                </a:lnTo>
                <a:lnTo>
                  <a:pt x="276905" y="747218"/>
                </a:lnTo>
                <a:lnTo>
                  <a:pt x="226298" y="739222"/>
                </a:lnTo>
                <a:lnTo>
                  <a:pt x="175866" y="729745"/>
                </a:lnTo>
                <a:lnTo>
                  <a:pt x="125676" y="718289"/>
                </a:lnTo>
                <a:lnTo>
                  <a:pt x="91292" y="700780"/>
                </a:lnTo>
                <a:lnTo>
                  <a:pt x="58884" y="680404"/>
                </a:lnTo>
                <a:lnTo>
                  <a:pt x="28453" y="657162"/>
                </a:lnTo>
                <a:lnTo>
                  <a:pt x="0" y="631053"/>
                </a:lnTo>
                <a:lnTo>
                  <a:pt x="22559" y="595221"/>
                </a:lnTo>
                <a:lnTo>
                  <a:pt x="47186" y="560984"/>
                </a:lnTo>
                <a:lnTo>
                  <a:pt x="73882" y="528344"/>
                </a:lnTo>
                <a:lnTo>
                  <a:pt x="102646" y="497300"/>
                </a:lnTo>
                <a:lnTo>
                  <a:pt x="144651" y="481873"/>
                </a:lnTo>
                <a:lnTo>
                  <a:pt x="189166" y="476420"/>
                </a:lnTo>
                <a:lnTo>
                  <a:pt x="204082" y="476895"/>
                </a:lnTo>
                <a:lnTo>
                  <a:pt x="219008" y="478523"/>
                </a:lnTo>
                <a:lnTo>
                  <a:pt x="284500" y="479787"/>
                </a:lnTo>
                <a:lnTo>
                  <a:pt x="334463" y="479165"/>
                </a:lnTo>
                <a:lnTo>
                  <a:pt x="369979" y="474915"/>
                </a:lnTo>
                <a:lnTo>
                  <a:pt x="690177" y="345077"/>
                </a:lnTo>
                <a:lnTo>
                  <a:pt x="694315" y="354119"/>
                </a:lnTo>
                <a:lnTo>
                  <a:pt x="720760" y="400026"/>
                </a:lnTo>
                <a:lnTo>
                  <a:pt x="748219" y="424515"/>
                </a:lnTo>
                <a:lnTo>
                  <a:pt x="777419" y="427662"/>
                </a:lnTo>
                <a:lnTo>
                  <a:pt x="1190905" y="259995"/>
                </a:lnTo>
                <a:lnTo>
                  <a:pt x="1181487" y="298609"/>
                </a:lnTo>
                <a:lnTo>
                  <a:pt x="1158154" y="340662"/>
                </a:lnTo>
                <a:lnTo>
                  <a:pt x="1133902" y="382130"/>
                </a:lnTo>
                <a:lnTo>
                  <a:pt x="1108731" y="423014"/>
                </a:lnTo>
                <a:lnTo>
                  <a:pt x="1082640" y="463314"/>
                </a:lnTo>
                <a:lnTo>
                  <a:pt x="1055630" y="503029"/>
                </a:lnTo>
                <a:lnTo>
                  <a:pt x="1027701" y="542160"/>
                </a:lnTo>
                <a:lnTo>
                  <a:pt x="1074706" y="549499"/>
                </a:lnTo>
                <a:lnTo>
                  <a:pt x="1121457" y="558001"/>
                </a:lnTo>
                <a:lnTo>
                  <a:pt x="1167955" y="567664"/>
                </a:lnTo>
                <a:lnTo>
                  <a:pt x="1214200" y="578488"/>
                </a:lnTo>
                <a:lnTo>
                  <a:pt x="1260193" y="590474"/>
                </a:lnTo>
                <a:lnTo>
                  <a:pt x="1305933" y="603620"/>
                </a:lnTo>
                <a:lnTo>
                  <a:pt x="1340991" y="628324"/>
                </a:lnTo>
                <a:lnTo>
                  <a:pt x="1373300" y="655963"/>
                </a:lnTo>
                <a:lnTo>
                  <a:pt x="1376629" y="659407"/>
                </a:lnTo>
                <a:lnTo>
                  <a:pt x="954154" y="830718"/>
                </a:lnTo>
                <a:lnTo>
                  <a:pt x="974374" y="903134"/>
                </a:lnTo>
                <a:lnTo>
                  <a:pt x="687792" y="1019342"/>
                </a:lnTo>
                <a:lnTo>
                  <a:pt x="557764" y="1157289"/>
                </a:lnTo>
                <a:lnTo>
                  <a:pt x="543689" y="1176012"/>
                </a:lnTo>
                <a:lnTo>
                  <a:pt x="530587" y="1196428"/>
                </a:lnTo>
                <a:lnTo>
                  <a:pt x="516780" y="1214395"/>
                </a:lnTo>
                <a:lnTo>
                  <a:pt x="500587" y="1225771"/>
                </a:lnTo>
                <a:close/>
              </a:path>
              <a:path w="1430020" h="1398270">
                <a:moveTo>
                  <a:pt x="1190905" y="259995"/>
                </a:moveTo>
                <a:lnTo>
                  <a:pt x="777419" y="427662"/>
                </a:lnTo>
                <a:lnTo>
                  <a:pt x="809087" y="409538"/>
                </a:lnTo>
                <a:lnTo>
                  <a:pt x="843952" y="370218"/>
                </a:lnTo>
                <a:lnTo>
                  <a:pt x="874236" y="324922"/>
                </a:lnTo>
                <a:lnTo>
                  <a:pt x="906742" y="281491"/>
                </a:lnTo>
                <a:lnTo>
                  <a:pt x="941468" y="239924"/>
                </a:lnTo>
                <a:lnTo>
                  <a:pt x="978413" y="200222"/>
                </a:lnTo>
                <a:lnTo>
                  <a:pt x="1017578" y="162385"/>
                </a:lnTo>
                <a:lnTo>
                  <a:pt x="1056515" y="143165"/>
                </a:lnTo>
                <a:lnTo>
                  <a:pt x="1103317" y="134144"/>
                </a:lnTo>
                <a:lnTo>
                  <a:pt x="1153604" y="129468"/>
                </a:lnTo>
                <a:lnTo>
                  <a:pt x="1202272" y="123375"/>
                </a:lnTo>
                <a:lnTo>
                  <a:pt x="1202984" y="125132"/>
                </a:lnTo>
                <a:lnTo>
                  <a:pt x="1202774" y="167762"/>
                </a:lnTo>
                <a:lnTo>
                  <a:pt x="1199116" y="211809"/>
                </a:lnTo>
                <a:lnTo>
                  <a:pt x="1192020" y="255425"/>
                </a:lnTo>
                <a:lnTo>
                  <a:pt x="1190905" y="259995"/>
                </a:lnTo>
                <a:close/>
              </a:path>
              <a:path w="1430020" h="1398270">
                <a:moveTo>
                  <a:pt x="1274859" y="832729"/>
                </a:moveTo>
                <a:lnTo>
                  <a:pt x="1244804" y="837670"/>
                </a:lnTo>
                <a:lnTo>
                  <a:pt x="1211179" y="833982"/>
                </a:lnTo>
                <a:lnTo>
                  <a:pt x="1175981" y="827478"/>
                </a:lnTo>
                <a:lnTo>
                  <a:pt x="1141208" y="823967"/>
                </a:lnTo>
                <a:lnTo>
                  <a:pt x="1094448" y="824250"/>
                </a:lnTo>
                <a:lnTo>
                  <a:pt x="1047672" y="825907"/>
                </a:lnTo>
                <a:lnTo>
                  <a:pt x="954154" y="830718"/>
                </a:lnTo>
                <a:lnTo>
                  <a:pt x="1376629" y="659407"/>
                </a:lnTo>
                <a:lnTo>
                  <a:pt x="1402860" y="686538"/>
                </a:lnTo>
                <a:lnTo>
                  <a:pt x="1429673" y="720048"/>
                </a:lnTo>
                <a:lnTo>
                  <a:pt x="1393400" y="751566"/>
                </a:lnTo>
                <a:lnTo>
                  <a:pt x="1355506" y="780853"/>
                </a:lnTo>
                <a:lnTo>
                  <a:pt x="1315992" y="807908"/>
                </a:lnTo>
                <a:lnTo>
                  <a:pt x="1274859" y="832729"/>
                </a:lnTo>
                <a:close/>
              </a:path>
              <a:path w="1430020" h="1398270">
                <a:moveTo>
                  <a:pt x="1017706" y="1380001"/>
                </a:moveTo>
                <a:lnTo>
                  <a:pt x="965559" y="1396626"/>
                </a:lnTo>
                <a:lnTo>
                  <a:pt x="923772" y="1397682"/>
                </a:lnTo>
                <a:lnTo>
                  <a:pt x="890717" y="1385713"/>
                </a:lnTo>
                <a:lnTo>
                  <a:pt x="844298" y="1332867"/>
                </a:lnTo>
                <a:lnTo>
                  <a:pt x="827679" y="1297077"/>
                </a:lnTo>
                <a:lnTo>
                  <a:pt x="813285" y="1258432"/>
                </a:lnTo>
                <a:lnTo>
                  <a:pt x="799489" y="1219475"/>
                </a:lnTo>
                <a:lnTo>
                  <a:pt x="784664" y="1182749"/>
                </a:lnTo>
                <a:lnTo>
                  <a:pt x="762428" y="1140770"/>
                </a:lnTo>
                <a:lnTo>
                  <a:pt x="738099" y="1099999"/>
                </a:lnTo>
                <a:lnTo>
                  <a:pt x="712835" y="1059751"/>
                </a:lnTo>
                <a:lnTo>
                  <a:pt x="687792" y="1019342"/>
                </a:lnTo>
                <a:lnTo>
                  <a:pt x="974374" y="903134"/>
                </a:lnTo>
                <a:lnTo>
                  <a:pt x="979958" y="923135"/>
                </a:lnTo>
                <a:lnTo>
                  <a:pt x="993131" y="969305"/>
                </a:lnTo>
                <a:lnTo>
                  <a:pt x="1006748" y="1015152"/>
                </a:lnTo>
                <a:lnTo>
                  <a:pt x="1032170" y="1063715"/>
                </a:lnTo>
                <a:lnTo>
                  <a:pt x="1041905" y="1079207"/>
                </a:lnTo>
                <a:lnTo>
                  <a:pt x="1052213" y="1112329"/>
                </a:lnTo>
                <a:lnTo>
                  <a:pt x="1067158" y="1147179"/>
                </a:lnTo>
                <a:lnTo>
                  <a:pt x="1083361" y="1183049"/>
                </a:lnTo>
                <a:lnTo>
                  <a:pt x="1097441" y="1219229"/>
                </a:lnTo>
                <a:lnTo>
                  <a:pt x="1106019" y="1255012"/>
                </a:lnTo>
                <a:lnTo>
                  <a:pt x="1105714" y="1289689"/>
                </a:lnTo>
                <a:lnTo>
                  <a:pt x="1093147" y="1322552"/>
                </a:lnTo>
                <a:lnTo>
                  <a:pt x="1064938" y="1352892"/>
                </a:lnTo>
                <a:lnTo>
                  <a:pt x="1017706" y="1380001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1108" y="807178"/>
            <a:ext cx="94881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Золотое</a:t>
            </a:r>
            <a:r>
              <a:rPr spc="-700" dirty="0"/>
              <a:t> </a:t>
            </a:r>
            <a:r>
              <a:rPr dirty="0"/>
              <a:t>сечение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2217690" y="549414"/>
            <a:ext cx="1430020" cy="1398270"/>
          </a:xfrm>
          <a:custGeom>
            <a:avLst/>
            <a:gdLst/>
            <a:ahLst/>
            <a:cxnLst/>
            <a:rect l="l" t="t" r="r" b="b"/>
            <a:pathLst>
              <a:path w="1430020" h="1398270">
                <a:moveTo>
                  <a:pt x="690177" y="345077"/>
                </a:moveTo>
                <a:lnTo>
                  <a:pt x="369979" y="474915"/>
                </a:lnTo>
                <a:lnTo>
                  <a:pt x="392133" y="465298"/>
                </a:lnTo>
                <a:lnTo>
                  <a:pt x="402006" y="448572"/>
                </a:lnTo>
                <a:lnTo>
                  <a:pt x="389244" y="386831"/>
                </a:lnTo>
                <a:lnTo>
                  <a:pt x="368775" y="338334"/>
                </a:lnTo>
                <a:lnTo>
                  <a:pt x="340357" y="275765"/>
                </a:lnTo>
                <a:lnTo>
                  <a:pt x="328313" y="252308"/>
                </a:lnTo>
                <a:lnTo>
                  <a:pt x="318266" y="228117"/>
                </a:lnTo>
                <a:lnTo>
                  <a:pt x="310216" y="203191"/>
                </a:lnTo>
                <a:lnTo>
                  <a:pt x="304162" y="177529"/>
                </a:lnTo>
                <a:lnTo>
                  <a:pt x="300171" y="151469"/>
                </a:lnTo>
                <a:lnTo>
                  <a:pt x="298307" y="125349"/>
                </a:lnTo>
                <a:lnTo>
                  <a:pt x="298571" y="99168"/>
                </a:lnTo>
                <a:lnTo>
                  <a:pt x="300963" y="72927"/>
                </a:lnTo>
                <a:lnTo>
                  <a:pt x="322510" y="36156"/>
                </a:lnTo>
                <a:lnTo>
                  <a:pt x="354215" y="11893"/>
                </a:lnTo>
                <a:lnTo>
                  <a:pt x="392677" y="0"/>
                </a:lnTo>
                <a:lnTo>
                  <a:pt x="434492" y="337"/>
                </a:lnTo>
                <a:lnTo>
                  <a:pt x="476258" y="12769"/>
                </a:lnTo>
                <a:lnTo>
                  <a:pt x="514572" y="37156"/>
                </a:lnTo>
                <a:lnTo>
                  <a:pt x="546031" y="73362"/>
                </a:lnTo>
                <a:lnTo>
                  <a:pt x="573400" y="118750"/>
                </a:lnTo>
                <a:lnTo>
                  <a:pt x="599706" y="164701"/>
                </a:lnTo>
                <a:lnTo>
                  <a:pt x="624951" y="211213"/>
                </a:lnTo>
                <a:lnTo>
                  <a:pt x="649134" y="258287"/>
                </a:lnTo>
                <a:lnTo>
                  <a:pt x="672255" y="305922"/>
                </a:lnTo>
                <a:lnTo>
                  <a:pt x="690177" y="345077"/>
                </a:lnTo>
                <a:close/>
              </a:path>
              <a:path w="1430020" h="1398270">
                <a:moveTo>
                  <a:pt x="500587" y="1225771"/>
                </a:moveTo>
                <a:lnTo>
                  <a:pt x="451544" y="1240903"/>
                </a:lnTo>
                <a:lnTo>
                  <a:pt x="402155" y="1254739"/>
                </a:lnTo>
                <a:lnTo>
                  <a:pt x="352420" y="1267278"/>
                </a:lnTo>
                <a:lnTo>
                  <a:pt x="302339" y="1278521"/>
                </a:lnTo>
                <a:lnTo>
                  <a:pt x="300834" y="1233890"/>
                </a:lnTo>
                <a:lnTo>
                  <a:pt x="302663" y="1189533"/>
                </a:lnTo>
                <a:lnTo>
                  <a:pt x="307827" y="1145450"/>
                </a:lnTo>
                <a:lnTo>
                  <a:pt x="316326" y="1101638"/>
                </a:lnTo>
                <a:lnTo>
                  <a:pt x="336945" y="1053595"/>
                </a:lnTo>
                <a:lnTo>
                  <a:pt x="359129" y="1006275"/>
                </a:lnTo>
                <a:lnTo>
                  <a:pt x="382485" y="959499"/>
                </a:lnTo>
                <a:lnTo>
                  <a:pt x="406619" y="913093"/>
                </a:lnTo>
                <a:lnTo>
                  <a:pt x="455654" y="820683"/>
                </a:lnTo>
                <a:lnTo>
                  <a:pt x="479768" y="774325"/>
                </a:lnTo>
                <a:lnTo>
                  <a:pt x="429120" y="767286"/>
                </a:lnTo>
                <a:lnTo>
                  <a:pt x="327622" y="754229"/>
                </a:lnTo>
                <a:lnTo>
                  <a:pt x="276905" y="747218"/>
                </a:lnTo>
                <a:lnTo>
                  <a:pt x="226298" y="739222"/>
                </a:lnTo>
                <a:lnTo>
                  <a:pt x="175866" y="729745"/>
                </a:lnTo>
                <a:lnTo>
                  <a:pt x="125676" y="718289"/>
                </a:lnTo>
                <a:lnTo>
                  <a:pt x="91292" y="700780"/>
                </a:lnTo>
                <a:lnTo>
                  <a:pt x="58884" y="680404"/>
                </a:lnTo>
                <a:lnTo>
                  <a:pt x="28453" y="657162"/>
                </a:lnTo>
                <a:lnTo>
                  <a:pt x="0" y="631053"/>
                </a:lnTo>
                <a:lnTo>
                  <a:pt x="22559" y="595221"/>
                </a:lnTo>
                <a:lnTo>
                  <a:pt x="47186" y="560984"/>
                </a:lnTo>
                <a:lnTo>
                  <a:pt x="73882" y="528344"/>
                </a:lnTo>
                <a:lnTo>
                  <a:pt x="102646" y="497300"/>
                </a:lnTo>
                <a:lnTo>
                  <a:pt x="144651" y="481873"/>
                </a:lnTo>
                <a:lnTo>
                  <a:pt x="189166" y="476420"/>
                </a:lnTo>
                <a:lnTo>
                  <a:pt x="204082" y="476895"/>
                </a:lnTo>
                <a:lnTo>
                  <a:pt x="219008" y="478523"/>
                </a:lnTo>
                <a:lnTo>
                  <a:pt x="284500" y="479787"/>
                </a:lnTo>
                <a:lnTo>
                  <a:pt x="334463" y="479165"/>
                </a:lnTo>
                <a:lnTo>
                  <a:pt x="369979" y="474915"/>
                </a:lnTo>
                <a:lnTo>
                  <a:pt x="690177" y="345077"/>
                </a:lnTo>
                <a:lnTo>
                  <a:pt x="694315" y="354119"/>
                </a:lnTo>
                <a:lnTo>
                  <a:pt x="720760" y="400026"/>
                </a:lnTo>
                <a:lnTo>
                  <a:pt x="748219" y="424515"/>
                </a:lnTo>
                <a:lnTo>
                  <a:pt x="777419" y="427662"/>
                </a:lnTo>
                <a:lnTo>
                  <a:pt x="1190905" y="259995"/>
                </a:lnTo>
                <a:lnTo>
                  <a:pt x="1181487" y="298609"/>
                </a:lnTo>
                <a:lnTo>
                  <a:pt x="1158154" y="340662"/>
                </a:lnTo>
                <a:lnTo>
                  <a:pt x="1133902" y="382130"/>
                </a:lnTo>
                <a:lnTo>
                  <a:pt x="1108731" y="423014"/>
                </a:lnTo>
                <a:lnTo>
                  <a:pt x="1082640" y="463314"/>
                </a:lnTo>
                <a:lnTo>
                  <a:pt x="1055630" y="503029"/>
                </a:lnTo>
                <a:lnTo>
                  <a:pt x="1027701" y="542160"/>
                </a:lnTo>
                <a:lnTo>
                  <a:pt x="1074706" y="549499"/>
                </a:lnTo>
                <a:lnTo>
                  <a:pt x="1121457" y="558001"/>
                </a:lnTo>
                <a:lnTo>
                  <a:pt x="1167955" y="567664"/>
                </a:lnTo>
                <a:lnTo>
                  <a:pt x="1214200" y="578488"/>
                </a:lnTo>
                <a:lnTo>
                  <a:pt x="1260193" y="590474"/>
                </a:lnTo>
                <a:lnTo>
                  <a:pt x="1305933" y="603620"/>
                </a:lnTo>
                <a:lnTo>
                  <a:pt x="1340991" y="628324"/>
                </a:lnTo>
                <a:lnTo>
                  <a:pt x="1373300" y="655963"/>
                </a:lnTo>
                <a:lnTo>
                  <a:pt x="1376629" y="659407"/>
                </a:lnTo>
                <a:lnTo>
                  <a:pt x="954154" y="830718"/>
                </a:lnTo>
                <a:lnTo>
                  <a:pt x="974374" y="903134"/>
                </a:lnTo>
                <a:lnTo>
                  <a:pt x="687792" y="1019342"/>
                </a:lnTo>
                <a:lnTo>
                  <a:pt x="557764" y="1157289"/>
                </a:lnTo>
                <a:lnTo>
                  <a:pt x="543689" y="1176012"/>
                </a:lnTo>
                <a:lnTo>
                  <a:pt x="530587" y="1196428"/>
                </a:lnTo>
                <a:lnTo>
                  <a:pt x="516780" y="1214395"/>
                </a:lnTo>
                <a:lnTo>
                  <a:pt x="500587" y="1225771"/>
                </a:lnTo>
                <a:close/>
              </a:path>
              <a:path w="1430020" h="1398270">
                <a:moveTo>
                  <a:pt x="1190905" y="259995"/>
                </a:moveTo>
                <a:lnTo>
                  <a:pt x="777419" y="427662"/>
                </a:lnTo>
                <a:lnTo>
                  <a:pt x="809087" y="409538"/>
                </a:lnTo>
                <a:lnTo>
                  <a:pt x="843952" y="370218"/>
                </a:lnTo>
                <a:lnTo>
                  <a:pt x="874236" y="324922"/>
                </a:lnTo>
                <a:lnTo>
                  <a:pt x="906742" y="281491"/>
                </a:lnTo>
                <a:lnTo>
                  <a:pt x="941468" y="239924"/>
                </a:lnTo>
                <a:lnTo>
                  <a:pt x="978413" y="200222"/>
                </a:lnTo>
                <a:lnTo>
                  <a:pt x="1017578" y="162385"/>
                </a:lnTo>
                <a:lnTo>
                  <a:pt x="1056515" y="143165"/>
                </a:lnTo>
                <a:lnTo>
                  <a:pt x="1103317" y="134144"/>
                </a:lnTo>
                <a:lnTo>
                  <a:pt x="1153604" y="129468"/>
                </a:lnTo>
                <a:lnTo>
                  <a:pt x="1202272" y="123375"/>
                </a:lnTo>
                <a:lnTo>
                  <a:pt x="1202984" y="125132"/>
                </a:lnTo>
                <a:lnTo>
                  <a:pt x="1202774" y="167762"/>
                </a:lnTo>
                <a:lnTo>
                  <a:pt x="1199116" y="211809"/>
                </a:lnTo>
                <a:lnTo>
                  <a:pt x="1192020" y="255425"/>
                </a:lnTo>
                <a:lnTo>
                  <a:pt x="1190905" y="259995"/>
                </a:lnTo>
                <a:close/>
              </a:path>
              <a:path w="1430020" h="1398270">
                <a:moveTo>
                  <a:pt x="1274859" y="832729"/>
                </a:moveTo>
                <a:lnTo>
                  <a:pt x="1244804" y="837670"/>
                </a:lnTo>
                <a:lnTo>
                  <a:pt x="1211179" y="833982"/>
                </a:lnTo>
                <a:lnTo>
                  <a:pt x="1175981" y="827478"/>
                </a:lnTo>
                <a:lnTo>
                  <a:pt x="1141208" y="823967"/>
                </a:lnTo>
                <a:lnTo>
                  <a:pt x="1094448" y="824250"/>
                </a:lnTo>
                <a:lnTo>
                  <a:pt x="1047672" y="825907"/>
                </a:lnTo>
                <a:lnTo>
                  <a:pt x="954154" y="830718"/>
                </a:lnTo>
                <a:lnTo>
                  <a:pt x="1376629" y="659407"/>
                </a:lnTo>
                <a:lnTo>
                  <a:pt x="1402860" y="686538"/>
                </a:lnTo>
                <a:lnTo>
                  <a:pt x="1429673" y="720048"/>
                </a:lnTo>
                <a:lnTo>
                  <a:pt x="1393400" y="751566"/>
                </a:lnTo>
                <a:lnTo>
                  <a:pt x="1355506" y="780853"/>
                </a:lnTo>
                <a:lnTo>
                  <a:pt x="1315992" y="807908"/>
                </a:lnTo>
                <a:lnTo>
                  <a:pt x="1274859" y="832729"/>
                </a:lnTo>
                <a:close/>
              </a:path>
              <a:path w="1430020" h="1398270">
                <a:moveTo>
                  <a:pt x="1017706" y="1380001"/>
                </a:moveTo>
                <a:lnTo>
                  <a:pt x="965559" y="1396626"/>
                </a:lnTo>
                <a:lnTo>
                  <a:pt x="923772" y="1397682"/>
                </a:lnTo>
                <a:lnTo>
                  <a:pt x="890717" y="1385713"/>
                </a:lnTo>
                <a:lnTo>
                  <a:pt x="844298" y="1332867"/>
                </a:lnTo>
                <a:lnTo>
                  <a:pt x="827679" y="1297077"/>
                </a:lnTo>
                <a:lnTo>
                  <a:pt x="813285" y="1258432"/>
                </a:lnTo>
                <a:lnTo>
                  <a:pt x="799489" y="1219475"/>
                </a:lnTo>
                <a:lnTo>
                  <a:pt x="784664" y="1182749"/>
                </a:lnTo>
                <a:lnTo>
                  <a:pt x="762428" y="1140770"/>
                </a:lnTo>
                <a:lnTo>
                  <a:pt x="738099" y="1099999"/>
                </a:lnTo>
                <a:lnTo>
                  <a:pt x="712835" y="1059751"/>
                </a:lnTo>
                <a:lnTo>
                  <a:pt x="687792" y="1019342"/>
                </a:lnTo>
                <a:lnTo>
                  <a:pt x="974374" y="903134"/>
                </a:lnTo>
                <a:lnTo>
                  <a:pt x="979958" y="923135"/>
                </a:lnTo>
                <a:lnTo>
                  <a:pt x="993131" y="969305"/>
                </a:lnTo>
                <a:lnTo>
                  <a:pt x="1006748" y="1015152"/>
                </a:lnTo>
                <a:lnTo>
                  <a:pt x="1032170" y="1063715"/>
                </a:lnTo>
                <a:lnTo>
                  <a:pt x="1041905" y="1079207"/>
                </a:lnTo>
                <a:lnTo>
                  <a:pt x="1052213" y="1112329"/>
                </a:lnTo>
                <a:lnTo>
                  <a:pt x="1067158" y="1147179"/>
                </a:lnTo>
                <a:lnTo>
                  <a:pt x="1083361" y="1183049"/>
                </a:lnTo>
                <a:lnTo>
                  <a:pt x="1097441" y="1219229"/>
                </a:lnTo>
                <a:lnTo>
                  <a:pt x="1106019" y="1255012"/>
                </a:lnTo>
                <a:lnTo>
                  <a:pt x="1105714" y="1289689"/>
                </a:lnTo>
                <a:lnTo>
                  <a:pt x="1093147" y="1322552"/>
                </a:lnTo>
                <a:lnTo>
                  <a:pt x="1064938" y="1352892"/>
                </a:lnTo>
                <a:lnTo>
                  <a:pt x="1017706" y="1380001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9293" y="2535637"/>
            <a:ext cx="10153649" cy="6724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25116" y="9237396"/>
            <a:ext cx="78066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5" dirty="0">
                <a:latin typeface="Arial"/>
                <a:cs typeface="Arial"/>
              </a:rPr>
              <a:t>Золотое </a:t>
            </a:r>
            <a:r>
              <a:rPr sz="3400" spc="25" dirty="0">
                <a:latin typeface="Arial"/>
                <a:cs typeface="Arial"/>
              </a:rPr>
              <a:t>сечение: </a:t>
            </a:r>
            <a:r>
              <a:rPr sz="3400" spc="75" dirty="0">
                <a:latin typeface="Arial"/>
                <a:cs typeface="Arial"/>
              </a:rPr>
              <a:t>примеры </a:t>
            </a:r>
            <a:r>
              <a:rPr sz="3400" spc="114" dirty="0">
                <a:latin typeface="Arial"/>
                <a:cs typeface="Arial"/>
              </a:rPr>
              <a:t>в</a:t>
            </a:r>
            <a:r>
              <a:rPr sz="3400" spc="-400" dirty="0">
                <a:latin typeface="Arial"/>
                <a:cs typeface="Arial"/>
              </a:rPr>
              <a:t> </a:t>
            </a:r>
            <a:r>
              <a:rPr sz="3400" spc="75" dirty="0">
                <a:latin typeface="Arial"/>
                <a:cs typeface="Arial"/>
              </a:rPr>
              <a:t>природе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3313" y="807175"/>
            <a:ext cx="95637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Золотое</a:t>
            </a:r>
            <a:r>
              <a:rPr spc="-700" dirty="0"/>
              <a:t> </a:t>
            </a:r>
            <a:r>
              <a:rPr dirty="0"/>
              <a:t>деление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74940" y="2897330"/>
            <a:ext cx="315150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6605" marR="5080" indent="-764540">
              <a:lnSpc>
                <a:spcPct val="1074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C4E89"/>
                </a:solidFill>
                <a:latin typeface="Comfortaa"/>
                <a:cs typeface="Comfortaa"/>
              </a:rPr>
              <a:t>Современны</a:t>
            </a:r>
            <a:r>
              <a:rPr sz="3200" b="1" dirty="0">
                <a:solidFill>
                  <a:srgbClr val="1C4E89"/>
                </a:solidFill>
                <a:latin typeface="Comfortaa"/>
                <a:cs typeface="Comfortaa"/>
              </a:rPr>
              <a:t>й  </a:t>
            </a:r>
            <a:r>
              <a:rPr sz="3200" b="1" spc="-5" dirty="0">
                <a:solidFill>
                  <a:srgbClr val="1C4E89"/>
                </a:solidFill>
                <a:latin typeface="Comfortaa"/>
                <a:cs typeface="Comfortaa"/>
              </a:rPr>
              <a:t>дизайн</a:t>
            </a:r>
            <a:endParaRPr sz="3200">
              <a:latin typeface="Comfortaa"/>
              <a:cs typeface="Comforta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9625" y="3972275"/>
            <a:ext cx="16147415" cy="6031865"/>
            <a:chOff x="1059625" y="3972275"/>
            <a:chExt cx="16147415" cy="6031865"/>
          </a:xfrm>
        </p:grpSpPr>
        <p:sp>
          <p:nvSpPr>
            <p:cNvPr id="5" name="object 5"/>
            <p:cNvSpPr/>
            <p:nvPr/>
          </p:nvSpPr>
          <p:spPr>
            <a:xfrm>
              <a:off x="6625376" y="3989557"/>
              <a:ext cx="5039360" cy="5086350"/>
            </a:xfrm>
            <a:custGeom>
              <a:avLst/>
              <a:gdLst/>
              <a:ahLst/>
              <a:cxnLst/>
              <a:rect l="l" t="t" r="r" b="b"/>
              <a:pathLst>
                <a:path w="5039359" h="5086350">
                  <a:moveTo>
                    <a:pt x="4805486" y="5086319"/>
                  </a:moveTo>
                  <a:lnTo>
                    <a:pt x="233246" y="5086319"/>
                  </a:lnTo>
                  <a:lnTo>
                    <a:pt x="186323" y="5081571"/>
                  </a:lnTo>
                  <a:lnTo>
                    <a:pt x="142580" y="5067960"/>
                  </a:lnTo>
                  <a:lnTo>
                    <a:pt x="102965" y="5046433"/>
                  </a:lnTo>
                  <a:lnTo>
                    <a:pt x="68426" y="5017938"/>
                  </a:lnTo>
                  <a:lnTo>
                    <a:pt x="39912" y="4983423"/>
                  </a:lnTo>
                  <a:lnTo>
                    <a:pt x="18371" y="4943835"/>
                  </a:lnTo>
                  <a:lnTo>
                    <a:pt x="4750" y="4900121"/>
                  </a:lnTo>
                  <a:lnTo>
                    <a:pt x="0" y="4853231"/>
                  </a:lnTo>
                  <a:lnTo>
                    <a:pt x="0" y="233088"/>
                  </a:lnTo>
                  <a:lnTo>
                    <a:pt x="4750" y="186197"/>
                  </a:lnTo>
                  <a:lnTo>
                    <a:pt x="18371" y="142484"/>
                  </a:lnTo>
                  <a:lnTo>
                    <a:pt x="39912" y="102895"/>
                  </a:lnTo>
                  <a:lnTo>
                    <a:pt x="68426" y="68380"/>
                  </a:lnTo>
                  <a:lnTo>
                    <a:pt x="102965" y="39885"/>
                  </a:lnTo>
                  <a:lnTo>
                    <a:pt x="142580" y="18358"/>
                  </a:lnTo>
                  <a:lnTo>
                    <a:pt x="186323" y="4747"/>
                  </a:lnTo>
                  <a:lnTo>
                    <a:pt x="233246" y="0"/>
                  </a:lnTo>
                  <a:lnTo>
                    <a:pt x="4805486" y="0"/>
                  </a:lnTo>
                  <a:lnTo>
                    <a:pt x="4852408" y="4747"/>
                  </a:lnTo>
                  <a:lnTo>
                    <a:pt x="4896151" y="18358"/>
                  </a:lnTo>
                  <a:lnTo>
                    <a:pt x="4935766" y="39885"/>
                  </a:lnTo>
                  <a:lnTo>
                    <a:pt x="4970305" y="68380"/>
                  </a:lnTo>
                  <a:lnTo>
                    <a:pt x="4998819" y="102895"/>
                  </a:lnTo>
                  <a:lnTo>
                    <a:pt x="5020361" y="142484"/>
                  </a:lnTo>
                  <a:lnTo>
                    <a:pt x="5033981" y="186197"/>
                  </a:lnTo>
                  <a:lnTo>
                    <a:pt x="5038732" y="233088"/>
                  </a:lnTo>
                  <a:lnTo>
                    <a:pt x="5038732" y="4853231"/>
                  </a:lnTo>
                  <a:lnTo>
                    <a:pt x="5033981" y="4900121"/>
                  </a:lnTo>
                  <a:lnTo>
                    <a:pt x="5020361" y="4943835"/>
                  </a:lnTo>
                  <a:lnTo>
                    <a:pt x="4998819" y="4983423"/>
                  </a:lnTo>
                  <a:lnTo>
                    <a:pt x="4970305" y="5017938"/>
                  </a:lnTo>
                  <a:lnTo>
                    <a:pt x="4935766" y="5046433"/>
                  </a:lnTo>
                  <a:lnTo>
                    <a:pt x="4896151" y="5067960"/>
                  </a:lnTo>
                  <a:lnTo>
                    <a:pt x="4852408" y="5081571"/>
                  </a:lnTo>
                  <a:lnTo>
                    <a:pt x="4805486" y="508631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9625" y="3989557"/>
              <a:ext cx="5048249" cy="52673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7452" y="8197446"/>
              <a:ext cx="1563370" cy="1806575"/>
            </a:xfrm>
            <a:custGeom>
              <a:avLst/>
              <a:gdLst/>
              <a:ahLst/>
              <a:cxnLst/>
              <a:rect l="l" t="t" r="r" b="b"/>
              <a:pathLst>
                <a:path w="1563370" h="1806575">
                  <a:moveTo>
                    <a:pt x="792087" y="1806563"/>
                  </a:moveTo>
                  <a:lnTo>
                    <a:pt x="737175" y="1803477"/>
                  </a:lnTo>
                  <a:lnTo>
                    <a:pt x="695004" y="1791742"/>
                  </a:lnTo>
                  <a:lnTo>
                    <a:pt x="642421" y="1746879"/>
                  </a:lnTo>
                  <a:lnTo>
                    <a:pt x="621420" y="1681076"/>
                  </a:lnTo>
                  <a:lnTo>
                    <a:pt x="618724" y="1643167"/>
                  </a:lnTo>
                  <a:lnTo>
                    <a:pt x="622478" y="1523064"/>
                  </a:lnTo>
                  <a:lnTo>
                    <a:pt x="622293" y="1484696"/>
                  </a:lnTo>
                  <a:lnTo>
                    <a:pt x="616510" y="1428436"/>
                  </a:lnTo>
                  <a:lnTo>
                    <a:pt x="588335" y="1261084"/>
                  </a:lnTo>
                  <a:lnTo>
                    <a:pt x="382035" y="1355103"/>
                  </a:lnTo>
                  <a:lnTo>
                    <a:pt x="357999" y="1369462"/>
                  </a:lnTo>
                  <a:lnTo>
                    <a:pt x="334281" y="1386125"/>
                  </a:lnTo>
                  <a:lnTo>
                    <a:pt x="310881" y="1399770"/>
                  </a:lnTo>
                  <a:lnTo>
                    <a:pt x="287800" y="1405077"/>
                  </a:lnTo>
                  <a:lnTo>
                    <a:pt x="189956" y="1395923"/>
                  </a:lnTo>
                  <a:lnTo>
                    <a:pt x="92622" y="1382711"/>
                  </a:lnTo>
                  <a:lnTo>
                    <a:pt x="44146" y="1374584"/>
                  </a:lnTo>
                  <a:lnTo>
                    <a:pt x="62552" y="1324673"/>
                  </a:lnTo>
                  <a:lnTo>
                    <a:pt x="84535" y="1276555"/>
                  </a:lnTo>
                  <a:lnTo>
                    <a:pt x="110095" y="1230231"/>
                  </a:lnTo>
                  <a:lnTo>
                    <a:pt x="139230" y="1185699"/>
                  </a:lnTo>
                  <a:lnTo>
                    <a:pt x="209062" y="1118270"/>
                  </a:lnTo>
                  <a:lnTo>
                    <a:pt x="467781" y="897713"/>
                  </a:lnTo>
                  <a:lnTo>
                    <a:pt x="235144" y="765408"/>
                  </a:lnTo>
                  <a:lnTo>
                    <a:pt x="144318" y="708317"/>
                  </a:lnTo>
                  <a:lnTo>
                    <a:pt x="100178" y="677488"/>
                  </a:lnTo>
                  <a:lnTo>
                    <a:pt x="69909" y="642789"/>
                  </a:lnTo>
                  <a:lnTo>
                    <a:pt x="43124" y="605812"/>
                  </a:lnTo>
                  <a:lnTo>
                    <a:pt x="19820" y="566558"/>
                  </a:lnTo>
                  <a:lnTo>
                    <a:pt x="0" y="525025"/>
                  </a:lnTo>
                  <a:lnTo>
                    <a:pt x="41145" y="495585"/>
                  </a:lnTo>
                  <a:lnTo>
                    <a:pt x="83867" y="468832"/>
                  </a:lnTo>
                  <a:lnTo>
                    <a:pt x="128164" y="444764"/>
                  </a:lnTo>
                  <a:lnTo>
                    <a:pt x="174038" y="423383"/>
                  </a:lnTo>
                  <a:lnTo>
                    <a:pt x="209828" y="423196"/>
                  </a:lnTo>
                  <a:lnTo>
                    <a:pt x="245225" y="428481"/>
                  </a:lnTo>
                  <a:lnTo>
                    <a:pt x="279411" y="439052"/>
                  </a:lnTo>
                  <a:lnTo>
                    <a:pt x="311571" y="454723"/>
                  </a:lnTo>
                  <a:lnTo>
                    <a:pt x="420874" y="500337"/>
                  </a:lnTo>
                  <a:lnTo>
                    <a:pt x="459804" y="513554"/>
                  </a:lnTo>
                  <a:lnTo>
                    <a:pt x="489703" y="519330"/>
                  </a:lnTo>
                  <a:lnTo>
                    <a:pt x="511656" y="516878"/>
                  </a:lnTo>
                  <a:lnTo>
                    <a:pt x="526751" y="505410"/>
                  </a:lnTo>
                  <a:lnTo>
                    <a:pt x="536075" y="484141"/>
                  </a:lnTo>
                  <a:lnTo>
                    <a:pt x="540715" y="452284"/>
                  </a:lnTo>
                  <a:lnTo>
                    <a:pt x="541757" y="409052"/>
                  </a:lnTo>
                  <a:lnTo>
                    <a:pt x="537397" y="285319"/>
                  </a:lnTo>
                  <a:lnTo>
                    <a:pt x="534587" y="254054"/>
                  </a:lnTo>
                  <a:lnTo>
                    <a:pt x="534324" y="222871"/>
                  </a:lnTo>
                  <a:lnTo>
                    <a:pt x="541434" y="160751"/>
                  </a:lnTo>
                  <a:lnTo>
                    <a:pt x="558411" y="100565"/>
                  </a:lnTo>
                  <a:lnTo>
                    <a:pt x="584939" y="43919"/>
                  </a:lnTo>
                  <a:lnTo>
                    <a:pt x="615777" y="18220"/>
                  </a:lnTo>
                  <a:lnTo>
                    <a:pt x="687444" y="0"/>
                  </a:lnTo>
                  <a:lnTo>
                    <a:pt x="724780" y="5902"/>
                  </a:lnTo>
                  <a:lnTo>
                    <a:pt x="760788" y="20762"/>
                  </a:lnTo>
                  <a:lnTo>
                    <a:pt x="793722" y="43793"/>
                  </a:lnTo>
                  <a:lnTo>
                    <a:pt x="821835" y="74207"/>
                  </a:lnTo>
                  <a:lnTo>
                    <a:pt x="843379" y="111216"/>
                  </a:lnTo>
                  <a:lnTo>
                    <a:pt x="856609" y="154031"/>
                  </a:lnTo>
                  <a:lnTo>
                    <a:pt x="872779" y="260950"/>
                  </a:lnTo>
                  <a:lnTo>
                    <a:pt x="884745" y="368294"/>
                  </a:lnTo>
                  <a:lnTo>
                    <a:pt x="892508" y="476063"/>
                  </a:lnTo>
                  <a:lnTo>
                    <a:pt x="894812" y="530107"/>
                  </a:lnTo>
                  <a:lnTo>
                    <a:pt x="901325" y="583791"/>
                  </a:lnTo>
                  <a:lnTo>
                    <a:pt x="915219" y="621334"/>
                  </a:lnTo>
                  <a:lnTo>
                    <a:pt x="936942" y="642972"/>
                  </a:lnTo>
                  <a:lnTo>
                    <a:pt x="966943" y="648941"/>
                  </a:lnTo>
                  <a:lnTo>
                    <a:pt x="1005670" y="639474"/>
                  </a:lnTo>
                  <a:lnTo>
                    <a:pt x="1053570" y="614809"/>
                  </a:lnTo>
                  <a:lnTo>
                    <a:pt x="1098433" y="584244"/>
                  </a:lnTo>
                  <a:lnTo>
                    <a:pt x="1144426" y="555797"/>
                  </a:lnTo>
                  <a:lnTo>
                    <a:pt x="1191546" y="529468"/>
                  </a:lnTo>
                  <a:lnTo>
                    <a:pt x="1239794" y="505258"/>
                  </a:lnTo>
                  <a:lnTo>
                    <a:pt x="1289170" y="483166"/>
                  </a:lnTo>
                  <a:lnTo>
                    <a:pt x="1339672" y="463193"/>
                  </a:lnTo>
                  <a:lnTo>
                    <a:pt x="1380742" y="458714"/>
                  </a:lnTo>
                  <a:lnTo>
                    <a:pt x="1424745" y="464765"/>
                  </a:lnTo>
                  <a:lnTo>
                    <a:pt x="1516991" y="491219"/>
                  </a:lnTo>
                  <a:lnTo>
                    <a:pt x="1562951" y="503003"/>
                  </a:lnTo>
                  <a:lnTo>
                    <a:pt x="1542700" y="551974"/>
                  </a:lnTo>
                  <a:lnTo>
                    <a:pt x="1518828" y="598932"/>
                  </a:lnTo>
                  <a:lnTo>
                    <a:pt x="1491336" y="643876"/>
                  </a:lnTo>
                  <a:lnTo>
                    <a:pt x="1460225" y="686806"/>
                  </a:lnTo>
                  <a:lnTo>
                    <a:pt x="1382961" y="747798"/>
                  </a:lnTo>
                  <a:lnTo>
                    <a:pt x="1303471" y="805687"/>
                  </a:lnTo>
                  <a:lnTo>
                    <a:pt x="1221757" y="860472"/>
                  </a:lnTo>
                  <a:lnTo>
                    <a:pt x="1180066" y="886702"/>
                  </a:lnTo>
                  <a:lnTo>
                    <a:pt x="1263304" y="937345"/>
                  </a:lnTo>
                  <a:lnTo>
                    <a:pt x="1344182" y="991423"/>
                  </a:lnTo>
                  <a:lnTo>
                    <a:pt x="1422700" y="1048933"/>
                  </a:lnTo>
                  <a:lnTo>
                    <a:pt x="1461074" y="1078975"/>
                  </a:lnTo>
                  <a:lnTo>
                    <a:pt x="1488853" y="1121912"/>
                  </a:lnTo>
                  <a:lnTo>
                    <a:pt x="1512262" y="1166858"/>
                  </a:lnTo>
                  <a:lnTo>
                    <a:pt x="1531301" y="1213813"/>
                  </a:lnTo>
                  <a:lnTo>
                    <a:pt x="1545971" y="1262778"/>
                  </a:lnTo>
                  <a:lnTo>
                    <a:pt x="1502501" y="1277868"/>
                  </a:lnTo>
                  <a:lnTo>
                    <a:pt x="1458522" y="1290920"/>
                  </a:lnTo>
                  <a:lnTo>
                    <a:pt x="1414035" y="1301931"/>
                  </a:lnTo>
                  <a:lnTo>
                    <a:pt x="1369041" y="1310903"/>
                  </a:lnTo>
                  <a:lnTo>
                    <a:pt x="1323542" y="1317834"/>
                  </a:lnTo>
                  <a:lnTo>
                    <a:pt x="1287978" y="1309840"/>
                  </a:lnTo>
                  <a:lnTo>
                    <a:pt x="1252334" y="1290729"/>
                  </a:lnTo>
                  <a:lnTo>
                    <a:pt x="1216213" y="1267807"/>
                  </a:lnTo>
                  <a:lnTo>
                    <a:pt x="1179217" y="1248378"/>
                  </a:lnTo>
                  <a:lnTo>
                    <a:pt x="1074581" y="1208674"/>
                  </a:lnTo>
                  <a:lnTo>
                    <a:pt x="968673" y="1172147"/>
                  </a:lnTo>
                  <a:lnTo>
                    <a:pt x="944053" y="1399148"/>
                  </a:lnTo>
                  <a:lnTo>
                    <a:pt x="947434" y="1442549"/>
                  </a:lnTo>
                  <a:lnTo>
                    <a:pt x="954240" y="1485543"/>
                  </a:lnTo>
                  <a:lnTo>
                    <a:pt x="950980" y="1518851"/>
                  </a:lnTo>
                  <a:lnTo>
                    <a:pt x="953730" y="1631411"/>
                  </a:lnTo>
                  <a:lnTo>
                    <a:pt x="952559" y="1668957"/>
                  </a:lnTo>
                  <a:lnTo>
                    <a:pt x="947214" y="1704421"/>
                  </a:lnTo>
                  <a:lnTo>
                    <a:pt x="935814" y="1736549"/>
                  </a:lnTo>
                  <a:lnTo>
                    <a:pt x="916480" y="1764083"/>
                  </a:lnTo>
                  <a:lnTo>
                    <a:pt x="887334" y="1785768"/>
                  </a:lnTo>
                  <a:lnTo>
                    <a:pt x="846496" y="1800346"/>
                  </a:lnTo>
                  <a:lnTo>
                    <a:pt x="792087" y="1806563"/>
                  </a:lnTo>
                  <a:close/>
                </a:path>
              </a:pathLst>
            </a:custGeom>
            <a:solidFill>
              <a:srgbClr val="FB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6847" y="3972275"/>
              <a:ext cx="5038679" cy="5105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63130" y="3989557"/>
              <a:ext cx="5143499" cy="50863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217690" y="549414"/>
            <a:ext cx="1430020" cy="1398270"/>
          </a:xfrm>
          <a:custGeom>
            <a:avLst/>
            <a:gdLst/>
            <a:ahLst/>
            <a:cxnLst/>
            <a:rect l="l" t="t" r="r" b="b"/>
            <a:pathLst>
              <a:path w="1430020" h="1398270">
                <a:moveTo>
                  <a:pt x="690177" y="345077"/>
                </a:moveTo>
                <a:lnTo>
                  <a:pt x="369979" y="474915"/>
                </a:lnTo>
                <a:lnTo>
                  <a:pt x="392133" y="465298"/>
                </a:lnTo>
                <a:lnTo>
                  <a:pt x="402006" y="448572"/>
                </a:lnTo>
                <a:lnTo>
                  <a:pt x="389244" y="386831"/>
                </a:lnTo>
                <a:lnTo>
                  <a:pt x="368775" y="338334"/>
                </a:lnTo>
                <a:lnTo>
                  <a:pt x="340357" y="275765"/>
                </a:lnTo>
                <a:lnTo>
                  <a:pt x="328313" y="252308"/>
                </a:lnTo>
                <a:lnTo>
                  <a:pt x="318266" y="228117"/>
                </a:lnTo>
                <a:lnTo>
                  <a:pt x="310216" y="203191"/>
                </a:lnTo>
                <a:lnTo>
                  <a:pt x="304162" y="177529"/>
                </a:lnTo>
                <a:lnTo>
                  <a:pt x="300171" y="151469"/>
                </a:lnTo>
                <a:lnTo>
                  <a:pt x="298307" y="125349"/>
                </a:lnTo>
                <a:lnTo>
                  <a:pt x="298571" y="99168"/>
                </a:lnTo>
                <a:lnTo>
                  <a:pt x="300963" y="72927"/>
                </a:lnTo>
                <a:lnTo>
                  <a:pt x="322510" y="36156"/>
                </a:lnTo>
                <a:lnTo>
                  <a:pt x="354215" y="11893"/>
                </a:lnTo>
                <a:lnTo>
                  <a:pt x="392677" y="0"/>
                </a:lnTo>
                <a:lnTo>
                  <a:pt x="434492" y="337"/>
                </a:lnTo>
                <a:lnTo>
                  <a:pt x="476258" y="12769"/>
                </a:lnTo>
                <a:lnTo>
                  <a:pt x="514572" y="37156"/>
                </a:lnTo>
                <a:lnTo>
                  <a:pt x="546031" y="73362"/>
                </a:lnTo>
                <a:lnTo>
                  <a:pt x="573400" y="118750"/>
                </a:lnTo>
                <a:lnTo>
                  <a:pt x="599706" y="164701"/>
                </a:lnTo>
                <a:lnTo>
                  <a:pt x="624951" y="211213"/>
                </a:lnTo>
                <a:lnTo>
                  <a:pt x="649134" y="258287"/>
                </a:lnTo>
                <a:lnTo>
                  <a:pt x="672255" y="305922"/>
                </a:lnTo>
                <a:lnTo>
                  <a:pt x="690177" y="345077"/>
                </a:lnTo>
                <a:close/>
              </a:path>
              <a:path w="1430020" h="1398270">
                <a:moveTo>
                  <a:pt x="500587" y="1225771"/>
                </a:moveTo>
                <a:lnTo>
                  <a:pt x="451544" y="1240903"/>
                </a:lnTo>
                <a:lnTo>
                  <a:pt x="402155" y="1254739"/>
                </a:lnTo>
                <a:lnTo>
                  <a:pt x="352420" y="1267278"/>
                </a:lnTo>
                <a:lnTo>
                  <a:pt x="302339" y="1278521"/>
                </a:lnTo>
                <a:lnTo>
                  <a:pt x="300834" y="1233890"/>
                </a:lnTo>
                <a:lnTo>
                  <a:pt x="302663" y="1189533"/>
                </a:lnTo>
                <a:lnTo>
                  <a:pt x="307827" y="1145450"/>
                </a:lnTo>
                <a:lnTo>
                  <a:pt x="316326" y="1101638"/>
                </a:lnTo>
                <a:lnTo>
                  <a:pt x="336945" y="1053595"/>
                </a:lnTo>
                <a:lnTo>
                  <a:pt x="359129" y="1006275"/>
                </a:lnTo>
                <a:lnTo>
                  <a:pt x="382485" y="959499"/>
                </a:lnTo>
                <a:lnTo>
                  <a:pt x="406619" y="913093"/>
                </a:lnTo>
                <a:lnTo>
                  <a:pt x="455654" y="820683"/>
                </a:lnTo>
                <a:lnTo>
                  <a:pt x="479768" y="774325"/>
                </a:lnTo>
                <a:lnTo>
                  <a:pt x="429120" y="767286"/>
                </a:lnTo>
                <a:lnTo>
                  <a:pt x="327622" y="754229"/>
                </a:lnTo>
                <a:lnTo>
                  <a:pt x="276905" y="747218"/>
                </a:lnTo>
                <a:lnTo>
                  <a:pt x="226298" y="739222"/>
                </a:lnTo>
                <a:lnTo>
                  <a:pt x="175866" y="729745"/>
                </a:lnTo>
                <a:lnTo>
                  <a:pt x="125676" y="718289"/>
                </a:lnTo>
                <a:lnTo>
                  <a:pt x="91292" y="700780"/>
                </a:lnTo>
                <a:lnTo>
                  <a:pt x="58884" y="680404"/>
                </a:lnTo>
                <a:lnTo>
                  <a:pt x="28453" y="657162"/>
                </a:lnTo>
                <a:lnTo>
                  <a:pt x="0" y="631053"/>
                </a:lnTo>
                <a:lnTo>
                  <a:pt x="22559" y="595221"/>
                </a:lnTo>
                <a:lnTo>
                  <a:pt x="47186" y="560984"/>
                </a:lnTo>
                <a:lnTo>
                  <a:pt x="73882" y="528344"/>
                </a:lnTo>
                <a:lnTo>
                  <a:pt x="102646" y="497300"/>
                </a:lnTo>
                <a:lnTo>
                  <a:pt x="144651" y="481873"/>
                </a:lnTo>
                <a:lnTo>
                  <a:pt x="189166" y="476420"/>
                </a:lnTo>
                <a:lnTo>
                  <a:pt x="204082" y="476895"/>
                </a:lnTo>
                <a:lnTo>
                  <a:pt x="219008" y="478523"/>
                </a:lnTo>
                <a:lnTo>
                  <a:pt x="284500" y="479787"/>
                </a:lnTo>
                <a:lnTo>
                  <a:pt x="334463" y="479165"/>
                </a:lnTo>
                <a:lnTo>
                  <a:pt x="369979" y="474915"/>
                </a:lnTo>
                <a:lnTo>
                  <a:pt x="690177" y="345077"/>
                </a:lnTo>
                <a:lnTo>
                  <a:pt x="694315" y="354119"/>
                </a:lnTo>
                <a:lnTo>
                  <a:pt x="720760" y="400026"/>
                </a:lnTo>
                <a:lnTo>
                  <a:pt x="748219" y="424515"/>
                </a:lnTo>
                <a:lnTo>
                  <a:pt x="777419" y="427662"/>
                </a:lnTo>
                <a:lnTo>
                  <a:pt x="1190905" y="259995"/>
                </a:lnTo>
                <a:lnTo>
                  <a:pt x="1181487" y="298609"/>
                </a:lnTo>
                <a:lnTo>
                  <a:pt x="1158154" y="340662"/>
                </a:lnTo>
                <a:lnTo>
                  <a:pt x="1133902" y="382130"/>
                </a:lnTo>
                <a:lnTo>
                  <a:pt x="1108731" y="423014"/>
                </a:lnTo>
                <a:lnTo>
                  <a:pt x="1082640" y="463314"/>
                </a:lnTo>
                <a:lnTo>
                  <a:pt x="1055630" y="503029"/>
                </a:lnTo>
                <a:lnTo>
                  <a:pt x="1027701" y="542160"/>
                </a:lnTo>
                <a:lnTo>
                  <a:pt x="1074706" y="549499"/>
                </a:lnTo>
                <a:lnTo>
                  <a:pt x="1121457" y="558001"/>
                </a:lnTo>
                <a:lnTo>
                  <a:pt x="1167955" y="567664"/>
                </a:lnTo>
                <a:lnTo>
                  <a:pt x="1214200" y="578488"/>
                </a:lnTo>
                <a:lnTo>
                  <a:pt x="1260193" y="590474"/>
                </a:lnTo>
                <a:lnTo>
                  <a:pt x="1305933" y="603620"/>
                </a:lnTo>
                <a:lnTo>
                  <a:pt x="1340991" y="628324"/>
                </a:lnTo>
                <a:lnTo>
                  <a:pt x="1373300" y="655963"/>
                </a:lnTo>
                <a:lnTo>
                  <a:pt x="1376629" y="659407"/>
                </a:lnTo>
                <a:lnTo>
                  <a:pt x="954154" y="830718"/>
                </a:lnTo>
                <a:lnTo>
                  <a:pt x="974374" y="903134"/>
                </a:lnTo>
                <a:lnTo>
                  <a:pt x="687792" y="1019342"/>
                </a:lnTo>
                <a:lnTo>
                  <a:pt x="557764" y="1157289"/>
                </a:lnTo>
                <a:lnTo>
                  <a:pt x="543689" y="1176012"/>
                </a:lnTo>
                <a:lnTo>
                  <a:pt x="530587" y="1196428"/>
                </a:lnTo>
                <a:lnTo>
                  <a:pt x="516780" y="1214395"/>
                </a:lnTo>
                <a:lnTo>
                  <a:pt x="500587" y="1225771"/>
                </a:lnTo>
                <a:close/>
              </a:path>
              <a:path w="1430020" h="1398270">
                <a:moveTo>
                  <a:pt x="1190905" y="259995"/>
                </a:moveTo>
                <a:lnTo>
                  <a:pt x="777419" y="427662"/>
                </a:lnTo>
                <a:lnTo>
                  <a:pt x="809087" y="409538"/>
                </a:lnTo>
                <a:lnTo>
                  <a:pt x="843952" y="370218"/>
                </a:lnTo>
                <a:lnTo>
                  <a:pt x="874236" y="324922"/>
                </a:lnTo>
                <a:lnTo>
                  <a:pt x="906742" y="281491"/>
                </a:lnTo>
                <a:lnTo>
                  <a:pt x="941468" y="239924"/>
                </a:lnTo>
                <a:lnTo>
                  <a:pt x="978413" y="200222"/>
                </a:lnTo>
                <a:lnTo>
                  <a:pt x="1017578" y="162385"/>
                </a:lnTo>
                <a:lnTo>
                  <a:pt x="1056515" y="143165"/>
                </a:lnTo>
                <a:lnTo>
                  <a:pt x="1103317" y="134144"/>
                </a:lnTo>
                <a:lnTo>
                  <a:pt x="1153604" y="129468"/>
                </a:lnTo>
                <a:lnTo>
                  <a:pt x="1202272" y="123375"/>
                </a:lnTo>
                <a:lnTo>
                  <a:pt x="1202984" y="125132"/>
                </a:lnTo>
                <a:lnTo>
                  <a:pt x="1202774" y="167762"/>
                </a:lnTo>
                <a:lnTo>
                  <a:pt x="1199116" y="211809"/>
                </a:lnTo>
                <a:lnTo>
                  <a:pt x="1192020" y="255425"/>
                </a:lnTo>
                <a:lnTo>
                  <a:pt x="1190905" y="259995"/>
                </a:lnTo>
                <a:close/>
              </a:path>
              <a:path w="1430020" h="1398270">
                <a:moveTo>
                  <a:pt x="1274859" y="832729"/>
                </a:moveTo>
                <a:lnTo>
                  <a:pt x="1244804" y="837670"/>
                </a:lnTo>
                <a:lnTo>
                  <a:pt x="1211179" y="833982"/>
                </a:lnTo>
                <a:lnTo>
                  <a:pt x="1175981" y="827478"/>
                </a:lnTo>
                <a:lnTo>
                  <a:pt x="1141208" y="823967"/>
                </a:lnTo>
                <a:lnTo>
                  <a:pt x="1094448" y="824250"/>
                </a:lnTo>
                <a:lnTo>
                  <a:pt x="1047672" y="825907"/>
                </a:lnTo>
                <a:lnTo>
                  <a:pt x="954154" y="830718"/>
                </a:lnTo>
                <a:lnTo>
                  <a:pt x="1376629" y="659407"/>
                </a:lnTo>
                <a:lnTo>
                  <a:pt x="1402860" y="686538"/>
                </a:lnTo>
                <a:lnTo>
                  <a:pt x="1429673" y="720048"/>
                </a:lnTo>
                <a:lnTo>
                  <a:pt x="1393400" y="751566"/>
                </a:lnTo>
                <a:lnTo>
                  <a:pt x="1355506" y="780853"/>
                </a:lnTo>
                <a:lnTo>
                  <a:pt x="1315992" y="807908"/>
                </a:lnTo>
                <a:lnTo>
                  <a:pt x="1274859" y="832729"/>
                </a:lnTo>
                <a:close/>
              </a:path>
              <a:path w="1430020" h="1398270">
                <a:moveTo>
                  <a:pt x="1017706" y="1380001"/>
                </a:moveTo>
                <a:lnTo>
                  <a:pt x="965559" y="1396626"/>
                </a:lnTo>
                <a:lnTo>
                  <a:pt x="923772" y="1397682"/>
                </a:lnTo>
                <a:lnTo>
                  <a:pt x="890717" y="1385713"/>
                </a:lnTo>
                <a:lnTo>
                  <a:pt x="844298" y="1332867"/>
                </a:lnTo>
                <a:lnTo>
                  <a:pt x="827679" y="1297077"/>
                </a:lnTo>
                <a:lnTo>
                  <a:pt x="813285" y="1258432"/>
                </a:lnTo>
                <a:lnTo>
                  <a:pt x="799489" y="1219475"/>
                </a:lnTo>
                <a:lnTo>
                  <a:pt x="784664" y="1182749"/>
                </a:lnTo>
                <a:lnTo>
                  <a:pt x="762428" y="1140770"/>
                </a:lnTo>
                <a:lnTo>
                  <a:pt x="738099" y="1099999"/>
                </a:lnTo>
                <a:lnTo>
                  <a:pt x="712835" y="1059751"/>
                </a:lnTo>
                <a:lnTo>
                  <a:pt x="687792" y="1019342"/>
                </a:lnTo>
                <a:lnTo>
                  <a:pt x="974374" y="903134"/>
                </a:lnTo>
                <a:lnTo>
                  <a:pt x="979958" y="923135"/>
                </a:lnTo>
                <a:lnTo>
                  <a:pt x="993131" y="969305"/>
                </a:lnTo>
                <a:lnTo>
                  <a:pt x="1006748" y="1015152"/>
                </a:lnTo>
                <a:lnTo>
                  <a:pt x="1032170" y="1063715"/>
                </a:lnTo>
                <a:lnTo>
                  <a:pt x="1041905" y="1079207"/>
                </a:lnTo>
                <a:lnTo>
                  <a:pt x="1052213" y="1112329"/>
                </a:lnTo>
                <a:lnTo>
                  <a:pt x="1067158" y="1147179"/>
                </a:lnTo>
                <a:lnTo>
                  <a:pt x="1083361" y="1183049"/>
                </a:lnTo>
                <a:lnTo>
                  <a:pt x="1097441" y="1219229"/>
                </a:lnTo>
                <a:lnTo>
                  <a:pt x="1106019" y="1255012"/>
                </a:lnTo>
                <a:lnTo>
                  <a:pt x="1105714" y="1289689"/>
                </a:lnTo>
                <a:lnTo>
                  <a:pt x="1093147" y="1322552"/>
                </a:lnTo>
                <a:lnTo>
                  <a:pt x="1064938" y="1352892"/>
                </a:lnTo>
                <a:lnTo>
                  <a:pt x="1017706" y="1380001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19365" y="2883501"/>
            <a:ext cx="316166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5080" indent="-215900">
              <a:lnSpc>
                <a:spcPct val="1074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C4E89"/>
                </a:solidFill>
                <a:latin typeface="Comfortaa"/>
                <a:cs typeface="Comfortaa"/>
              </a:rPr>
              <a:t>Храм</a:t>
            </a:r>
            <a:r>
              <a:rPr sz="3200" b="1" spc="-90" dirty="0">
                <a:solidFill>
                  <a:srgbClr val="1C4E89"/>
                </a:solidFill>
                <a:latin typeface="Comfortaa"/>
                <a:cs typeface="Comfortaa"/>
              </a:rPr>
              <a:t> </a:t>
            </a:r>
            <a:r>
              <a:rPr sz="3200" b="1" spc="-5" dirty="0">
                <a:solidFill>
                  <a:srgbClr val="1C4E89"/>
                </a:solidFill>
                <a:latin typeface="Comfortaa"/>
                <a:cs typeface="Comfortaa"/>
              </a:rPr>
              <a:t>Василия  Блаженного</a:t>
            </a:r>
            <a:endParaRPr sz="3200">
              <a:latin typeface="Comfortaa"/>
              <a:cs typeface="Comforta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28851" y="3179020"/>
            <a:ext cx="1759585" cy="52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50" b="1" spc="10" dirty="0">
                <a:solidFill>
                  <a:srgbClr val="1C4E89"/>
                </a:solidFill>
                <a:latin typeface="Comfortaa"/>
                <a:cs typeface="Comfortaa"/>
              </a:rPr>
              <a:t>Улитка</a:t>
            </a:r>
            <a:endParaRPr sz="3250">
              <a:latin typeface="Comfortaa"/>
              <a:cs typeface="Comforta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66889" y="3190415"/>
            <a:ext cx="1590040" cy="1585595"/>
          </a:xfrm>
          <a:custGeom>
            <a:avLst/>
            <a:gdLst/>
            <a:ahLst/>
            <a:cxnLst/>
            <a:rect l="l" t="t" r="r" b="b"/>
            <a:pathLst>
              <a:path w="1590040" h="1585595">
                <a:moveTo>
                  <a:pt x="1021596" y="522222"/>
                </a:moveTo>
                <a:lnTo>
                  <a:pt x="689059" y="381053"/>
                </a:lnTo>
                <a:lnTo>
                  <a:pt x="708941" y="382474"/>
                </a:lnTo>
                <a:lnTo>
                  <a:pt x="726460" y="371576"/>
                </a:lnTo>
                <a:lnTo>
                  <a:pt x="760782" y="311362"/>
                </a:lnTo>
                <a:lnTo>
                  <a:pt x="780768" y="261317"/>
                </a:lnTo>
                <a:lnTo>
                  <a:pt x="804762" y="197494"/>
                </a:lnTo>
                <a:lnTo>
                  <a:pt x="813576" y="170155"/>
                </a:lnTo>
                <a:lnTo>
                  <a:pt x="824505" y="143796"/>
                </a:lnTo>
                <a:lnTo>
                  <a:pt x="852703" y="94014"/>
                </a:lnTo>
                <a:lnTo>
                  <a:pt x="888517" y="49388"/>
                </a:lnTo>
                <a:lnTo>
                  <a:pt x="931106" y="11156"/>
                </a:lnTo>
                <a:lnTo>
                  <a:pt x="970623" y="0"/>
                </a:lnTo>
                <a:lnTo>
                  <a:pt x="1008998" y="2478"/>
                </a:lnTo>
                <a:lnTo>
                  <a:pt x="1044537" y="16758"/>
                </a:lnTo>
                <a:lnTo>
                  <a:pt x="1075549" y="41005"/>
                </a:lnTo>
                <a:lnTo>
                  <a:pt x="1100339" y="73387"/>
                </a:lnTo>
                <a:lnTo>
                  <a:pt x="1117216" y="112069"/>
                </a:lnTo>
                <a:lnTo>
                  <a:pt x="1124485" y="155218"/>
                </a:lnTo>
                <a:lnTo>
                  <a:pt x="1120455" y="201000"/>
                </a:lnTo>
                <a:lnTo>
                  <a:pt x="1108608" y="249062"/>
                </a:lnTo>
                <a:lnTo>
                  <a:pt x="1095838" y="296837"/>
                </a:lnTo>
                <a:lnTo>
                  <a:pt x="1082145" y="344325"/>
                </a:lnTo>
                <a:lnTo>
                  <a:pt x="1067529" y="391528"/>
                </a:lnTo>
                <a:lnTo>
                  <a:pt x="1051991" y="438445"/>
                </a:lnTo>
                <a:lnTo>
                  <a:pt x="1035529" y="485076"/>
                </a:lnTo>
                <a:lnTo>
                  <a:pt x="1021596" y="522222"/>
                </a:lnTo>
                <a:close/>
              </a:path>
              <a:path w="1590040" h="1585595">
                <a:moveTo>
                  <a:pt x="194231" y="1051448"/>
                </a:moveTo>
                <a:lnTo>
                  <a:pt x="144572" y="1025152"/>
                </a:lnTo>
                <a:lnTo>
                  <a:pt x="95647" y="997592"/>
                </a:lnTo>
                <a:lnTo>
                  <a:pt x="47456" y="968768"/>
                </a:lnTo>
                <a:lnTo>
                  <a:pt x="0" y="938680"/>
                </a:lnTo>
                <a:lnTo>
                  <a:pt x="33343" y="903219"/>
                </a:lnTo>
                <a:lnTo>
                  <a:pt x="69056" y="870547"/>
                </a:lnTo>
                <a:lnTo>
                  <a:pt x="107139" y="840664"/>
                </a:lnTo>
                <a:lnTo>
                  <a:pt x="147592" y="813568"/>
                </a:lnTo>
                <a:lnTo>
                  <a:pt x="194021" y="795110"/>
                </a:lnTo>
                <a:lnTo>
                  <a:pt x="240966" y="778045"/>
                </a:lnTo>
                <a:lnTo>
                  <a:pt x="288314" y="762079"/>
                </a:lnTo>
                <a:lnTo>
                  <a:pt x="335954" y="746917"/>
                </a:lnTo>
                <a:lnTo>
                  <a:pt x="479497" y="703314"/>
                </a:lnTo>
                <a:lnTo>
                  <a:pt x="527178" y="688427"/>
                </a:lnTo>
                <a:lnTo>
                  <a:pt x="497673" y="649399"/>
                </a:lnTo>
                <a:lnTo>
                  <a:pt x="407958" y="533091"/>
                </a:lnTo>
                <a:lnTo>
                  <a:pt x="378626" y="493841"/>
                </a:lnTo>
                <a:lnTo>
                  <a:pt x="350067" y="453981"/>
                </a:lnTo>
                <a:lnTo>
                  <a:pt x="322573" y="413291"/>
                </a:lnTo>
                <a:lnTo>
                  <a:pt x="296434" y="371549"/>
                </a:lnTo>
                <a:lnTo>
                  <a:pt x="283359" y="331504"/>
                </a:lnTo>
                <a:lnTo>
                  <a:pt x="274029" y="290785"/>
                </a:lnTo>
                <a:lnTo>
                  <a:pt x="268446" y="249392"/>
                </a:lnTo>
                <a:lnTo>
                  <a:pt x="266610" y="207326"/>
                </a:lnTo>
                <a:lnTo>
                  <a:pt x="311777" y="197234"/>
                </a:lnTo>
                <a:lnTo>
                  <a:pt x="357311" y="189969"/>
                </a:lnTo>
                <a:lnTo>
                  <a:pt x="403212" y="185530"/>
                </a:lnTo>
                <a:lnTo>
                  <a:pt x="449479" y="183916"/>
                </a:lnTo>
                <a:lnTo>
                  <a:pt x="464864" y="189675"/>
                </a:lnTo>
                <a:lnTo>
                  <a:pt x="507589" y="213653"/>
                </a:lnTo>
                <a:lnTo>
                  <a:pt x="543768" y="246676"/>
                </a:lnTo>
                <a:lnTo>
                  <a:pt x="554063" y="259469"/>
                </a:lnTo>
                <a:lnTo>
                  <a:pt x="599317" y="306520"/>
                </a:lnTo>
                <a:lnTo>
                  <a:pt x="635839" y="342711"/>
                </a:lnTo>
                <a:lnTo>
                  <a:pt x="665222" y="367677"/>
                </a:lnTo>
                <a:lnTo>
                  <a:pt x="689059" y="381053"/>
                </a:lnTo>
                <a:lnTo>
                  <a:pt x="1021596" y="522222"/>
                </a:lnTo>
                <a:lnTo>
                  <a:pt x="1018145" y="531420"/>
                </a:lnTo>
                <a:lnTo>
                  <a:pt x="1003119" y="587148"/>
                </a:lnTo>
                <a:lnTo>
                  <a:pt x="1005437" y="627201"/>
                </a:lnTo>
                <a:lnTo>
                  <a:pt x="1025605" y="652199"/>
                </a:lnTo>
                <a:lnTo>
                  <a:pt x="1475288" y="843099"/>
                </a:lnTo>
                <a:lnTo>
                  <a:pt x="1438142" y="865490"/>
                </a:lnTo>
                <a:lnTo>
                  <a:pt x="1387567" y="879763"/>
                </a:lnTo>
                <a:lnTo>
                  <a:pt x="1336732" y="892876"/>
                </a:lnTo>
                <a:lnTo>
                  <a:pt x="1285638" y="904829"/>
                </a:lnTo>
                <a:lnTo>
                  <a:pt x="1234283" y="915623"/>
                </a:lnTo>
                <a:lnTo>
                  <a:pt x="1182669" y="925256"/>
                </a:lnTo>
                <a:lnTo>
                  <a:pt x="1130795" y="933729"/>
                </a:lnTo>
                <a:lnTo>
                  <a:pt x="1161502" y="975717"/>
                </a:lnTo>
                <a:lnTo>
                  <a:pt x="1191115" y="1018403"/>
                </a:lnTo>
                <a:lnTo>
                  <a:pt x="1219634" y="1061785"/>
                </a:lnTo>
                <a:lnTo>
                  <a:pt x="1247059" y="1105865"/>
                </a:lnTo>
                <a:lnTo>
                  <a:pt x="1273390" y="1150641"/>
                </a:lnTo>
                <a:lnTo>
                  <a:pt x="1298628" y="1196114"/>
                </a:lnTo>
                <a:lnTo>
                  <a:pt x="1306663" y="1242209"/>
                </a:lnTo>
                <a:lnTo>
                  <a:pt x="1310299" y="1288433"/>
                </a:lnTo>
                <a:lnTo>
                  <a:pt x="1310214" y="1293653"/>
                </a:lnTo>
                <a:lnTo>
                  <a:pt x="850754" y="1098603"/>
                </a:lnTo>
                <a:lnTo>
                  <a:pt x="810412" y="1169888"/>
                </a:lnTo>
                <a:lnTo>
                  <a:pt x="498743" y="1037578"/>
                </a:lnTo>
                <a:lnTo>
                  <a:pt x="291438" y="1043036"/>
                </a:lnTo>
                <a:lnTo>
                  <a:pt x="266067" y="1046540"/>
                </a:lnTo>
                <a:lnTo>
                  <a:pt x="240141" y="1052098"/>
                </a:lnTo>
                <a:lnTo>
                  <a:pt x="215561" y="1055228"/>
                </a:lnTo>
                <a:lnTo>
                  <a:pt x="194231" y="1051448"/>
                </a:lnTo>
                <a:close/>
              </a:path>
              <a:path w="1590040" h="1585595">
                <a:moveTo>
                  <a:pt x="1475288" y="843099"/>
                </a:moveTo>
                <a:lnTo>
                  <a:pt x="1025605" y="652199"/>
                </a:lnTo>
                <a:lnTo>
                  <a:pt x="1064129" y="662761"/>
                </a:lnTo>
                <a:lnTo>
                  <a:pt x="1121518" y="659505"/>
                </a:lnTo>
                <a:lnTo>
                  <a:pt x="1170218" y="649795"/>
                </a:lnTo>
                <a:lnTo>
                  <a:pt x="1219111" y="642273"/>
                </a:lnTo>
                <a:lnTo>
                  <a:pt x="1268197" y="636938"/>
                </a:lnTo>
                <a:lnTo>
                  <a:pt x="1317474" y="633790"/>
                </a:lnTo>
                <a:lnTo>
                  <a:pt x="1366944" y="632829"/>
                </a:lnTo>
                <a:lnTo>
                  <a:pt x="1416604" y="634056"/>
                </a:lnTo>
                <a:lnTo>
                  <a:pt x="1461602" y="649396"/>
                </a:lnTo>
                <a:lnTo>
                  <a:pt x="1504804" y="678655"/>
                </a:lnTo>
                <a:lnTo>
                  <a:pt x="1547342" y="713949"/>
                </a:lnTo>
                <a:lnTo>
                  <a:pt x="1589705" y="746888"/>
                </a:lnTo>
                <a:lnTo>
                  <a:pt x="1588758" y="748956"/>
                </a:lnTo>
                <a:lnTo>
                  <a:pt x="1555790" y="781399"/>
                </a:lnTo>
                <a:lnTo>
                  <a:pt x="1518901" y="812419"/>
                </a:lnTo>
                <a:lnTo>
                  <a:pt x="1479684" y="840449"/>
                </a:lnTo>
                <a:lnTo>
                  <a:pt x="1475288" y="843099"/>
                </a:lnTo>
                <a:close/>
              </a:path>
              <a:path w="1590040" h="1585595">
                <a:moveTo>
                  <a:pt x="1097429" y="1348148"/>
                </a:moveTo>
                <a:lnTo>
                  <a:pt x="1070346" y="1328704"/>
                </a:lnTo>
                <a:lnTo>
                  <a:pt x="1047171" y="1299868"/>
                </a:lnTo>
                <a:lnTo>
                  <a:pt x="1024956" y="1267650"/>
                </a:lnTo>
                <a:lnTo>
                  <a:pt x="1000756" y="1238063"/>
                </a:lnTo>
                <a:lnTo>
                  <a:pt x="964345" y="1202121"/>
                </a:lnTo>
                <a:lnTo>
                  <a:pt x="926859" y="1167223"/>
                </a:lnTo>
                <a:lnTo>
                  <a:pt x="850754" y="1098603"/>
                </a:lnTo>
                <a:lnTo>
                  <a:pt x="1310214" y="1293653"/>
                </a:lnTo>
                <a:lnTo>
                  <a:pt x="1309539" y="1334787"/>
                </a:lnTo>
                <a:lnTo>
                  <a:pt x="1304382" y="1381273"/>
                </a:lnTo>
                <a:lnTo>
                  <a:pt x="1251936" y="1377444"/>
                </a:lnTo>
                <a:lnTo>
                  <a:pt x="1199961" y="1370646"/>
                </a:lnTo>
                <a:lnTo>
                  <a:pt x="1148458" y="1360881"/>
                </a:lnTo>
                <a:lnTo>
                  <a:pt x="1097429" y="1348148"/>
                </a:lnTo>
                <a:close/>
              </a:path>
              <a:path w="1590040" h="1585595">
                <a:moveTo>
                  <a:pt x="475236" y="1569854"/>
                </a:moveTo>
                <a:lnTo>
                  <a:pt x="426386" y="1545249"/>
                </a:lnTo>
                <a:lnTo>
                  <a:pt x="394041" y="1517386"/>
                </a:lnTo>
                <a:lnTo>
                  <a:pt x="375853" y="1486772"/>
                </a:lnTo>
                <a:lnTo>
                  <a:pt x="369468" y="1453914"/>
                </a:lnTo>
                <a:lnTo>
                  <a:pt x="372536" y="1419320"/>
                </a:lnTo>
                <a:lnTo>
                  <a:pt x="382706" y="1383497"/>
                </a:lnTo>
                <a:lnTo>
                  <a:pt x="397626" y="1346953"/>
                </a:lnTo>
                <a:lnTo>
                  <a:pt x="414945" y="1310194"/>
                </a:lnTo>
                <a:lnTo>
                  <a:pt x="432312" y="1273728"/>
                </a:lnTo>
                <a:lnTo>
                  <a:pt x="447375" y="1238062"/>
                </a:lnTo>
                <a:lnTo>
                  <a:pt x="462623" y="1188607"/>
                </a:lnTo>
                <a:lnTo>
                  <a:pt x="475317" y="1138463"/>
                </a:lnTo>
                <a:lnTo>
                  <a:pt x="486881" y="1087997"/>
                </a:lnTo>
                <a:lnTo>
                  <a:pt x="498743" y="1037578"/>
                </a:lnTo>
                <a:lnTo>
                  <a:pt x="810412" y="1169888"/>
                </a:lnTo>
                <a:lnTo>
                  <a:pt x="799270" y="1189577"/>
                </a:lnTo>
                <a:lnTo>
                  <a:pt x="773767" y="1235244"/>
                </a:lnTo>
                <a:lnTo>
                  <a:pt x="748858" y="1281005"/>
                </a:lnTo>
                <a:lnTo>
                  <a:pt x="736185" y="1318770"/>
                </a:lnTo>
                <a:lnTo>
                  <a:pt x="726542" y="1357416"/>
                </a:lnTo>
                <a:lnTo>
                  <a:pt x="710538" y="1387225"/>
                </a:lnTo>
                <a:lnTo>
                  <a:pt x="696526" y="1421270"/>
                </a:lnTo>
                <a:lnTo>
                  <a:pt x="683000" y="1457249"/>
                </a:lnTo>
                <a:lnTo>
                  <a:pt x="668450" y="1492858"/>
                </a:lnTo>
                <a:lnTo>
                  <a:pt x="651370" y="1525798"/>
                </a:lnTo>
                <a:lnTo>
                  <a:pt x="630252" y="1553764"/>
                </a:lnTo>
                <a:lnTo>
                  <a:pt x="603587" y="1574455"/>
                </a:lnTo>
                <a:lnTo>
                  <a:pt x="569868" y="1585568"/>
                </a:lnTo>
                <a:lnTo>
                  <a:pt x="527587" y="1584802"/>
                </a:lnTo>
                <a:lnTo>
                  <a:pt x="475236" y="1569854"/>
                </a:lnTo>
                <a:close/>
              </a:path>
            </a:pathLst>
          </a:custGeom>
          <a:solidFill>
            <a:srgbClr val="F164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751" y="5858517"/>
            <a:ext cx="3816075" cy="401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63088" y="373438"/>
            <a:ext cx="13308965" cy="7752080"/>
            <a:chOff x="4963088" y="373438"/>
            <a:chExt cx="13308965" cy="7752080"/>
          </a:xfrm>
        </p:grpSpPr>
        <p:sp>
          <p:nvSpPr>
            <p:cNvPr id="4" name="object 4"/>
            <p:cNvSpPr/>
            <p:nvPr/>
          </p:nvSpPr>
          <p:spPr>
            <a:xfrm>
              <a:off x="4963088" y="2162342"/>
              <a:ext cx="13212913" cy="59626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87665" y="373438"/>
              <a:ext cx="3684270" cy="2415540"/>
            </a:xfrm>
            <a:custGeom>
              <a:avLst/>
              <a:gdLst/>
              <a:ahLst/>
              <a:cxnLst/>
              <a:rect l="l" t="t" r="r" b="b"/>
              <a:pathLst>
                <a:path w="3684269" h="2415540">
                  <a:moveTo>
                    <a:pt x="1894497" y="450182"/>
                  </a:moveTo>
                  <a:lnTo>
                    <a:pt x="1572747" y="265758"/>
                  </a:lnTo>
                  <a:lnTo>
                    <a:pt x="1618996" y="262991"/>
                  </a:lnTo>
                  <a:lnTo>
                    <a:pt x="1666461" y="260921"/>
                  </a:lnTo>
                  <a:lnTo>
                    <a:pt x="1715062" y="259502"/>
                  </a:lnTo>
                  <a:lnTo>
                    <a:pt x="1764720" y="258689"/>
                  </a:lnTo>
                  <a:lnTo>
                    <a:pt x="1811446" y="270833"/>
                  </a:lnTo>
                  <a:lnTo>
                    <a:pt x="1865312" y="272432"/>
                  </a:lnTo>
                  <a:lnTo>
                    <a:pt x="2011713" y="312432"/>
                  </a:lnTo>
                  <a:lnTo>
                    <a:pt x="2229454" y="437238"/>
                  </a:lnTo>
                  <a:lnTo>
                    <a:pt x="2302987" y="508663"/>
                  </a:lnTo>
                  <a:lnTo>
                    <a:pt x="2333353" y="555345"/>
                  </a:lnTo>
                  <a:lnTo>
                    <a:pt x="2369176" y="590517"/>
                  </a:lnTo>
                  <a:lnTo>
                    <a:pt x="2397656" y="636118"/>
                  </a:lnTo>
                  <a:lnTo>
                    <a:pt x="2424938" y="681032"/>
                  </a:lnTo>
                  <a:lnTo>
                    <a:pt x="2450851" y="725162"/>
                  </a:lnTo>
                  <a:lnTo>
                    <a:pt x="2462891" y="761340"/>
                  </a:lnTo>
                  <a:lnTo>
                    <a:pt x="1942488" y="463051"/>
                  </a:lnTo>
                  <a:lnTo>
                    <a:pt x="1894497" y="450182"/>
                  </a:lnTo>
                  <a:close/>
                </a:path>
                <a:path w="3684269" h="2415540">
                  <a:moveTo>
                    <a:pt x="144472" y="544964"/>
                  </a:moveTo>
                  <a:lnTo>
                    <a:pt x="0" y="462155"/>
                  </a:lnTo>
                  <a:lnTo>
                    <a:pt x="6315" y="451136"/>
                  </a:lnTo>
                  <a:lnTo>
                    <a:pt x="38813" y="411210"/>
                  </a:lnTo>
                  <a:lnTo>
                    <a:pt x="73204" y="372370"/>
                  </a:lnTo>
                  <a:lnTo>
                    <a:pt x="109596" y="334675"/>
                  </a:lnTo>
                  <a:lnTo>
                    <a:pt x="148033" y="298154"/>
                  </a:lnTo>
                  <a:lnTo>
                    <a:pt x="188562" y="262831"/>
                  </a:lnTo>
                  <a:lnTo>
                    <a:pt x="231228" y="228734"/>
                  </a:lnTo>
                  <a:lnTo>
                    <a:pt x="276077" y="195887"/>
                  </a:lnTo>
                  <a:lnTo>
                    <a:pt x="315164" y="174376"/>
                  </a:lnTo>
                  <a:lnTo>
                    <a:pt x="355887" y="153803"/>
                  </a:lnTo>
                  <a:lnTo>
                    <a:pt x="404506" y="123117"/>
                  </a:lnTo>
                  <a:lnTo>
                    <a:pt x="448331" y="104323"/>
                  </a:lnTo>
                  <a:lnTo>
                    <a:pt x="493622" y="86368"/>
                  </a:lnTo>
                  <a:lnTo>
                    <a:pt x="540320" y="69220"/>
                  </a:lnTo>
                  <a:lnTo>
                    <a:pt x="588370" y="52846"/>
                  </a:lnTo>
                  <a:lnTo>
                    <a:pt x="637713" y="37214"/>
                  </a:lnTo>
                  <a:lnTo>
                    <a:pt x="681976" y="33308"/>
                  </a:lnTo>
                  <a:lnTo>
                    <a:pt x="733735" y="19061"/>
                  </a:lnTo>
                  <a:lnTo>
                    <a:pt x="780301" y="16475"/>
                  </a:lnTo>
                  <a:lnTo>
                    <a:pt x="834247" y="3481"/>
                  </a:lnTo>
                  <a:lnTo>
                    <a:pt x="931535" y="692"/>
                  </a:lnTo>
                  <a:lnTo>
                    <a:pt x="981403" y="0"/>
                  </a:lnTo>
                  <a:lnTo>
                    <a:pt x="1026045" y="10949"/>
                  </a:lnTo>
                  <a:lnTo>
                    <a:pt x="1077962" y="11431"/>
                  </a:lnTo>
                  <a:lnTo>
                    <a:pt x="1315853" y="74595"/>
                  </a:lnTo>
                  <a:lnTo>
                    <a:pt x="1442899" y="147416"/>
                  </a:lnTo>
                  <a:lnTo>
                    <a:pt x="1478701" y="182576"/>
                  </a:lnTo>
                  <a:lnTo>
                    <a:pt x="1505951" y="198195"/>
                  </a:lnTo>
                  <a:lnTo>
                    <a:pt x="1526572" y="224654"/>
                  </a:lnTo>
                  <a:lnTo>
                    <a:pt x="1553085" y="239851"/>
                  </a:lnTo>
                  <a:lnTo>
                    <a:pt x="1572747" y="265758"/>
                  </a:lnTo>
                  <a:lnTo>
                    <a:pt x="1894497" y="450182"/>
                  </a:lnTo>
                  <a:lnTo>
                    <a:pt x="1847737" y="438018"/>
                  </a:lnTo>
                  <a:lnTo>
                    <a:pt x="1795686" y="437459"/>
                  </a:lnTo>
                  <a:lnTo>
                    <a:pt x="1751087" y="426534"/>
                  </a:lnTo>
                  <a:lnTo>
                    <a:pt x="1701422" y="427344"/>
                  </a:lnTo>
                  <a:lnTo>
                    <a:pt x="1653120" y="428934"/>
                  </a:lnTo>
                  <a:lnTo>
                    <a:pt x="1661316" y="462909"/>
                  </a:lnTo>
                  <a:lnTo>
                    <a:pt x="1266943" y="236859"/>
                  </a:lnTo>
                  <a:lnTo>
                    <a:pt x="1219207" y="224136"/>
                  </a:lnTo>
                  <a:lnTo>
                    <a:pt x="1178115" y="200582"/>
                  </a:lnTo>
                  <a:lnTo>
                    <a:pt x="1131249" y="188358"/>
                  </a:lnTo>
                  <a:lnTo>
                    <a:pt x="1078824" y="187585"/>
                  </a:lnTo>
                  <a:lnTo>
                    <a:pt x="1033684" y="176349"/>
                  </a:lnTo>
                  <a:lnTo>
                    <a:pt x="983411" y="176811"/>
                  </a:lnTo>
                  <a:lnTo>
                    <a:pt x="940852" y="167054"/>
                  </a:lnTo>
                  <a:lnTo>
                    <a:pt x="890825" y="167656"/>
                  </a:lnTo>
                  <a:lnTo>
                    <a:pt x="835572" y="179901"/>
                  </a:lnTo>
                  <a:lnTo>
                    <a:pt x="787810" y="181801"/>
                  </a:lnTo>
                  <a:lnTo>
                    <a:pt x="741309" y="184424"/>
                  </a:lnTo>
                  <a:lnTo>
                    <a:pt x="689839" y="198837"/>
                  </a:lnTo>
                  <a:lnTo>
                    <a:pt x="639803" y="214072"/>
                  </a:lnTo>
                  <a:lnTo>
                    <a:pt x="591285" y="230177"/>
                  </a:lnTo>
                  <a:lnTo>
                    <a:pt x="544372" y="247202"/>
                  </a:lnTo>
                  <a:lnTo>
                    <a:pt x="499149" y="265196"/>
                  </a:lnTo>
                  <a:lnTo>
                    <a:pt x="455702" y="284207"/>
                  </a:lnTo>
                  <a:lnTo>
                    <a:pt x="407801" y="315305"/>
                  </a:lnTo>
                  <a:lnTo>
                    <a:pt x="368164" y="336500"/>
                  </a:lnTo>
                  <a:lnTo>
                    <a:pt x="324245" y="369880"/>
                  </a:lnTo>
                  <a:lnTo>
                    <a:pt x="288761" y="393455"/>
                  </a:lnTo>
                  <a:lnTo>
                    <a:pt x="249166" y="429314"/>
                  </a:lnTo>
                  <a:lnTo>
                    <a:pt x="211863" y="466485"/>
                  </a:lnTo>
                  <a:lnTo>
                    <a:pt x="176936" y="505019"/>
                  </a:lnTo>
                  <a:lnTo>
                    <a:pt x="144472" y="544964"/>
                  </a:lnTo>
                  <a:close/>
                </a:path>
                <a:path w="3684269" h="2415540">
                  <a:moveTo>
                    <a:pt x="1931613" y="1613247"/>
                  </a:moveTo>
                  <a:lnTo>
                    <a:pt x="1863863" y="1545136"/>
                  </a:lnTo>
                  <a:lnTo>
                    <a:pt x="1832424" y="1512478"/>
                  </a:lnTo>
                  <a:lnTo>
                    <a:pt x="1811143" y="1471003"/>
                  </a:lnTo>
                  <a:lnTo>
                    <a:pt x="1799629" y="1420488"/>
                  </a:lnTo>
                  <a:lnTo>
                    <a:pt x="1785607" y="1383174"/>
                  </a:lnTo>
                  <a:lnTo>
                    <a:pt x="1782067" y="1337230"/>
                  </a:lnTo>
                  <a:lnTo>
                    <a:pt x="1789368" y="1282861"/>
                  </a:lnTo>
                  <a:lnTo>
                    <a:pt x="1795235" y="1242310"/>
                  </a:lnTo>
                  <a:lnTo>
                    <a:pt x="1812659" y="1193744"/>
                  </a:lnTo>
                  <a:lnTo>
                    <a:pt x="1835487" y="1148275"/>
                  </a:lnTo>
                  <a:lnTo>
                    <a:pt x="1864710" y="1106472"/>
                  </a:lnTo>
                  <a:lnTo>
                    <a:pt x="1899582" y="1067906"/>
                  </a:lnTo>
                  <a:lnTo>
                    <a:pt x="1939356" y="1032151"/>
                  </a:lnTo>
                  <a:lnTo>
                    <a:pt x="1983285" y="998777"/>
                  </a:lnTo>
                  <a:lnTo>
                    <a:pt x="2030622" y="967357"/>
                  </a:lnTo>
                  <a:lnTo>
                    <a:pt x="2074838" y="948786"/>
                  </a:lnTo>
                  <a:lnTo>
                    <a:pt x="2121777" y="931776"/>
                  </a:lnTo>
                  <a:lnTo>
                    <a:pt x="2177544" y="905187"/>
                  </a:lnTo>
                  <a:lnTo>
                    <a:pt x="2229297" y="890937"/>
                  </a:lnTo>
                  <a:lnTo>
                    <a:pt x="2276827" y="888904"/>
                  </a:lnTo>
                  <a:lnTo>
                    <a:pt x="2332553" y="876930"/>
                  </a:lnTo>
                  <a:lnTo>
                    <a:pt x="2312409" y="836107"/>
                  </a:lnTo>
                  <a:lnTo>
                    <a:pt x="2296687" y="783181"/>
                  </a:lnTo>
                  <a:lnTo>
                    <a:pt x="2272968" y="740308"/>
                  </a:lnTo>
                  <a:lnTo>
                    <a:pt x="2241459" y="707609"/>
                  </a:lnTo>
                  <a:lnTo>
                    <a:pt x="2215001" y="663167"/>
                  </a:lnTo>
                  <a:lnTo>
                    <a:pt x="2111185" y="559746"/>
                  </a:lnTo>
                  <a:lnTo>
                    <a:pt x="2462891" y="761340"/>
                  </a:lnTo>
                  <a:lnTo>
                    <a:pt x="2468910" y="779428"/>
                  </a:lnTo>
                  <a:lnTo>
                    <a:pt x="2491576" y="821697"/>
                  </a:lnTo>
                  <a:lnTo>
                    <a:pt x="2506047" y="873906"/>
                  </a:lnTo>
                  <a:lnTo>
                    <a:pt x="3098557" y="1213526"/>
                  </a:lnTo>
                  <a:lnTo>
                    <a:pt x="3119621" y="1254876"/>
                  </a:lnTo>
                  <a:lnTo>
                    <a:pt x="3132676" y="1306274"/>
                  </a:lnTo>
                  <a:lnTo>
                    <a:pt x="3150150" y="1345567"/>
                  </a:lnTo>
                  <a:lnTo>
                    <a:pt x="2711045" y="1093877"/>
                  </a:lnTo>
                  <a:lnTo>
                    <a:pt x="2665410" y="1082358"/>
                  </a:lnTo>
                  <a:lnTo>
                    <a:pt x="2626571" y="1060096"/>
                  </a:lnTo>
                  <a:lnTo>
                    <a:pt x="2582048" y="1049214"/>
                  </a:lnTo>
                  <a:lnTo>
                    <a:pt x="2531989" y="1049798"/>
                  </a:lnTo>
                  <a:lnTo>
                    <a:pt x="2534653" y="1051325"/>
                  </a:lnTo>
                  <a:lnTo>
                    <a:pt x="2536907" y="1096532"/>
                  </a:lnTo>
                  <a:lnTo>
                    <a:pt x="2531913" y="1137584"/>
                  </a:lnTo>
                  <a:lnTo>
                    <a:pt x="2366602" y="1042830"/>
                  </a:lnTo>
                  <a:lnTo>
                    <a:pt x="2344419" y="1044753"/>
                  </a:lnTo>
                  <a:lnTo>
                    <a:pt x="2322622" y="1046898"/>
                  </a:lnTo>
                  <a:lnTo>
                    <a:pt x="2301227" y="1049273"/>
                  </a:lnTo>
                  <a:lnTo>
                    <a:pt x="2273937" y="1062907"/>
                  </a:lnTo>
                  <a:lnTo>
                    <a:pt x="2232531" y="1068451"/>
                  </a:lnTo>
                  <a:lnTo>
                    <a:pt x="2185855" y="1085611"/>
                  </a:lnTo>
                  <a:lnTo>
                    <a:pt x="2141187" y="1103923"/>
                  </a:lnTo>
                  <a:lnTo>
                    <a:pt x="2099490" y="1123938"/>
                  </a:lnTo>
                  <a:lnTo>
                    <a:pt x="2061727" y="1146208"/>
                  </a:lnTo>
                  <a:lnTo>
                    <a:pt x="2022547" y="1182304"/>
                  </a:lnTo>
                  <a:lnTo>
                    <a:pt x="1989227" y="1221759"/>
                  </a:lnTo>
                  <a:lnTo>
                    <a:pt x="1969047" y="1254107"/>
                  </a:lnTo>
                  <a:lnTo>
                    <a:pt x="1951772" y="1302758"/>
                  </a:lnTo>
                  <a:lnTo>
                    <a:pt x="1950906" y="1346177"/>
                  </a:lnTo>
                  <a:lnTo>
                    <a:pt x="1958912" y="1394681"/>
                  </a:lnTo>
                  <a:lnTo>
                    <a:pt x="1980885" y="1436552"/>
                  </a:lnTo>
                  <a:lnTo>
                    <a:pt x="2265461" y="1599667"/>
                  </a:lnTo>
                  <a:lnTo>
                    <a:pt x="2222059" y="1618705"/>
                  </a:lnTo>
                  <a:lnTo>
                    <a:pt x="2174014" y="1635081"/>
                  </a:lnTo>
                  <a:lnTo>
                    <a:pt x="2121268" y="1648763"/>
                  </a:lnTo>
                  <a:lnTo>
                    <a:pt x="2018925" y="1648654"/>
                  </a:lnTo>
                  <a:lnTo>
                    <a:pt x="1978791" y="1625650"/>
                  </a:lnTo>
                  <a:lnTo>
                    <a:pt x="1931613" y="1613247"/>
                  </a:lnTo>
                  <a:close/>
                </a:path>
                <a:path w="3684269" h="2415540">
                  <a:moveTo>
                    <a:pt x="3098557" y="1213526"/>
                  </a:moveTo>
                  <a:lnTo>
                    <a:pt x="2518205" y="880875"/>
                  </a:lnTo>
                  <a:lnTo>
                    <a:pt x="2536749" y="876866"/>
                  </a:lnTo>
                  <a:lnTo>
                    <a:pt x="2549054" y="883919"/>
                  </a:lnTo>
                  <a:lnTo>
                    <a:pt x="2567753" y="879999"/>
                  </a:lnTo>
                  <a:lnTo>
                    <a:pt x="2762624" y="933143"/>
                  </a:lnTo>
                  <a:lnTo>
                    <a:pt x="2937611" y="1033443"/>
                  </a:lnTo>
                  <a:lnTo>
                    <a:pt x="3045849" y="1139399"/>
                  </a:lnTo>
                  <a:lnTo>
                    <a:pt x="3069688" y="1182340"/>
                  </a:lnTo>
                  <a:lnTo>
                    <a:pt x="3098557" y="1213526"/>
                  </a:lnTo>
                  <a:close/>
                </a:path>
                <a:path w="3684269" h="2415540">
                  <a:moveTo>
                    <a:pt x="1068819" y="1250449"/>
                  </a:moveTo>
                  <a:lnTo>
                    <a:pt x="976793" y="1197700"/>
                  </a:lnTo>
                  <a:lnTo>
                    <a:pt x="942199" y="1163233"/>
                  </a:lnTo>
                  <a:lnTo>
                    <a:pt x="910632" y="1130501"/>
                  </a:lnTo>
                  <a:lnTo>
                    <a:pt x="888611" y="1088602"/>
                  </a:lnTo>
                  <a:lnTo>
                    <a:pt x="870024" y="1048672"/>
                  </a:lnTo>
                  <a:lnTo>
                    <a:pt x="861391" y="999808"/>
                  </a:lnTo>
                  <a:lnTo>
                    <a:pt x="856599" y="953147"/>
                  </a:lnTo>
                  <a:lnTo>
                    <a:pt x="861708" y="897522"/>
                  </a:lnTo>
                  <a:lnTo>
                    <a:pt x="864773" y="855363"/>
                  </a:lnTo>
                  <a:lnTo>
                    <a:pt x="878210" y="804512"/>
                  </a:lnTo>
                  <a:lnTo>
                    <a:pt x="895486" y="755862"/>
                  </a:lnTo>
                  <a:lnTo>
                    <a:pt x="916387" y="709288"/>
                  </a:lnTo>
                  <a:lnTo>
                    <a:pt x="934380" y="675687"/>
                  </a:lnTo>
                  <a:lnTo>
                    <a:pt x="961880" y="632896"/>
                  </a:lnTo>
                  <a:lnTo>
                    <a:pt x="992356" y="591811"/>
                  </a:lnTo>
                  <a:lnTo>
                    <a:pt x="1025591" y="552307"/>
                  </a:lnTo>
                  <a:lnTo>
                    <a:pt x="1061369" y="514262"/>
                  </a:lnTo>
                  <a:lnTo>
                    <a:pt x="1093159" y="488568"/>
                  </a:lnTo>
                  <a:lnTo>
                    <a:pt x="1133375" y="453066"/>
                  </a:lnTo>
                  <a:lnTo>
                    <a:pt x="1169171" y="429669"/>
                  </a:lnTo>
                  <a:lnTo>
                    <a:pt x="1213532" y="396543"/>
                  </a:lnTo>
                  <a:lnTo>
                    <a:pt x="1253570" y="375577"/>
                  </a:lnTo>
                  <a:lnTo>
                    <a:pt x="1295509" y="355701"/>
                  </a:lnTo>
                  <a:lnTo>
                    <a:pt x="1339257" y="336862"/>
                  </a:lnTo>
                  <a:lnTo>
                    <a:pt x="1384720" y="319005"/>
                  </a:lnTo>
                  <a:lnTo>
                    <a:pt x="1349913" y="284416"/>
                  </a:lnTo>
                  <a:lnTo>
                    <a:pt x="1661316" y="462909"/>
                  </a:lnTo>
                  <a:lnTo>
                    <a:pt x="1665414" y="479896"/>
                  </a:lnTo>
                  <a:lnTo>
                    <a:pt x="1673005" y="528162"/>
                  </a:lnTo>
                  <a:lnTo>
                    <a:pt x="1671501" y="556576"/>
                  </a:lnTo>
                  <a:lnTo>
                    <a:pt x="1491543" y="453427"/>
                  </a:lnTo>
                  <a:lnTo>
                    <a:pt x="1476069" y="459196"/>
                  </a:lnTo>
                  <a:lnTo>
                    <a:pt x="1460784" y="465073"/>
                  </a:lnTo>
                  <a:lnTo>
                    <a:pt x="1445696" y="471063"/>
                  </a:lnTo>
                  <a:lnTo>
                    <a:pt x="1430814" y="477171"/>
                  </a:lnTo>
                  <a:lnTo>
                    <a:pt x="1385389" y="495049"/>
                  </a:lnTo>
                  <a:lnTo>
                    <a:pt x="1341751" y="513951"/>
                  </a:lnTo>
                  <a:lnTo>
                    <a:pt x="1293936" y="545097"/>
                  </a:lnTo>
                  <a:lnTo>
                    <a:pt x="1254929" y="566654"/>
                  </a:lnTo>
                  <a:lnTo>
                    <a:pt x="1212453" y="600861"/>
                  </a:lnTo>
                  <a:lnTo>
                    <a:pt x="1173178" y="636903"/>
                  </a:lnTo>
                  <a:lnTo>
                    <a:pt x="1137457" y="674981"/>
                  </a:lnTo>
                  <a:lnTo>
                    <a:pt x="1105643" y="715299"/>
                  </a:lnTo>
                  <a:lnTo>
                    <a:pt x="1078091" y="758060"/>
                  </a:lnTo>
                  <a:lnTo>
                    <a:pt x="1055154" y="803466"/>
                  </a:lnTo>
                  <a:lnTo>
                    <a:pt x="1042697" y="840241"/>
                  </a:lnTo>
                  <a:lnTo>
                    <a:pt x="1028804" y="890831"/>
                  </a:lnTo>
                  <a:lnTo>
                    <a:pt x="1026404" y="933370"/>
                  </a:lnTo>
                  <a:lnTo>
                    <a:pt x="1029482" y="979049"/>
                  </a:lnTo>
                  <a:lnTo>
                    <a:pt x="1044650" y="1017020"/>
                  </a:lnTo>
                  <a:lnTo>
                    <a:pt x="1066224" y="1058663"/>
                  </a:lnTo>
                  <a:lnTo>
                    <a:pt x="1344013" y="1217888"/>
                  </a:lnTo>
                  <a:lnTo>
                    <a:pt x="1330209" y="1224614"/>
                  </a:lnTo>
                  <a:lnTo>
                    <a:pt x="1283196" y="1241582"/>
                  </a:lnTo>
                  <a:lnTo>
                    <a:pt x="1230402" y="1255236"/>
                  </a:lnTo>
                  <a:lnTo>
                    <a:pt x="1173403" y="1266480"/>
                  </a:lnTo>
                  <a:lnTo>
                    <a:pt x="1119226" y="1264703"/>
                  </a:lnTo>
                  <a:lnTo>
                    <a:pt x="1068819" y="1250449"/>
                  </a:lnTo>
                  <a:close/>
                </a:path>
                <a:path w="3684269" h="2415540">
                  <a:moveTo>
                    <a:pt x="2693548" y="1976786"/>
                  </a:moveTo>
                  <a:lnTo>
                    <a:pt x="2609382" y="1928543"/>
                  </a:lnTo>
                  <a:lnTo>
                    <a:pt x="2581758" y="1883433"/>
                  </a:lnTo>
                  <a:lnTo>
                    <a:pt x="2556660" y="1839770"/>
                  </a:lnTo>
                  <a:lnTo>
                    <a:pt x="2535068" y="1798117"/>
                  </a:lnTo>
                  <a:lnTo>
                    <a:pt x="2525204" y="1748549"/>
                  </a:lnTo>
                  <a:lnTo>
                    <a:pt x="2521386" y="1702445"/>
                  </a:lnTo>
                  <a:lnTo>
                    <a:pt x="2523679" y="1659845"/>
                  </a:lnTo>
                  <a:lnTo>
                    <a:pt x="2538468" y="1609768"/>
                  </a:lnTo>
                  <a:lnTo>
                    <a:pt x="2553190" y="1574292"/>
                  </a:lnTo>
                  <a:lnTo>
                    <a:pt x="2580544" y="1531417"/>
                  </a:lnTo>
                  <a:lnTo>
                    <a:pt x="2614282" y="1492202"/>
                  </a:lnTo>
                  <a:lnTo>
                    <a:pt x="2654208" y="1456534"/>
                  </a:lnTo>
                  <a:lnTo>
                    <a:pt x="2692478" y="1434554"/>
                  </a:lnTo>
                  <a:lnTo>
                    <a:pt x="2734955" y="1414987"/>
                  </a:lnTo>
                  <a:lnTo>
                    <a:pt x="2781189" y="1397573"/>
                  </a:lnTo>
                  <a:lnTo>
                    <a:pt x="2830729" y="1382053"/>
                  </a:lnTo>
                  <a:lnTo>
                    <a:pt x="2883123" y="1368170"/>
                  </a:lnTo>
                  <a:lnTo>
                    <a:pt x="2931604" y="1366682"/>
                  </a:lnTo>
                  <a:lnTo>
                    <a:pt x="2982037" y="1366313"/>
                  </a:lnTo>
                  <a:lnTo>
                    <a:pt x="2970228" y="1344906"/>
                  </a:lnTo>
                  <a:lnTo>
                    <a:pt x="2950358" y="1289602"/>
                  </a:lnTo>
                  <a:lnTo>
                    <a:pt x="2903557" y="1233499"/>
                  </a:lnTo>
                  <a:lnTo>
                    <a:pt x="2834590" y="1164692"/>
                  </a:lnTo>
                  <a:lnTo>
                    <a:pt x="3150150" y="1345567"/>
                  </a:lnTo>
                  <a:lnTo>
                    <a:pt x="3159207" y="1394673"/>
                  </a:lnTo>
                  <a:lnTo>
                    <a:pt x="3534877" y="1610002"/>
                  </a:lnTo>
                  <a:lnTo>
                    <a:pt x="3568235" y="1643761"/>
                  </a:lnTo>
                  <a:lnTo>
                    <a:pt x="3593990" y="1687800"/>
                  </a:lnTo>
                  <a:lnTo>
                    <a:pt x="3618235" y="1730974"/>
                  </a:lnTo>
                  <a:lnTo>
                    <a:pt x="3640748" y="1773155"/>
                  </a:lnTo>
                  <a:lnTo>
                    <a:pt x="3654994" y="1825235"/>
                  </a:lnTo>
                  <a:lnTo>
                    <a:pt x="3663403" y="1844693"/>
                  </a:lnTo>
                  <a:lnTo>
                    <a:pt x="3173814" y="1564067"/>
                  </a:lnTo>
                  <a:lnTo>
                    <a:pt x="3168543" y="1604961"/>
                  </a:lnTo>
                  <a:lnTo>
                    <a:pt x="3161406" y="1630147"/>
                  </a:lnTo>
                  <a:lnTo>
                    <a:pt x="3003817" y="1539819"/>
                  </a:lnTo>
                  <a:lnTo>
                    <a:pt x="2952046" y="1539421"/>
                  </a:lnTo>
                  <a:lnTo>
                    <a:pt x="2902735" y="1540433"/>
                  </a:lnTo>
                  <a:lnTo>
                    <a:pt x="2850100" y="1554179"/>
                  </a:lnTo>
                  <a:lnTo>
                    <a:pt x="2800986" y="1569942"/>
                  </a:lnTo>
                  <a:lnTo>
                    <a:pt x="2758962" y="1589769"/>
                  </a:lnTo>
                  <a:lnTo>
                    <a:pt x="2724607" y="1613992"/>
                  </a:lnTo>
                  <a:lnTo>
                    <a:pt x="2695790" y="1656028"/>
                  </a:lnTo>
                  <a:lnTo>
                    <a:pt x="2683009" y="1707256"/>
                  </a:lnTo>
                  <a:lnTo>
                    <a:pt x="2689141" y="1725409"/>
                  </a:lnTo>
                  <a:lnTo>
                    <a:pt x="2692283" y="1756487"/>
                  </a:lnTo>
                  <a:lnTo>
                    <a:pt x="2704433" y="1778089"/>
                  </a:lnTo>
                  <a:lnTo>
                    <a:pt x="2718640" y="1800871"/>
                  </a:lnTo>
                  <a:lnTo>
                    <a:pt x="2955598" y="1936692"/>
                  </a:lnTo>
                  <a:lnTo>
                    <a:pt x="2916916" y="1958435"/>
                  </a:lnTo>
                  <a:lnTo>
                    <a:pt x="2874374" y="1977965"/>
                  </a:lnTo>
                  <a:lnTo>
                    <a:pt x="2834215" y="1984223"/>
                  </a:lnTo>
                  <a:lnTo>
                    <a:pt x="2790052" y="1988187"/>
                  </a:lnTo>
                  <a:lnTo>
                    <a:pt x="2741813" y="1989813"/>
                  </a:lnTo>
                  <a:lnTo>
                    <a:pt x="2693548" y="1976786"/>
                  </a:lnTo>
                  <a:close/>
                </a:path>
                <a:path w="3684269" h="2415540">
                  <a:moveTo>
                    <a:pt x="3422968" y="1516581"/>
                  </a:moveTo>
                  <a:lnTo>
                    <a:pt x="3294800" y="1443116"/>
                  </a:lnTo>
                  <a:lnTo>
                    <a:pt x="3343872" y="1456606"/>
                  </a:lnTo>
                  <a:lnTo>
                    <a:pt x="3386669" y="1481136"/>
                  </a:lnTo>
                  <a:lnTo>
                    <a:pt x="3422968" y="1516581"/>
                  </a:lnTo>
                  <a:close/>
                </a:path>
                <a:path w="3684269" h="2415540">
                  <a:moveTo>
                    <a:pt x="3534877" y="1610002"/>
                  </a:moveTo>
                  <a:lnTo>
                    <a:pt x="3159207" y="1394673"/>
                  </a:lnTo>
                  <a:lnTo>
                    <a:pt x="3175163" y="1389180"/>
                  </a:lnTo>
                  <a:lnTo>
                    <a:pt x="3203975" y="1405695"/>
                  </a:lnTo>
                  <a:lnTo>
                    <a:pt x="3252304" y="1418758"/>
                  </a:lnTo>
                  <a:lnTo>
                    <a:pt x="3465179" y="1540776"/>
                  </a:lnTo>
                  <a:lnTo>
                    <a:pt x="3534877" y="1610002"/>
                  </a:lnTo>
                  <a:close/>
                </a:path>
                <a:path w="3684269" h="2415540">
                  <a:moveTo>
                    <a:pt x="1344013" y="1217888"/>
                  </a:moveTo>
                  <a:lnTo>
                    <a:pt x="1136525" y="1098959"/>
                  </a:lnTo>
                  <a:lnTo>
                    <a:pt x="1182103" y="1095806"/>
                  </a:lnTo>
                  <a:lnTo>
                    <a:pt x="1224109" y="1090607"/>
                  </a:lnTo>
                  <a:lnTo>
                    <a:pt x="1268165" y="1071945"/>
                  </a:lnTo>
                  <a:lnTo>
                    <a:pt x="1304157" y="1048660"/>
                  </a:lnTo>
                  <a:lnTo>
                    <a:pt x="1339553" y="1010395"/>
                  </a:lnTo>
                  <a:lnTo>
                    <a:pt x="1369186" y="968827"/>
                  </a:lnTo>
                  <a:lnTo>
                    <a:pt x="1394209" y="924616"/>
                  </a:lnTo>
                  <a:lnTo>
                    <a:pt x="1415771" y="878422"/>
                  </a:lnTo>
                  <a:lnTo>
                    <a:pt x="1435023" y="830904"/>
                  </a:lnTo>
                  <a:lnTo>
                    <a:pt x="1446800" y="793739"/>
                  </a:lnTo>
                  <a:lnTo>
                    <a:pt x="1469603" y="733618"/>
                  </a:lnTo>
                  <a:lnTo>
                    <a:pt x="1484835" y="683796"/>
                  </a:lnTo>
                  <a:lnTo>
                    <a:pt x="1497291" y="632381"/>
                  </a:lnTo>
                  <a:lnTo>
                    <a:pt x="1505447" y="578503"/>
                  </a:lnTo>
                  <a:lnTo>
                    <a:pt x="1505077" y="549015"/>
                  </a:lnTo>
                  <a:lnTo>
                    <a:pt x="1502575" y="518304"/>
                  </a:lnTo>
                  <a:lnTo>
                    <a:pt x="1498033" y="486423"/>
                  </a:lnTo>
                  <a:lnTo>
                    <a:pt x="1491543" y="453427"/>
                  </a:lnTo>
                  <a:lnTo>
                    <a:pt x="1671501" y="556576"/>
                  </a:lnTo>
                  <a:lnTo>
                    <a:pt x="1663127" y="639607"/>
                  </a:lnTo>
                  <a:lnTo>
                    <a:pt x="1652817" y="692250"/>
                  </a:lnTo>
                  <a:lnTo>
                    <a:pt x="1639488" y="743164"/>
                  </a:lnTo>
                  <a:lnTo>
                    <a:pt x="1623073" y="792308"/>
                  </a:lnTo>
                  <a:lnTo>
                    <a:pt x="1611373" y="829517"/>
                  </a:lnTo>
                  <a:lnTo>
                    <a:pt x="1592227" y="877096"/>
                  </a:lnTo>
                  <a:lnTo>
                    <a:pt x="1572424" y="924299"/>
                  </a:lnTo>
                  <a:lnTo>
                    <a:pt x="1551405" y="970804"/>
                  </a:lnTo>
                  <a:lnTo>
                    <a:pt x="1535123" y="1005387"/>
                  </a:lnTo>
                  <a:lnTo>
                    <a:pt x="1510404" y="1049771"/>
                  </a:lnTo>
                  <a:lnTo>
                    <a:pt x="1489335" y="1081610"/>
                  </a:lnTo>
                  <a:lnTo>
                    <a:pt x="1451003" y="1132830"/>
                  </a:lnTo>
                  <a:lnTo>
                    <a:pt x="1413931" y="1170134"/>
                  </a:lnTo>
                  <a:lnTo>
                    <a:pt x="1371622" y="1204436"/>
                  </a:lnTo>
                  <a:lnTo>
                    <a:pt x="1344013" y="1217888"/>
                  </a:lnTo>
                  <a:close/>
                </a:path>
                <a:path w="3684269" h="2415540">
                  <a:moveTo>
                    <a:pt x="2265461" y="1599667"/>
                  </a:moveTo>
                  <a:lnTo>
                    <a:pt x="2053403" y="1478118"/>
                  </a:lnTo>
                  <a:lnTo>
                    <a:pt x="2092317" y="1485785"/>
                  </a:lnTo>
                  <a:lnTo>
                    <a:pt x="2139727" y="1469045"/>
                  </a:lnTo>
                  <a:lnTo>
                    <a:pt x="2182058" y="1449393"/>
                  </a:lnTo>
                  <a:lnTo>
                    <a:pt x="2218503" y="1426368"/>
                  </a:lnTo>
                  <a:lnTo>
                    <a:pt x="2249448" y="1400190"/>
                  </a:lnTo>
                  <a:lnTo>
                    <a:pt x="2281593" y="1360062"/>
                  </a:lnTo>
                  <a:lnTo>
                    <a:pt x="2302692" y="1328241"/>
                  </a:lnTo>
                  <a:lnTo>
                    <a:pt x="2325762" y="1282911"/>
                  </a:lnTo>
                  <a:lnTo>
                    <a:pt x="2338555" y="1246329"/>
                  </a:lnTo>
                  <a:lnTo>
                    <a:pt x="2354089" y="1196679"/>
                  </a:lnTo>
                  <a:lnTo>
                    <a:pt x="2360117" y="1156219"/>
                  </a:lnTo>
                  <a:lnTo>
                    <a:pt x="2365271" y="1100620"/>
                  </a:lnTo>
                  <a:lnTo>
                    <a:pt x="2366602" y="1042830"/>
                  </a:lnTo>
                  <a:lnTo>
                    <a:pt x="2531913" y="1137584"/>
                  </a:lnTo>
                  <a:lnTo>
                    <a:pt x="2530248" y="1151268"/>
                  </a:lnTo>
                  <a:lnTo>
                    <a:pt x="2527175" y="1193422"/>
                  </a:lnTo>
                  <a:lnTo>
                    <a:pt x="2514925" y="1244953"/>
                  </a:lnTo>
                  <a:lnTo>
                    <a:pt x="2499680" y="1294768"/>
                  </a:lnTo>
                  <a:lnTo>
                    <a:pt x="2487623" y="1331773"/>
                  </a:lnTo>
                  <a:lnTo>
                    <a:pt x="2465990" y="1377926"/>
                  </a:lnTo>
                  <a:lnTo>
                    <a:pt x="2440964" y="1422135"/>
                  </a:lnTo>
                  <a:lnTo>
                    <a:pt x="2412412" y="1464323"/>
                  </a:lnTo>
                  <a:lnTo>
                    <a:pt x="2380203" y="1504414"/>
                  </a:lnTo>
                  <a:lnTo>
                    <a:pt x="2350517" y="1531314"/>
                  </a:lnTo>
                  <a:lnTo>
                    <a:pt x="2310592" y="1566983"/>
                  </a:lnTo>
                  <a:lnTo>
                    <a:pt x="2265461" y="1599667"/>
                  </a:lnTo>
                  <a:close/>
                </a:path>
                <a:path w="3684269" h="2415540">
                  <a:moveTo>
                    <a:pt x="3458568" y="2415287"/>
                  </a:moveTo>
                  <a:lnTo>
                    <a:pt x="3453426" y="2412339"/>
                  </a:lnTo>
                  <a:lnTo>
                    <a:pt x="3370688" y="2277085"/>
                  </a:lnTo>
                  <a:lnTo>
                    <a:pt x="3376388" y="2265714"/>
                  </a:lnTo>
                  <a:lnTo>
                    <a:pt x="3377734" y="2266485"/>
                  </a:lnTo>
                  <a:lnTo>
                    <a:pt x="3418818" y="2231481"/>
                  </a:lnTo>
                  <a:lnTo>
                    <a:pt x="3446656" y="2203522"/>
                  </a:lnTo>
                  <a:lnTo>
                    <a:pt x="3474260" y="2160791"/>
                  </a:lnTo>
                  <a:lnTo>
                    <a:pt x="3495696" y="2114524"/>
                  </a:lnTo>
                  <a:lnTo>
                    <a:pt x="3511346" y="2064942"/>
                  </a:lnTo>
                  <a:lnTo>
                    <a:pt x="3515043" y="2023146"/>
                  </a:lnTo>
                  <a:lnTo>
                    <a:pt x="3520496" y="1967718"/>
                  </a:lnTo>
                  <a:lnTo>
                    <a:pt x="3515507" y="1920943"/>
                  </a:lnTo>
                  <a:lnTo>
                    <a:pt x="3500513" y="1883072"/>
                  </a:lnTo>
                  <a:lnTo>
                    <a:pt x="3482263" y="1843335"/>
                  </a:lnTo>
                  <a:lnTo>
                    <a:pt x="3461193" y="1801981"/>
                  </a:lnTo>
                  <a:lnTo>
                    <a:pt x="3437737" y="1759260"/>
                  </a:lnTo>
                  <a:lnTo>
                    <a:pt x="3406015" y="1726439"/>
                  </a:lnTo>
                  <a:lnTo>
                    <a:pt x="3338459" y="1658440"/>
                  </a:lnTo>
                  <a:lnTo>
                    <a:pt x="3663403" y="1844693"/>
                  </a:lnTo>
                  <a:lnTo>
                    <a:pt x="3671812" y="1864152"/>
                  </a:lnTo>
                  <a:lnTo>
                    <a:pt x="3679412" y="1912423"/>
                  </a:lnTo>
                  <a:lnTo>
                    <a:pt x="3683995" y="1958965"/>
                  </a:lnTo>
                  <a:lnTo>
                    <a:pt x="3679132" y="2014731"/>
                  </a:lnTo>
                  <a:lnTo>
                    <a:pt x="3677341" y="2057619"/>
                  </a:lnTo>
                  <a:lnTo>
                    <a:pt x="3657256" y="2148575"/>
                  </a:lnTo>
                  <a:lnTo>
                    <a:pt x="3638735" y="2196512"/>
                  </a:lnTo>
                  <a:lnTo>
                    <a:pt x="3616514" y="2242329"/>
                  </a:lnTo>
                  <a:lnTo>
                    <a:pt x="3596796" y="2274942"/>
                  </a:lnTo>
                  <a:lnTo>
                    <a:pt x="3566835" y="2316322"/>
                  </a:lnTo>
                  <a:lnTo>
                    <a:pt x="3532833" y="2355386"/>
                  </a:lnTo>
                  <a:lnTo>
                    <a:pt x="3458568" y="2415287"/>
                  </a:lnTo>
                  <a:close/>
                </a:path>
                <a:path w="3684269" h="2415540">
                  <a:moveTo>
                    <a:pt x="2955598" y="1936692"/>
                  </a:moveTo>
                  <a:lnTo>
                    <a:pt x="2753587" y="1820902"/>
                  </a:lnTo>
                  <a:lnTo>
                    <a:pt x="2776071" y="1819151"/>
                  </a:lnTo>
                  <a:lnTo>
                    <a:pt x="2797161" y="1816601"/>
                  </a:lnTo>
                  <a:lnTo>
                    <a:pt x="2836758" y="1810021"/>
                  </a:lnTo>
                  <a:lnTo>
                    <a:pt x="2882771" y="1777842"/>
                  </a:lnTo>
                  <a:lnTo>
                    <a:pt x="2916101" y="1753031"/>
                  </a:lnTo>
                  <a:lnTo>
                    <a:pt x="2949226" y="1713465"/>
                  </a:lnTo>
                  <a:lnTo>
                    <a:pt x="2969243" y="1681023"/>
                  </a:lnTo>
                  <a:lnTo>
                    <a:pt x="2988485" y="1633499"/>
                  </a:lnTo>
                  <a:lnTo>
                    <a:pt x="3001745" y="1582546"/>
                  </a:lnTo>
                  <a:lnTo>
                    <a:pt x="3003817" y="1539819"/>
                  </a:lnTo>
                  <a:lnTo>
                    <a:pt x="3161406" y="1630147"/>
                  </a:lnTo>
                  <a:lnTo>
                    <a:pt x="3143461" y="1693052"/>
                  </a:lnTo>
                  <a:lnTo>
                    <a:pt x="3129638" y="1729044"/>
                  </a:lnTo>
                  <a:lnTo>
                    <a:pt x="3112594" y="1763190"/>
                  </a:lnTo>
                  <a:lnTo>
                    <a:pt x="3085810" y="1806391"/>
                  </a:lnTo>
                  <a:lnTo>
                    <a:pt x="3055527" y="1847587"/>
                  </a:lnTo>
                  <a:lnTo>
                    <a:pt x="3027989" y="1875717"/>
                  </a:lnTo>
                  <a:lnTo>
                    <a:pt x="2990494" y="1912779"/>
                  </a:lnTo>
                  <a:lnTo>
                    <a:pt x="2955598" y="1936692"/>
                  </a:lnTo>
                  <a:close/>
                </a:path>
              </a:pathLst>
            </a:custGeom>
            <a:solidFill>
              <a:srgbClr val="F16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1715" y="805005"/>
            <a:ext cx="9020175" cy="106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5"/>
              </a:spcBef>
            </a:pPr>
            <a:r>
              <a:rPr sz="3200" b="1" dirty="0">
                <a:latin typeface="Comfortaa"/>
                <a:cs typeface="Comfortaa"/>
              </a:rPr>
              <a:t>Так что </a:t>
            </a:r>
            <a:r>
              <a:rPr sz="3200" b="1" spc="5" dirty="0">
                <a:latin typeface="Comfortaa"/>
                <a:cs typeface="Comfortaa"/>
              </a:rPr>
              <a:t>же </a:t>
            </a:r>
            <a:r>
              <a:rPr sz="3200" b="1" dirty="0">
                <a:latin typeface="Comfortaa"/>
                <a:cs typeface="Comfortaa"/>
              </a:rPr>
              <a:t>такое «Золотое сечение».  </a:t>
            </a:r>
            <a:r>
              <a:rPr sz="3200" b="1" spc="5" dirty="0">
                <a:latin typeface="Comfortaa"/>
                <a:cs typeface="Comfortaa"/>
              </a:rPr>
              <a:t>Что </a:t>
            </a:r>
            <a:r>
              <a:rPr sz="3200" b="1" dirty="0">
                <a:latin typeface="Comfortaa"/>
                <a:cs typeface="Comfortaa"/>
              </a:rPr>
              <a:t>это за таинственное</a:t>
            </a:r>
            <a:r>
              <a:rPr sz="3200" b="1" spc="-15" dirty="0">
                <a:latin typeface="Comfortaa"/>
                <a:cs typeface="Comfortaa"/>
              </a:rPr>
              <a:t> </a:t>
            </a:r>
            <a:r>
              <a:rPr sz="3200" b="1" dirty="0">
                <a:latin typeface="Comfortaa"/>
                <a:cs typeface="Comfortaa"/>
              </a:rPr>
              <a:t>сочетание?</a:t>
            </a:r>
            <a:endParaRPr sz="3200">
              <a:latin typeface="Comfortaa"/>
              <a:cs typeface="Comforta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66178" y="8413223"/>
            <a:ext cx="4854575" cy="1227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5"/>
              </a:spcBef>
            </a:pPr>
            <a:r>
              <a:rPr sz="3700" b="1" dirty="0">
                <a:solidFill>
                  <a:srgbClr val="1C4E89"/>
                </a:solidFill>
                <a:latin typeface="Comfortaa"/>
                <a:cs typeface="Comfortaa"/>
              </a:rPr>
              <a:t>Золотое сечение -  закон</a:t>
            </a:r>
            <a:r>
              <a:rPr sz="3700" b="1" spc="-10" dirty="0">
                <a:solidFill>
                  <a:srgbClr val="1C4E89"/>
                </a:solidFill>
                <a:latin typeface="Comfortaa"/>
                <a:cs typeface="Comfortaa"/>
              </a:rPr>
              <a:t> </a:t>
            </a:r>
            <a:r>
              <a:rPr sz="3700" b="1" dirty="0">
                <a:solidFill>
                  <a:srgbClr val="1C4E89"/>
                </a:solidFill>
                <a:latin typeface="Comfortaa"/>
                <a:cs typeface="Comfortaa"/>
              </a:rPr>
              <a:t>красоты?</a:t>
            </a:r>
            <a:endParaRPr sz="3700">
              <a:latin typeface="Comfortaa"/>
              <a:cs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2158197"/>
            <a:ext cx="4476749" cy="597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4300" y="2251892"/>
            <a:ext cx="6134099" cy="5781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97174" y="2158169"/>
            <a:ext cx="4505309" cy="5905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458" y="665090"/>
            <a:ext cx="5983605" cy="12255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216535" algn="ctr">
              <a:lnSpc>
                <a:spcPct val="100000"/>
              </a:lnSpc>
              <a:spcBef>
                <a:spcPts val="745"/>
              </a:spcBef>
            </a:pPr>
            <a:r>
              <a:rPr sz="3400" spc="-45" dirty="0">
                <a:latin typeface="Arial"/>
                <a:cs typeface="Arial"/>
              </a:rPr>
              <a:t>Рембрант,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3400" spc="-10" dirty="0">
                <a:latin typeface="Arial"/>
                <a:cs typeface="Arial"/>
              </a:rPr>
              <a:t>«Мужчина </a:t>
            </a:r>
            <a:r>
              <a:rPr sz="3400" spc="114" dirty="0">
                <a:latin typeface="Arial"/>
                <a:cs typeface="Arial"/>
              </a:rPr>
              <a:t>в </a:t>
            </a:r>
            <a:r>
              <a:rPr sz="3400" spc="5" dirty="0">
                <a:latin typeface="Arial"/>
                <a:cs typeface="Arial"/>
              </a:rPr>
              <a:t>золотом</a:t>
            </a:r>
            <a:r>
              <a:rPr sz="3400" spc="-350" dirty="0">
                <a:latin typeface="Arial"/>
                <a:cs typeface="Arial"/>
              </a:rPr>
              <a:t> </a:t>
            </a:r>
            <a:r>
              <a:rPr sz="3400" spc="-95" dirty="0">
                <a:latin typeface="Arial"/>
                <a:cs typeface="Arial"/>
              </a:rPr>
              <a:t>шлеме».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5975" y="665090"/>
            <a:ext cx="4039870" cy="12255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3400" spc="40" dirty="0">
                <a:latin typeface="Arial"/>
                <a:cs typeface="Arial"/>
              </a:rPr>
              <a:t>Леонардо </a:t>
            </a:r>
            <a:r>
              <a:rPr sz="3400" spc="-114" dirty="0">
                <a:latin typeface="Arial"/>
                <a:cs typeface="Arial"/>
              </a:rPr>
              <a:t>да</a:t>
            </a:r>
            <a:r>
              <a:rPr sz="3400" spc="-235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Винчи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3400" spc="-90" dirty="0">
                <a:latin typeface="Arial"/>
                <a:cs typeface="Arial"/>
              </a:rPr>
              <a:t>«Тайная </a:t>
            </a:r>
            <a:r>
              <a:rPr sz="3400" spc="-50" dirty="0">
                <a:latin typeface="Arial"/>
                <a:cs typeface="Arial"/>
              </a:rPr>
              <a:t>Вечеря»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89832" y="665090"/>
            <a:ext cx="451866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0175" marR="5080" indent="-1388110">
              <a:lnSpc>
                <a:spcPct val="115799"/>
              </a:lnSpc>
              <a:spcBef>
                <a:spcPts val="100"/>
              </a:spcBef>
            </a:pPr>
            <a:r>
              <a:rPr sz="3400" spc="-45" dirty="0">
                <a:solidFill>
                  <a:srgbClr val="000000"/>
                </a:solidFill>
                <a:latin typeface="Arial"/>
                <a:cs typeface="Arial"/>
              </a:rPr>
              <a:t>«Сикстинская </a:t>
            </a:r>
            <a:r>
              <a:rPr sz="3400" spc="-75" dirty="0">
                <a:solidFill>
                  <a:srgbClr val="000000"/>
                </a:solidFill>
                <a:latin typeface="Arial"/>
                <a:cs typeface="Arial"/>
              </a:rPr>
              <a:t>мадона»  </a:t>
            </a:r>
            <a:r>
              <a:rPr sz="3400" spc="-145" dirty="0">
                <a:solidFill>
                  <a:srgbClr val="000000"/>
                </a:solidFill>
                <a:latin typeface="Arial"/>
                <a:cs typeface="Arial"/>
              </a:rPr>
              <a:t>Рафаель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193" y="8074597"/>
            <a:ext cx="1572895" cy="1736725"/>
          </a:xfrm>
          <a:custGeom>
            <a:avLst/>
            <a:gdLst/>
            <a:ahLst/>
            <a:cxnLst/>
            <a:rect l="l" t="t" r="r" b="b"/>
            <a:pathLst>
              <a:path w="1572895" h="1736725">
                <a:moveTo>
                  <a:pt x="567602" y="542012"/>
                </a:moveTo>
                <a:lnTo>
                  <a:pt x="323051" y="864403"/>
                </a:lnTo>
                <a:lnTo>
                  <a:pt x="334364" y="845431"/>
                </a:lnTo>
                <a:lnTo>
                  <a:pt x="334351" y="826474"/>
                </a:lnTo>
                <a:lnTo>
                  <a:pt x="300463" y="783242"/>
                </a:lnTo>
                <a:lnTo>
                  <a:pt x="266649" y="756284"/>
                </a:lnTo>
                <a:lnTo>
                  <a:pt x="221630" y="723977"/>
                </a:lnTo>
                <a:lnTo>
                  <a:pt x="165433" y="684980"/>
                </a:lnTo>
                <a:lnTo>
                  <a:pt x="138826" y="668323"/>
                </a:lnTo>
                <a:lnTo>
                  <a:pt x="113823" y="649687"/>
                </a:lnTo>
                <a:lnTo>
                  <a:pt x="68627" y="606480"/>
                </a:lnTo>
                <a:lnTo>
                  <a:pt x="30936" y="556580"/>
                </a:lnTo>
                <a:lnTo>
                  <a:pt x="1837" y="501212"/>
                </a:lnTo>
                <a:lnTo>
                  <a:pt x="0" y="461112"/>
                </a:lnTo>
                <a:lnTo>
                  <a:pt x="9546" y="424736"/>
                </a:lnTo>
                <a:lnTo>
                  <a:pt x="56062" y="366822"/>
                </a:lnTo>
                <a:lnTo>
                  <a:pt x="89663" y="347115"/>
                </a:lnTo>
                <a:lnTo>
                  <a:pt x="127916" y="334795"/>
                </a:lnTo>
                <a:lnTo>
                  <a:pt x="169137" y="330777"/>
                </a:lnTo>
                <a:lnTo>
                  <a:pt x="211643" y="335979"/>
                </a:lnTo>
                <a:lnTo>
                  <a:pt x="253750" y="351314"/>
                </a:lnTo>
                <a:lnTo>
                  <a:pt x="301504" y="376730"/>
                </a:lnTo>
                <a:lnTo>
                  <a:pt x="348707" y="403047"/>
                </a:lnTo>
                <a:lnTo>
                  <a:pt x="395360" y="430267"/>
                </a:lnTo>
                <a:lnTo>
                  <a:pt x="441462" y="458387"/>
                </a:lnTo>
                <a:lnTo>
                  <a:pt x="487014" y="487409"/>
                </a:lnTo>
                <a:lnTo>
                  <a:pt x="532015" y="517333"/>
                </a:lnTo>
                <a:lnTo>
                  <a:pt x="567602" y="542012"/>
                </a:lnTo>
                <a:close/>
              </a:path>
              <a:path w="1572895" h="1736725">
                <a:moveTo>
                  <a:pt x="906723" y="1560565"/>
                </a:moveTo>
                <a:lnTo>
                  <a:pt x="873876" y="1597133"/>
                </a:lnTo>
                <a:lnTo>
                  <a:pt x="840298" y="1632987"/>
                </a:lnTo>
                <a:lnTo>
                  <a:pt x="805988" y="1668126"/>
                </a:lnTo>
                <a:lnTo>
                  <a:pt x="770948" y="1702550"/>
                </a:lnTo>
                <a:lnTo>
                  <a:pt x="735176" y="1736260"/>
                </a:lnTo>
                <a:lnTo>
                  <a:pt x="706535" y="1691431"/>
                </a:lnTo>
                <a:lnTo>
                  <a:pt x="681484" y="1644837"/>
                </a:lnTo>
                <a:lnTo>
                  <a:pt x="660023" y="1596478"/>
                </a:lnTo>
                <a:lnTo>
                  <a:pt x="642152" y="1546352"/>
                </a:lnTo>
                <a:lnTo>
                  <a:pt x="635740" y="1498228"/>
                </a:lnTo>
                <a:lnTo>
                  <a:pt x="630633" y="1449964"/>
                </a:lnTo>
                <a:lnTo>
                  <a:pt x="626592" y="1401588"/>
                </a:lnTo>
                <a:lnTo>
                  <a:pt x="623376" y="1353126"/>
                </a:lnTo>
                <a:lnTo>
                  <a:pt x="620745" y="1304609"/>
                </a:lnTo>
                <a:lnTo>
                  <a:pt x="618459" y="1256064"/>
                </a:lnTo>
                <a:lnTo>
                  <a:pt x="613961" y="1159004"/>
                </a:lnTo>
                <a:lnTo>
                  <a:pt x="611268" y="1110545"/>
                </a:lnTo>
                <a:lnTo>
                  <a:pt x="562005" y="1131375"/>
                </a:lnTo>
                <a:lnTo>
                  <a:pt x="414715" y="1195345"/>
                </a:lnTo>
                <a:lnTo>
                  <a:pt x="365263" y="1215932"/>
                </a:lnTo>
                <a:lnTo>
                  <a:pt x="315372" y="1235537"/>
                </a:lnTo>
                <a:lnTo>
                  <a:pt x="264886" y="1253792"/>
                </a:lnTo>
                <a:lnTo>
                  <a:pt x="213649" y="1270328"/>
                </a:lnTo>
                <a:lnTo>
                  <a:pt x="167710" y="1273472"/>
                </a:lnTo>
                <a:lnTo>
                  <a:pt x="122062" y="1272466"/>
                </a:lnTo>
                <a:lnTo>
                  <a:pt x="76703" y="1267309"/>
                </a:lnTo>
                <a:lnTo>
                  <a:pt x="31635" y="1257992"/>
                </a:lnTo>
                <a:lnTo>
                  <a:pt x="33046" y="1207427"/>
                </a:lnTo>
                <a:lnTo>
                  <a:pt x="37550" y="1157221"/>
                </a:lnTo>
                <a:lnTo>
                  <a:pt x="45146" y="1107383"/>
                </a:lnTo>
                <a:lnTo>
                  <a:pt x="55835" y="1057913"/>
                </a:lnTo>
                <a:lnTo>
                  <a:pt x="89602" y="1016329"/>
                </a:lnTo>
                <a:lnTo>
                  <a:pt x="132002" y="983430"/>
                </a:lnTo>
                <a:lnTo>
                  <a:pt x="163923" y="967278"/>
                </a:lnTo>
                <a:lnTo>
                  <a:pt x="220846" y="934829"/>
                </a:lnTo>
                <a:lnTo>
                  <a:pt x="266322" y="907762"/>
                </a:lnTo>
                <a:lnTo>
                  <a:pt x="300380" y="884733"/>
                </a:lnTo>
                <a:lnTo>
                  <a:pt x="323051" y="864403"/>
                </a:lnTo>
                <a:lnTo>
                  <a:pt x="567602" y="542012"/>
                </a:lnTo>
                <a:lnTo>
                  <a:pt x="576466" y="548159"/>
                </a:lnTo>
                <a:lnTo>
                  <a:pt x="623173" y="575414"/>
                </a:lnTo>
                <a:lnTo>
                  <a:pt x="661481" y="587033"/>
                </a:lnTo>
                <a:lnTo>
                  <a:pt x="691849" y="582803"/>
                </a:lnTo>
                <a:lnTo>
                  <a:pt x="714736" y="562508"/>
                </a:lnTo>
                <a:lnTo>
                  <a:pt x="1029435" y="147640"/>
                </a:lnTo>
                <a:lnTo>
                  <a:pt x="1043019" y="192385"/>
                </a:lnTo>
                <a:lnTo>
                  <a:pt x="1044446" y="241608"/>
                </a:lnTo>
                <a:lnTo>
                  <a:pt x="1044918" y="290804"/>
                </a:lnTo>
                <a:lnTo>
                  <a:pt x="1044436" y="339975"/>
                </a:lnTo>
                <a:lnTo>
                  <a:pt x="1043000" y="389120"/>
                </a:lnTo>
                <a:lnTo>
                  <a:pt x="1040609" y="438239"/>
                </a:lnTo>
                <a:lnTo>
                  <a:pt x="1037265" y="487333"/>
                </a:lnTo>
                <a:lnTo>
                  <a:pt x="1032966" y="536401"/>
                </a:lnTo>
                <a:lnTo>
                  <a:pt x="1078129" y="518051"/>
                </a:lnTo>
                <a:lnTo>
                  <a:pt x="1123620" y="500690"/>
                </a:lnTo>
                <a:lnTo>
                  <a:pt x="1169438" y="484318"/>
                </a:lnTo>
                <a:lnTo>
                  <a:pt x="1215583" y="468935"/>
                </a:lnTo>
                <a:lnTo>
                  <a:pt x="1262055" y="454541"/>
                </a:lnTo>
                <a:lnTo>
                  <a:pt x="1308855" y="441135"/>
                </a:lnTo>
                <a:lnTo>
                  <a:pt x="1355982" y="428717"/>
                </a:lnTo>
                <a:lnTo>
                  <a:pt x="1406979" y="432534"/>
                </a:lnTo>
                <a:lnTo>
                  <a:pt x="1456936" y="441047"/>
                </a:lnTo>
                <a:lnTo>
                  <a:pt x="1462445" y="442535"/>
                </a:lnTo>
                <a:lnTo>
                  <a:pt x="1132630" y="877330"/>
                </a:lnTo>
                <a:lnTo>
                  <a:pt x="1197356" y="939162"/>
                </a:lnTo>
                <a:lnTo>
                  <a:pt x="973629" y="1234101"/>
                </a:lnTo>
                <a:lnTo>
                  <a:pt x="923859" y="1455284"/>
                </a:lnTo>
                <a:lnTo>
                  <a:pt x="920773" y="1483112"/>
                </a:lnTo>
                <a:lnTo>
                  <a:pt x="919714" y="1512079"/>
                </a:lnTo>
                <a:lnTo>
                  <a:pt x="916444" y="1538968"/>
                </a:lnTo>
                <a:lnTo>
                  <a:pt x="906723" y="1560565"/>
                </a:lnTo>
                <a:close/>
              </a:path>
              <a:path w="1572895" h="1736725">
                <a:moveTo>
                  <a:pt x="1029435" y="147640"/>
                </a:moveTo>
                <a:lnTo>
                  <a:pt x="714736" y="562508"/>
                </a:lnTo>
                <a:lnTo>
                  <a:pt x="730598" y="525933"/>
                </a:lnTo>
                <a:lnTo>
                  <a:pt x="739895" y="472864"/>
                </a:lnTo>
                <a:lnTo>
                  <a:pt x="742657" y="418648"/>
                </a:lnTo>
                <a:lnTo>
                  <a:pt x="747788" y="364813"/>
                </a:lnTo>
                <a:lnTo>
                  <a:pt x="755289" y="311360"/>
                </a:lnTo>
                <a:lnTo>
                  <a:pt x="765159" y="258288"/>
                </a:lnTo>
                <a:lnTo>
                  <a:pt x="777398" y="205599"/>
                </a:lnTo>
                <a:lnTo>
                  <a:pt x="792006" y="153292"/>
                </a:lnTo>
                <a:lnTo>
                  <a:pt x="813258" y="117864"/>
                </a:lnTo>
                <a:lnTo>
                  <a:pt x="844673" y="86462"/>
                </a:lnTo>
                <a:lnTo>
                  <a:pt x="882127" y="57391"/>
                </a:lnTo>
                <a:lnTo>
                  <a:pt x="921498" y="28956"/>
                </a:lnTo>
                <a:lnTo>
                  <a:pt x="957983" y="0"/>
                </a:lnTo>
                <a:lnTo>
                  <a:pt x="959896" y="1567"/>
                </a:lnTo>
                <a:lnTo>
                  <a:pt x="985440" y="45191"/>
                </a:lnTo>
                <a:lnTo>
                  <a:pt x="1008425" y="92589"/>
                </a:lnTo>
                <a:lnTo>
                  <a:pt x="1027618" y="141654"/>
                </a:lnTo>
                <a:lnTo>
                  <a:pt x="1029435" y="147640"/>
                </a:lnTo>
                <a:close/>
              </a:path>
              <a:path w="1572895" h="1736725">
                <a:moveTo>
                  <a:pt x="1463167" y="682646"/>
                </a:moveTo>
                <a:lnTo>
                  <a:pt x="1435305" y="706150"/>
                </a:lnTo>
                <a:lnTo>
                  <a:pt x="1398538" y="722998"/>
                </a:lnTo>
                <a:lnTo>
                  <a:pt x="1358446" y="737923"/>
                </a:lnTo>
                <a:lnTo>
                  <a:pt x="1320608" y="755657"/>
                </a:lnTo>
                <a:lnTo>
                  <a:pt x="1272764" y="784632"/>
                </a:lnTo>
                <a:lnTo>
                  <a:pt x="1225738" y="815027"/>
                </a:lnTo>
                <a:lnTo>
                  <a:pt x="1132630" y="877330"/>
                </a:lnTo>
                <a:lnTo>
                  <a:pt x="1462445" y="442535"/>
                </a:lnTo>
                <a:lnTo>
                  <a:pt x="1505852" y="454256"/>
                </a:lnTo>
                <a:lnTo>
                  <a:pt x="1553729" y="472160"/>
                </a:lnTo>
                <a:lnTo>
                  <a:pt x="1539480" y="515913"/>
                </a:lnTo>
                <a:lnTo>
                  <a:pt x="1523300" y="558840"/>
                </a:lnTo>
                <a:lnTo>
                  <a:pt x="1505188" y="600938"/>
                </a:lnTo>
                <a:lnTo>
                  <a:pt x="1485143" y="642207"/>
                </a:lnTo>
                <a:lnTo>
                  <a:pt x="1463167" y="682646"/>
                </a:lnTo>
                <a:close/>
              </a:path>
              <a:path w="1572895" h="1736725">
                <a:moveTo>
                  <a:pt x="1531362" y="1401429"/>
                </a:moveTo>
                <a:lnTo>
                  <a:pt x="1495717" y="1443313"/>
                </a:lnTo>
                <a:lnTo>
                  <a:pt x="1460881" y="1469820"/>
                </a:lnTo>
                <a:lnTo>
                  <a:pt x="1426785" y="1482924"/>
                </a:lnTo>
                <a:lnTo>
                  <a:pt x="1393360" y="1484600"/>
                </a:lnTo>
                <a:lnTo>
                  <a:pt x="1360535" y="1476822"/>
                </a:lnTo>
                <a:lnTo>
                  <a:pt x="1328241" y="1461565"/>
                </a:lnTo>
                <a:lnTo>
                  <a:pt x="1296409" y="1440802"/>
                </a:lnTo>
                <a:lnTo>
                  <a:pt x="1264969" y="1416508"/>
                </a:lnTo>
                <a:lnTo>
                  <a:pt x="1233853" y="1390658"/>
                </a:lnTo>
                <a:lnTo>
                  <a:pt x="1202989" y="1365226"/>
                </a:lnTo>
                <a:lnTo>
                  <a:pt x="1172309" y="1342186"/>
                </a:lnTo>
                <a:lnTo>
                  <a:pt x="1123990" y="1312793"/>
                </a:lnTo>
                <a:lnTo>
                  <a:pt x="1074256" y="1285923"/>
                </a:lnTo>
                <a:lnTo>
                  <a:pt x="1023878" y="1260163"/>
                </a:lnTo>
                <a:lnTo>
                  <a:pt x="973629" y="1234101"/>
                </a:lnTo>
                <a:lnTo>
                  <a:pt x="1197356" y="939162"/>
                </a:lnTo>
                <a:lnTo>
                  <a:pt x="1215233" y="956239"/>
                </a:lnTo>
                <a:lnTo>
                  <a:pt x="1256791" y="995488"/>
                </a:lnTo>
                <a:lnTo>
                  <a:pt x="1298607" y="1034134"/>
                </a:lnTo>
                <a:lnTo>
                  <a:pt x="1335229" y="1057670"/>
                </a:lnTo>
                <a:lnTo>
                  <a:pt x="1373597" y="1078231"/>
                </a:lnTo>
                <a:lnTo>
                  <a:pt x="1398163" y="1100957"/>
                </a:lnTo>
                <a:lnTo>
                  <a:pt x="1427094" y="1122801"/>
                </a:lnTo>
                <a:lnTo>
                  <a:pt x="1458254" y="1144500"/>
                </a:lnTo>
                <a:lnTo>
                  <a:pt x="1489504" y="1166793"/>
                </a:lnTo>
                <a:lnTo>
                  <a:pt x="1518710" y="1190416"/>
                </a:lnTo>
                <a:lnTo>
                  <a:pt x="1543735" y="1216108"/>
                </a:lnTo>
                <a:lnTo>
                  <a:pt x="1562442" y="1244607"/>
                </a:lnTo>
                <a:lnTo>
                  <a:pt x="1572695" y="1276651"/>
                </a:lnTo>
                <a:lnTo>
                  <a:pt x="1572357" y="1312977"/>
                </a:lnTo>
                <a:lnTo>
                  <a:pt x="1559291" y="1354324"/>
                </a:lnTo>
                <a:lnTo>
                  <a:pt x="1531362" y="1401429"/>
                </a:lnTo>
                <a:close/>
              </a:path>
            </a:pathLst>
          </a:custGeom>
          <a:solidFill>
            <a:srgbClr val="FBBE4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107</Words>
  <Application>Microsoft Macintosh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Comfortaa</vt:lpstr>
      <vt:lpstr>Lato</vt:lpstr>
      <vt:lpstr>Noto Sans</vt:lpstr>
      <vt:lpstr>Times New Roman</vt:lpstr>
      <vt:lpstr>Trebuchet MS</vt:lpstr>
      <vt:lpstr>Office Theme</vt:lpstr>
      <vt:lpstr>Законы  гармонии</vt:lpstr>
      <vt:lpstr>Презентация PowerPoint</vt:lpstr>
      <vt:lpstr>Предыстория</vt:lpstr>
      <vt:lpstr>Золотое деление</vt:lpstr>
      <vt:lpstr>Золотое сечение</vt:lpstr>
      <vt:lpstr>Золотое деление</vt:lpstr>
      <vt:lpstr>Так что же такое «Золотое сечение».  Что это за таинственное сочетание?</vt:lpstr>
      <vt:lpstr>«Сикстинская мадона»  Рафаель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гармонии</dc:title>
  <dc:creator>Ksenia Gubensky</dc:creator>
  <cp:keywords>DAE9gb3YWkk,BAEaba2qSfc</cp:keywords>
  <cp:lastModifiedBy>Оксана Губенская</cp:lastModifiedBy>
  <cp:revision>1</cp:revision>
  <dcterms:created xsi:type="dcterms:W3CDTF">2023-07-09T22:11:46Z</dcterms:created>
  <dcterms:modified xsi:type="dcterms:W3CDTF">2023-07-09T22:20:45Z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2022-04-10T00:00:00Z</vt:filetime>
  </property>
  <property fmtid="{D5CDD505-2E9C-101B-9397-08002B2CF9AE}" pid="3" name="Creator">
    <vt:lpwstr>Canva</vt:lpwstr>
  </property>
  <property fmtid="{D5CDD505-2E9C-101B-9397-08002B2CF9AE}" pid="4" name="LastSaved">
    <vt:filetime>2023-07-09T00:00:00Z</vt:filetime>
  </property>
</Properties>
</file>