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6"/>
  </p:notesMasterIdLst>
  <p:sldIdLst>
    <p:sldId id="256" r:id="rId2"/>
    <p:sldId id="276" r:id="rId3"/>
    <p:sldId id="257" r:id="rId4"/>
    <p:sldId id="258" r:id="rId5"/>
    <p:sldId id="268" r:id="rId6"/>
    <p:sldId id="277" r:id="rId7"/>
    <p:sldId id="278" r:id="rId8"/>
    <p:sldId id="279" r:id="rId9"/>
    <p:sldId id="280" r:id="rId10"/>
    <p:sldId id="261" r:id="rId11"/>
    <p:sldId id="270" r:id="rId12"/>
    <p:sldId id="281" r:id="rId13"/>
    <p:sldId id="282" r:id="rId14"/>
    <p:sldId id="262" r:id="rId15"/>
    <p:sldId id="271" r:id="rId16"/>
    <p:sldId id="265" r:id="rId17"/>
    <p:sldId id="264" r:id="rId18"/>
    <p:sldId id="266" r:id="rId19"/>
    <p:sldId id="272" r:id="rId20"/>
    <p:sldId id="286" r:id="rId21"/>
    <p:sldId id="284" r:id="rId22"/>
    <p:sldId id="267" r:id="rId23"/>
    <p:sldId id="287" r:id="rId24"/>
    <p:sldId id="2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B3E"/>
    <a:srgbClr val="186E14"/>
    <a:srgbClr val="0066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image" Target="../media/image2.wm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6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89C69-AED0-4287-8B1E-5DC90A14662B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7A267C-004A-494B-8110-89ABE33B87CF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2">
                  <a:lumMod val="50000"/>
                </a:schemeClr>
              </a:solidFill>
            </a:rPr>
            <a:t>Выражение индивидуаль</a:t>
          </a:r>
        </a:p>
        <a:p>
          <a:pPr rtl="0"/>
          <a:r>
            <a:rPr lang="ru-RU" sz="2400" dirty="0" smtClean="0">
              <a:solidFill>
                <a:schemeClr val="tx2">
                  <a:lumMod val="50000"/>
                </a:schemeClr>
              </a:solidFill>
            </a:rPr>
            <a:t>ности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FAF8DDC2-C128-47B4-8F06-1E612933E8CB}" type="parTrans" cxnId="{81D62D53-3E1D-403D-A9B9-AD300F9F9C06}">
      <dgm:prSet/>
      <dgm:spPr/>
      <dgm:t>
        <a:bodyPr/>
        <a:lstStyle/>
        <a:p>
          <a:endParaRPr lang="ru-RU"/>
        </a:p>
      </dgm:t>
    </dgm:pt>
    <dgm:pt modelId="{44CF20A1-1F0E-40CB-84C4-AE288FBCACA0}" type="sibTrans" cxnId="{81D62D53-3E1D-403D-A9B9-AD300F9F9C06}">
      <dgm:prSet/>
      <dgm:spPr/>
      <dgm:t>
        <a:bodyPr/>
        <a:lstStyle/>
        <a:p>
          <a:endParaRPr lang="ru-RU"/>
        </a:p>
      </dgm:t>
    </dgm:pt>
    <dgm:pt modelId="{FF9490BC-FC54-47B5-BEFF-2C518FDCD35A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2">
                  <a:lumMod val="50000"/>
                </a:schemeClr>
              </a:solidFill>
            </a:rPr>
            <a:t>Форма самореализации личности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9CE0B571-0890-41B3-8A79-3365ED5EFF4E}" type="parTrans" cxnId="{1A68F76B-6EA4-4880-988D-430897947A4C}">
      <dgm:prSet/>
      <dgm:spPr/>
      <dgm:t>
        <a:bodyPr/>
        <a:lstStyle/>
        <a:p>
          <a:endParaRPr lang="ru-RU"/>
        </a:p>
      </dgm:t>
    </dgm:pt>
    <dgm:pt modelId="{DB3D9CBD-940D-489B-AE95-C5C77436AE4B}" type="sibTrans" cxnId="{1A68F76B-6EA4-4880-988D-430897947A4C}">
      <dgm:prSet/>
      <dgm:spPr/>
      <dgm:t>
        <a:bodyPr/>
        <a:lstStyle/>
        <a:p>
          <a:endParaRPr lang="ru-RU"/>
        </a:p>
      </dgm:t>
    </dgm:pt>
    <dgm:pt modelId="{271BAD04-9036-473B-980B-9C280976C447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Возможность выразить свое особое, неповторимое отношение к миру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21EA16BF-2FC5-4B9F-9790-4CC6434885DB}" type="parTrans" cxnId="{0057A2CE-0B34-440F-AB00-83FF40CE6EE1}">
      <dgm:prSet/>
      <dgm:spPr/>
      <dgm:t>
        <a:bodyPr/>
        <a:lstStyle/>
        <a:p>
          <a:endParaRPr lang="ru-RU"/>
        </a:p>
      </dgm:t>
    </dgm:pt>
    <dgm:pt modelId="{40D39DE1-FA45-4323-8882-6FF7432D5001}" type="sibTrans" cxnId="{0057A2CE-0B34-440F-AB00-83FF40CE6EE1}">
      <dgm:prSet/>
      <dgm:spPr/>
      <dgm:t>
        <a:bodyPr/>
        <a:lstStyle/>
        <a:p>
          <a:endParaRPr lang="ru-RU"/>
        </a:p>
      </dgm:t>
    </dgm:pt>
    <dgm:pt modelId="{9291B9E4-52AF-4F45-8802-56B85CA0DEAE}" type="pres">
      <dgm:prSet presAssocID="{13889C69-AED0-4287-8B1E-5DC90A146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891EB-36F3-42BF-B87F-096C8495DC46}" type="pres">
      <dgm:prSet presAssocID="{13889C69-AED0-4287-8B1E-5DC90A14662B}" presName="tSp" presStyleCnt="0"/>
      <dgm:spPr/>
    </dgm:pt>
    <dgm:pt modelId="{F01AED35-9F1A-40A4-9931-23DD283F3855}" type="pres">
      <dgm:prSet presAssocID="{13889C69-AED0-4287-8B1E-5DC90A14662B}" presName="bSp" presStyleCnt="0"/>
      <dgm:spPr/>
    </dgm:pt>
    <dgm:pt modelId="{9B8A19C5-E405-4BAB-9BC7-8586E9BD6BDA}" type="pres">
      <dgm:prSet presAssocID="{13889C69-AED0-4287-8B1E-5DC90A14662B}" presName="process" presStyleCnt="0"/>
      <dgm:spPr/>
    </dgm:pt>
    <dgm:pt modelId="{B83ACEE8-D06D-46CD-BEE6-2B6857B0C294}" type="pres">
      <dgm:prSet presAssocID="{267A267C-004A-494B-8110-89ABE33B87CF}" presName="composite1" presStyleCnt="0"/>
      <dgm:spPr/>
    </dgm:pt>
    <dgm:pt modelId="{7066D887-0891-47FD-ABC2-5F8F38C9239F}" type="pres">
      <dgm:prSet presAssocID="{267A267C-004A-494B-8110-89ABE33B87CF}" presName="dummyNode1" presStyleLbl="node1" presStyleIdx="0" presStyleCnt="3"/>
      <dgm:spPr/>
    </dgm:pt>
    <dgm:pt modelId="{18DDBF69-CC3B-4BAE-8513-6420573367EE}" type="pres">
      <dgm:prSet presAssocID="{267A267C-004A-494B-8110-89ABE33B87CF}" presName="childNode1" presStyleLbl="bgAcc1" presStyleIdx="0" presStyleCnt="3" custLinFactNeighborX="26464" custLinFactNeighborY="-4086">
        <dgm:presLayoutVars>
          <dgm:bulletEnabled val="1"/>
        </dgm:presLayoutVars>
      </dgm:prSet>
      <dgm:spPr/>
    </dgm:pt>
    <dgm:pt modelId="{422043C5-D43E-4CA7-83FB-FF1392789A58}" type="pres">
      <dgm:prSet presAssocID="{267A267C-004A-494B-8110-89ABE33B87CF}" presName="childNode1tx" presStyleLbl="bgAcc1" presStyleIdx="0" presStyleCnt="3">
        <dgm:presLayoutVars>
          <dgm:bulletEnabled val="1"/>
        </dgm:presLayoutVars>
      </dgm:prSet>
      <dgm:spPr/>
    </dgm:pt>
    <dgm:pt modelId="{4F312FF9-F10E-4141-8C1C-72EF21645D21}" type="pres">
      <dgm:prSet presAssocID="{267A267C-004A-494B-8110-89ABE33B87CF}" presName="parentNode1" presStyleLbl="node1" presStyleIdx="0" presStyleCnt="3" custScaleX="192990" custScaleY="386693" custLinFactNeighborX="9445" custLinFactNeighborY="-10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6162-B5E2-447F-A886-2451C24EFD11}" type="pres">
      <dgm:prSet presAssocID="{267A267C-004A-494B-8110-89ABE33B87CF}" presName="connSite1" presStyleCnt="0"/>
      <dgm:spPr/>
    </dgm:pt>
    <dgm:pt modelId="{E4EE3610-69AF-4B99-8B0C-23BB53A677FF}" type="pres">
      <dgm:prSet presAssocID="{44CF20A1-1F0E-40CB-84C4-AE288FBCACA0}" presName="Name9" presStyleLbl="sibTrans2D1" presStyleIdx="0" presStyleCnt="2"/>
      <dgm:spPr/>
      <dgm:t>
        <a:bodyPr/>
        <a:lstStyle/>
        <a:p>
          <a:endParaRPr lang="ru-RU"/>
        </a:p>
      </dgm:t>
    </dgm:pt>
    <dgm:pt modelId="{E0F77FD1-5166-4DDA-A44D-C817A8048EF4}" type="pres">
      <dgm:prSet presAssocID="{FF9490BC-FC54-47B5-BEFF-2C518FDCD35A}" presName="composite2" presStyleCnt="0"/>
      <dgm:spPr/>
    </dgm:pt>
    <dgm:pt modelId="{591F3D32-EA09-4C8A-B835-BF5D1BDD7DC4}" type="pres">
      <dgm:prSet presAssocID="{FF9490BC-FC54-47B5-BEFF-2C518FDCD35A}" presName="dummyNode2" presStyleLbl="node1" presStyleIdx="0" presStyleCnt="3"/>
      <dgm:spPr/>
    </dgm:pt>
    <dgm:pt modelId="{B5916E48-42A7-4A0E-9400-7317967B9131}" type="pres">
      <dgm:prSet presAssocID="{FF9490BC-FC54-47B5-BEFF-2C518FDCD35A}" presName="childNode2" presStyleLbl="bgAcc1" presStyleIdx="1" presStyleCnt="3" custLinFactNeighborX="10713" custLinFactNeighborY="-69897">
        <dgm:presLayoutVars>
          <dgm:bulletEnabled val="1"/>
        </dgm:presLayoutVars>
      </dgm:prSet>
      <dgm:spPr/>
    </dgm:pt>
    <dgm:pt modelId="{3E81AA8A-15B1-40DC-9EC2-2D05300BF1BD}" type="pres">
      <dgm:prSet presAssocID="{FF9490BC-FC54-47B5-BEFF-2C518FDCD35A}" presName="childNode2tx" presStyleLbl="bgAcc1" presStyleIdx="1" presStyleCnt="3">
        <dgm:presLayoutVars>
          <dgm:bulletEnabled val="1"/>
        </dgm:presLayoutVars>
      </dgm:prSet>
      <dgm:spPr/>
    </dgm:pt>
    <dgm:pt modelId="{CDD05AB0-D5A3-4614-AA33-14855989A667}" type="pres">
      <dgm:prSet presAssocID="{FF9490BC-FC54-47B5-BEFF-2C518FDCD35A}" presName="parentNode2" presStyleLbl="node1" presStyleIdx="1" presStyleCnt="3" custScaleX="182508" custScaleY="317470" custLinFactY="-32229" custLinFactNeighborX="-11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11AAC-2445-4A23-9395-4699FA810E69}" type="pres">
      <dgm:prSet presAssocID="{FF9490BC-FC54-47B5-BEFF-2C518FDCD35A}" presName="connSite2" presStyleCnt="0"/>
      <dgm:spPr/>
    </dgm:pt>
    <dgm:pt modelId="{D56290E2-ABF4-4D21-8CB3-84B7F682497A}" type="pres">
      <dgm:prSet presAssocID="{DB3D9CBD-940D-489B-AE95-C5C77436AE4B}" presName="Name18" presStyleLbl="sibTrans2D1" presStyleIdx="1" presStyleCnt="2"/>
      <dgm:spPr/>
      <dgm:t>
        <a:bodyPr/>
        <a:lstStyle/>
        <a:p>
          <a:endParaRPr lang="ru-RU"/>
        </a:p>
      </dgm:t>
    </dgm:pt>
    <dgm:pt modelId="{FC859307-6E90-4771-97FE-49743C6A453C}" type="pres">
      <dgm:prSet presAssocID="{271BAD04-9036-473B-980B-9C280976C447}" presName="composite1" presStyleCnt="0"/>
      <dgm:spPr/>
    </dgm:pt>
    <dgm:pt modelId="{50DC7E85-1A23-4DAF-A396-4D9F5DBD0B9F}" type="pres">
      <dgm:prSet presAssocID="{271BAD04-9036-473B-980B-9C280976C447}" presName="dummyNode1" presStyleLbl="node1" presStyleIdx="1" presStyleCnt="3"/>
      <dgm:spPr/>
    </dgm:pt>
    <dgm:pt modelId="{87050758-AA4E-41B8-A3D7-4306849225E7}" type="pres">
      <dgm:prSet presAssocID="{271BAD04-9036-473B-980B-9C280976C447}" presName="childNode1" presStyleLbl="bgAcc1" presStyleIdx="2" presStyleCnt="3" custScaleX="130107" custScaleY="93145" custLinFactNeighborX="13344" custLinFactNeighborY="-2512">
        <dgm:presLayoutVars>
          <dgm:bulletEnabled val="1"/>
        </dgm:presLayoutVars>
      </dgm:prSet>
      <dgm:spPr/>
    </dgm:pt>
    <dgm:pt modelId="{5205DFB2-F309-456D-AB63-AD03CDA72EBE}" type="pres">
      <dgm:prSet presAssocID="{271BAD04-9036-473B-980B-9C280976C447}" presName="childNode1tx" presStyleLbl="bgAcc1" presStyleIdx="2" presStyleCnt="3">
        <dgm:presLayoutVars>
          <dgm:bulletEnabled val="1"/>
        </dgm:presLayoutVars>
      </dgm:prSet>
      <dgm:spPr/>
    </dgm:pt>
    <dgm:pt modelId="{AF6ED445-0414-46D3-99E5-99CD1D7BBBED}" type="pres">
      <dgm:prSet presAssocID="{271BAD04-9036-473B-980B-9C280976C447}" presName="parentNode1" presStyleLbl="node1" presStyleIdx="2" presStyleCnt="3" custScaleX="207148" custScaleY="388885" custLinFactNeighborX="-9840" custLinFactNeighborY="59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2A2EF-BE95-488F-9F63-196CBA289564}" type="pres">
      <dgm:prSet presAssocID="{271BAD04-9036-473B-980B-9C280976C447}" presName="connSite1" presStyleCnt="0"/>
      <dgm:spPr/>
    </dgm:pt>
  </dgm:ptLst>
  <dgm:cxnLst>
    <dgm:cxn modelId="{2F50C046-AA2A-4951-B440-5D0AFF55BC49}" type="presOf" srcId="{44CF20A1-1F0E-40CB-84C4-AE288FBCACA0}" destId="{E4EE3610-69AF-4B99-8B0C-23BB53A677FF}" srcOrd="0" destOrd="0" presId="urn:microsoft.com/office/officeart/2005/8/layout/hProcess4"/>
    <dgm:cxn modelId="{E695E95B-7E8A-4050-8E72-13C3A5217F2A}" type="presOf" srcId="{267A267C-004A-494B-8110-89ABE33B87CF}" destId="{4F312FF9-F10E-4141-8C1C-72EF21645D21}" srcOrd="0" destOrd="0" presId="urn:microsoft.com/office/officeart/2005/8/layout/hProcess4"/>
    <dgm:cxn modelId="{81D62D53-3E1D-403D-A9B9-AD300F9F9C06}" srcId="{13889C69-AED0-4287-8B1E-5DC90A14662B}" destId="{267A267C-004A-494B-8110-89ABE33B87CF}" srcOrd="0" destOrd="0" parTransId="{FAF8DDC2-C128-47B4-8F06-1E612933E8CB}" sibTransId="{44CF20A1-1F0E-40CB-84C4-AE288FBCACA0}"/>
    <dgm:cxn modelId="{1CD21657-0C17-4941-B8E7-961E23D0E8D0}" type="presOf" srcId="{271BAD04-9036-473B-980B-9C280976C447}" destId="{AF6ED445-0414-46D3-99E5-99CD1D7BBBED}" srcOrd="0" destOrd="0" presId="urn:microsoft.com/office/officeart/2005/8/layout/hProcess4"/>
    <dgm:cxn modelId="{1A68F76B-6EA4-4880-988D-430897947A4C}" srcId="{13889C69-AED0-4287-8B1E-5DC90A14662B}" destId="{FF9490BC-FC54-47B5-BEFF-2C518FDCD35A}" srcOrd="1" destOrd="0" parTransId="{9CE0B571-0890-41B3-8A79-3365ED5EFF4E}" sibTransId="{DB3D9CBD-940D-489B-AE95-C5C77436AE4B}"/>
    <dgm:cxn modelId="{0057A2CE-0B34-440F-AB00-83FF40CE6EE1}" srcId="{13889C69-AED0-4287-8B1E-5DC90A14662B}" destId="{271BAD04-9036-473B-980B-9C280976C447}" srcOrd="2" destOrd="0" parTransId="{21EA16BF-2FC5-4B9F-9790-4CC6434885DB}" sibTransId="{40D39DE1-FA45-4323-8882-6FF7432D5001}"/>
    <dgm:cxn modelId="{14DB25F0-C0D9-4FFC-B3E8-073357F8A9CB}" type="presOf" srcId="{DB3D9CBD-940D-489B-AE95-C5C77436AE4B}" destId="{D56290E2-ABF4-4D21-8CB3-84B7F682497A}" srcOrd="0" destOrd="0" presId="urn:microsoft.com/office/officeart/2005/8/layout/hProcess4"/>
    <dgm:cxn modelId="{CC94C3EB-075F-401C-9D00-100E78672FEA}" type="presOf" srcId="{FF9490BC-FC54-47B5-BEFF-2C518FDCD35A}" destId="{CDD05AB0-D5A3-4614-AA33-14855989A667}" srcOrd="0" destOrd="0" presId="urn:microsoft.com/office/officeart/2005/8/layout/hProcess4"/>
    <dgm:cxn modelId="{A49AD7C9-D98F-4C18-A1C5-143E3E6A323F}" type="presOf" srcId="{13889C69-AED0-4287-8B1E-5DC90A14662B}" destId="{9291B9E4-52AF-4F45-8802-56B85CA0DEAE}" srcOrd="0" destOrd="0" presId="urn:microsoft.com/office/officeart/2005/8/layout/hProcess4"/>
    <dgm:cxn modelId="{CB2E1860-0365-417E-9204-40D19D9FD645}" type="presParOf" srcId="{9291B9E4-52AF-4F45-8802-56B85CA0DEAE}" destId="{BCC891EB-36F3-42BF-B87F-096C8495DC46}" srcOrd="0" destOrd="0" presId="urn:microsoft.com/office/officeart/2005/8/layout/hProcess4"/>
    <dgm:cxn modelId="{1C415015-CCD2-4BD9-8A0F-B825F2329BD6}" type="presParOf" srcId="{9291B9E4-52AF-4F45-8802-56B85CA0DEAE}" destId="{F01AED35-9F1A-40A4-9931-23DD283F3855}" srcOrd="1" destOrd="0" presId="urn:microsoft.com/office/officeart/2005/8/layout/hProcess4"/>
    <dgm:cxn modelId="{B071491A-25CB-4915-BD6C-7D35CC46CF4E}" type="presParOf" srcId="{9291B9E4-52AF-4F45-8802-56B85CA0DEAE}" destId="{9B8A19C5-E405-4BAB-9BC7-8586E9BD6BDA}" srcOrd="2" destOrd="0" presId="urn:microsoft.com/office/officeart/2005/8/layout/hProcess4"/>
    <dgm:cxn modelId="{76FA8FEF-84EA-4CB3-A569-489BBAE489B6}" type="presParOf" srcId="{9B8A19C5-E405-4BAB-9BC7-8586E9BD6BDA}" destId="{B83ACEE8-D06D-46CD-BEE6-2B6857B0C294}" srcOrd="0" destOrd="0" presId="urn:microsoft.com/office/officeart/2005/8/layout/hProcess4"/>
    <dgm:cxn modelId="{158A9AB4-9D5E-43AB-9D84-91C80FA3F920}" type="presParOf" srcId="{B83ACEE8-D06D-46CD-BEE6-2B6857B0C294}" destId="{7066D887-0891-47FD-ABC2-5F8F38C9239F}" srcOrd="0" destOrd="0" presId="urn:microsoft.com/office/officeart/2005/8/layout/hProcess4"/>
    <dgm:cxn modelId="{A5837113-AC2F-403A-8BE3-9BF23AFCBA82}" type="presParOf" srcId="{B83ACEE8-D06D-46CD-BEE6-2B6857B0C294}" destId="{18DDBF69-CC3B-4BAE-8513-6420573367EE}" srcOrd="1" destOrd="0" presId="urn:microsoft.com/office/officeart/2005/8/layout/hProcess4"/>
    <dgm:cxn modelId="{F8A039F7-3057-4913-9498-01CCD727A906}" type="presParOf" srcId="{B83ACEE8-D06D-46CD-BEE6-2B6857B0C294}" destId="{422043C5-D43E-4CA7-83FB-FF1392789A58}" srcOrd="2" destOrd="0" presId="urn:microsoft.com/office/officeart/2005/8/layout/hProcess4"/>
    <dgm:cxn modelId="{035AF49F-6DF8-453B-9B43-F39BA8E97B30}" type="presParOf" srcId="{B83ACEE8-D06D-46CD-BEE6-2B6857B0C294}" destId="{4F312FF9-F10E-4141-8C1C-72EF21645D21}" srcOrd="3" destOrd="0" presId="urn:microsoft.com/office/officeart/2005/8/layout/hProcess4"/>
    <dgm:cxn modelId="{9A4CDBB5-FAB1-4A6A-BB06-2A49723CC2E9}" type="presParOf" srcId="{B83ACEE8-D06D-46CD-BEE6-2B6857B0C294}" destId="{E4DB6162-B5E2-447F-A886-2451C24EFD11}" srcOrd="4" destOrd="0" presId="urn:microsoft.com/office/officeart/2005/8/layout/hProcess4"/>
    <dgm:cxn modelId="{773E5A51-A4E5-41F6-A684-DD3F50B993F2}" type="presParOf" srcId="{9B8A19C5-E405-4BAB-9BC7-8586E9BD6BDA}" destId="{E4EE3610-69AF-4B99-8B0C-23BB53A677FF}" srcOrd="1" destOrd="0" presId="urn:microsoft.com/office/officeart/2005/8/layout/hProcess4"/>
    <dgm:cxn modelId="{7A444CC4-0FF1-4DE6-AFCA-589BA62E6730}" type="presParOf" srcId="{9B8A19C5-E405-4BAB-9BC7-8586E9BD6BDA}" destId="{E0F77FD1-5166-4DDA-A44D-C817A8048EF4}" srcOrd="2" destOrd="0" presId="urn:microsoft.com/office/officeart/2005/8/layout/hProcess4"/>
    <dgm:cxn modelId="{D99A94C4-714E-4496-AF85-3B649F169771}" type="presParOf" srcId="{E0F77FD1-5166-4DDA-A44D-C817A8048EF4}" destId="{591F3D32-EA09-4C8A-B835-BF5D1BDD7DC4}" srcOrd="0" destOrd="0" presId="urn:microsoft.com/office/officeart/2005/8/layout/hProcess4"/>
    <dgm:cxn modelId="{B99E58E1-E932-4E2F-B2A3-96E4A250FA9A}" type="presParOf" srcId="{E0F77FD1-5166-4DDA-A44D-C817A8048EF4}" destId="{B5916E48-42A7-4A0E-9400-7317967B9131}" srcOrd="1" destOrd="0" presId="urn:microsoft.com/office/officeart/2005/8/layout/hProcess4"/>
    <dgm:cxn modelId="{8C999ED1-371D-4161-BFCC-81C189B189E4}" type="presParOf" srcId="{E0F77FD1-5166-4DDA-A44D-C817A8048EF4}" destId="{3E81AA8A-15B1-40DC-9EC2-2D05300BF1BD}" srcOrd="2" destOrd="0" presId="urn:microsoft.com/office/officeart/2005/8/layout/hProcess4"/>
    <dgm:cxn modelId="{4C81B558-6408-4B25-BFA9-A441B1D3E876}" type="presParOf" srcId="{E0F77FD1-5166-4DDA-A44D-C817A8048EF4}" destId="{CDD05AB0-D5A3-4614-AA33-14855989A667}" srcOrd="3" destOrd="0" presId="urn:microsoft.com/office/officeart/2005/8/layout/hProcess4"/>
    <dgm:cxn modelId="{A597A491-4F98-4434-90F9-69EE8160BC9C}" type="presParOf" srcId="{E0F77FD1-5166-4DDA-A44D-C817A8048EF4}" destId="{09711AAC-2445-4A23-9395-4699FA810E69}" srcOrd="4" destOrd="0" presId="urn:microsoft.com/office/officeart/2005/8/layout/hProcess4"/>
    <dgm:cxn modelId="{9A4030EF-F431-4C6B-8306-F86C2B32859B}" type="presParOf" srcId="{9B8A19C5-E405-4BAB-9BC7-8586E9BD6BDA}" destId="{D56290E2-ABF4-4D21-8CB3-84B7F682497A}" srcOrd="3" destOrd="0" presId="urn:microsoft.com/office/officeart/2005/8/layout/hProcess4"/>
    <dgm:cxn modelId="{9E4ACCFA-1EDE-4627-BF43-24EDBEA44BC8}" type="presParOf" srcId="{9B8A19C5-E405-4BAB-9BC7-8586E9BD6BDA}" destId="{FC859307-6E90-4771-97FE-49743C6A453C}" srcOrd="4" destOrd="0" presId="urn:microsoft.com/office/officeart/2005/8/layout/hProcess4"/>
    <dgm:cxn modelId="{300618E6-1F86-446A-BD90-990662A47B50}" type="presParOf" srcId="{FC859307-6E90-4771-97FE-49743C6A453C}" destId="{50DC7E85-1A23-4DAF-A396-4D9F5DBD0B9F}" srcOrd="0" destOrd="0" presId="urn:microsoft.com/office/officeart/2005/8/layout/hProcess4"/>
    <dgm:cxn modelId="{00CC8349-DDB7-459D-AE77-BD753FEFB1F2}" type="presParOf" srcId="{FC859307-6E90-4771-97FE-49743C6A453C}" destId="{87050758-AA4E-41B8-A3D7-4306849225E7}" srcOrd="1" destOrd="0" presId="urn:microsoft.com/office/officeart/2005/8/layout/hProcess4"/>
    <dgm:cxn modelId="{0D352B1E-5E25-4929-9C55-33766C0FBA92}" type="presParOf" srcId="{FC859307-6E90-4771-97FE-49743C6A453C}" destId="{5205DFB2-F309-456D-AB63-AD03CDA72EBE}" srcOrd="2" destOrd="0" presId="urn:microsoft.com/office/officeart/2005/8/layout/hProcess4"/>
    <dgm:cxn modelId="{8C8F2568-CDA8-4005-A2C5-F2F28565B2B9}" type="presParOf" srcId="{FC859307-6E90-4771-97FE-49743C6A453C}" destId="{AF6ED445-0414-46D3-99E5-99CD1D7BBBED}" srcOrd="3" destOrd="0" presId="urn:microsoft.com/office/officeart/2005/8/layout/hProcess4"/>
    <dgm:cxn modelId="{28B8AC7E-1C15-4723-95C1-745325468093}" type="presParOf" srcId="{FC859307-6E90-4771-97FE-49743C6A453C}" destId="{B032A2EF-BE95-488F-9F63-196CBA289564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FACD0-F8BD-4308-A8EE-628A2B65865B}" type="doc">
      <dgm:prSet loTypeId="urn:microsoft.com/office/officeart/2005/8/layout/hList7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B762A06-178D-4487-868D-1E0569C78B5E}">
      <dgm:prSet/>
      <dgm:spPr/>
      <dgm:t>
        <a:bodyPr/>
        <a:lstStyle/>
        <a:p>
          <a:pPr rtl="0"/>
          <a:r>
            <a:rPr lang="ru-RU" b="1" dirty="0" smtClean="0"/>
            <a:t>С введением в текст изучаемых орфограмм;</a:t>
          </a:r>
          <a:endParaRPr lang="ru-RU" dirty="0"/>
        </a:p>
      </dgm:t>
    </dgm:pt>
    <dgm:pt modelId="{6D8F877F-9E2B-4282-B1ED-047861810B82}" type="parTrans" cxnId="{2BC16897-6470-4EFC-B173-F6EE2376F85B}">
      <dgm:prSet/>
      <dgm:spPr/>
      <dgm:t>
        <a:bodyPr/>
        <a:lstStyle/>
        <a:p>
          <a:endParaRPr lang="ru-RU"/>
        </a:p>
      </dgm:t>
    </dgm:pt>
    <dgm:pt modelId="{6107376E-C8B5-484F-AC40-A22140E8BD25}" type="sibTrans" cxnId="{2BC16897-6470-4EFC-B173-F6EE2376F85B}">
      <dgm:prSet/>
      <dgm:spPr/>
      <dgm:t>
        <a:bodyPr/>
        <a:lstStyle/>
        <a:p>
          <a:endParaRPr lang="ru-RU"/>
        </a:p>
      </dgm:t>
    </dgm:pt>
    <dgm:pt modelId="{6ED57A41-1195-412D-9024-43D57DA7DF26}">
      <dgm:prSet/>
      <dgm:spPr/>
      <dgm:t>
        <a:bodyPr/>
        <a:lstStyle/>
        <a:p>
          <a:pPr rtl="0"/>
          <a:r>
            <a:rPr lang="ru-RU" b="1" dirty="0" smtClean="0"/>
            <a:t>Составление текста по опорным словам;</a:t>
          </a:r>
          <a:endParaRPr lang="ru-RU" dirty="0"/>
        </a:p>
      </dgm:t>
    </dgm:pt>
    <dgm:pt modelId="{46E8B6E0-9916-4A9B-BFBD-BEE9DF9671C2}" type="parTrans" cxnId="{764E2C94-FF3A-4853-A1CD-D5E2432FA350}">
      <dgm:prSet/>
      <dgm:spPr/>
      <dgm:t>
        <a:bodyPr/>
        <a:lstStyle/>
        <a:p>
          <a:endParaRPr lang="ru-RU"/>
        </a:p>
      </dgm:t>
    </dgm:pt>
    <dgm:pt modelId="{325C8472-69D8-4650-99AA-61711542FAB8}" type="sibTrans" cxnId="{764E2C94-FF3A-4853-A1CD-D5E2432FA350}">
      <dgm:prSet/>
      <dgm:spPr/>
      <dgm:t>
        <a:bodyPr/>
        <a:lstStyle/>
        <a:p>
          <a:endParaRPr lang="ru-RU"/>
        </a:p>
      </dgm:t>
    </dgm:pt>
    <dgm:pt modelId="{3274E803-2267-4533-9E99-2A13169475D2}">
      <dgm:prSet/>
      <dgm:spPr/>
      <dgm:t>
        <a:bodyPr/>
        <a:lstStyle/>
        <a:p>
          <a:pPr rtl="0"/>
          <a:r>
            <a:rPr lang="ru-RU" b="1" dirty="0" smtClean="0"/>
            <a:t>Подбор опорных слов по картине и составление текста по ней; </a:t>
          </a:r>
          <a:endParaRPr lang="ru-RU" dirty="0"/>
        </a:p>
      </dgm:t>
    </dgm:pt>
    <dgm:pt modelId="{3D092C52-40C1-4726-BD60-B8CD374BB474}" type="parTrans" cxnId="{16D607F3-03FB-4C69-928A-5F5BC0AC7347}">
      <dgm:prSet/>
      <dgm:spPr/>
      <dgm:t>
        <a:bodyPr/>
        <a:lstStyle/>
        <a:p>
          <a:endParaRPr lang="ru-RU"/>
        </a:p>
      </dgm:t>
    </dgm:pt>
    <dgm:pt modelId="{58CCD997-DF9D-45EB-B389-4C08D2B22E17}" type="sibTrans" cxnId="{16D607F3-03FB-4C69-928A-5F5BC0AC7347}">
      <dgm:prSet/>
      <dgm:spPr/>
      <dgm:t>
        <a:bodyPr/>
        <a:lstStyle/>
        <a:p>
          <a:endParaRPr lang="ru-RU"/>
        </a:p>
      </dgm:t>
    </dgm:pt>
    <dgm:pt modelId="{207B47F5-1659-4992-AFF6-EFF7986B0126}" type="pres">
      <dgm:prSet presAssocID="{2F3FACD0-F8BD-4308-A8EE-628A2B6586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487F9-8A51-43FC-899C-E0B4E3F2178F}" type="pres">
      <dgm:prSet presAssocID="{2F3FACD0-F8BD-4308-A8EE-628A2B65865B}" presName="fgShape" presStyleLbl="fgShp" presStyleIdx="0" presStyleCnt="1"/>
      <dgm:spPr/>
    </dgm:pt>
    <dgm:pt modelId="{DF36454B-8C87-43B4-B18D-C96BF6DFDC99}" type="pres">
      <dgm:prSet presAssocID="{2F3FACD0-F8BD-4308-A8EE-628A2B65865B}" presName="linComp" presStyleCnt="0"/>
      <dgm:spPr/>
    </dgm:pt>
    <dgm:pt modelId="{8AC87349-D59C-46E1-9C62-BB0FBFDF192E}" type="pres">
      <dgm:prSet presAssocID="{FB762A06-178D-4487-868D-1E0569C78B5E}" presName="compNode" presStyleCnt="0"/>
      <dgm:spPr/>
    </dgm:pt>
    <dgm:pt modelId="{F9BC7DBE-519B-4574-A237-9F4E38B3E12C}" type="pres">
      <dgm:prSet presAssocID="{FB762A06-178D-4487-868D-1E0569C78B5E}" presName="bkgdShape" presStyleLbl="node1" presStyleIdx="0" presStyleCnt="3"/>
      <dgm:spPr/>
      <dgm:t>
        <a:bodyPr/>
        <a:lstStyle/>
        <a:p>
          <a:endParaRPr lang="ru-RU"/>
        </a:p>
      </dgm:t>
    </dgm:pt>
    <dgm:pt modelId="{F20AA838-A755-4D7C-8445-96B6797F91AB}" type="pres">
      <dgm:prSet presAssocID="{FB762A06-178D-4487-868D-1E0569C78B5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6EFE5-CF1E-401F-B7D1-EB57D8BF83A8}" type="pres">
      <dgm:prSet presAssocID="{FB762A06-178D-4487-868D-1E0569C78B5E}" presName="invisiNode" presStyleLbl="node1" presStyleIdx="0" presStyleCnt="3"/>
      <dgm:spPr/>
    </dgm:pt>
    <dgm:pt modelId="{FF33FEAE-1DA7-4CC4-8720-CF09DA22C9DA}" type="pres">
      <dgm:prSet presAssocID="{FB762A06-178D-4487-868D-1E0569C78B5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79B0AA-181F-49F3-81EB-21ECD7C91D1B}" type="pres">
      <dgm:prSet presAssocID="{6107376E-C8B5-484F-AC40-A22140E8BD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B3A76D-0914-4C3B-B8C2-47F5495C3FE9}" type="pres">
      <dgm:prSet presAssocID="{6ED57A41-1195-412D-9024-43D57DA7DF26}" presName="compNode" presStyleCnt="0"/>
      <dgm:spPr/>
    </dgm:pt>
    <dgm:pt modelId="{6657DB05-8340-424E-810E-06E624A495E8}" type="pres">
      <dgm:prSet presAssocID="{6ED57A41-1195-412D-9024-43D57DA7DF26}" presName="bkgdShape" presStyleLbl="node1" presStyleIdx="1" presStyleCnt="3"/>
      <dgm:spPr/>
      <dgm:t>
        <a:bodyPr/>
        <a:lstStyle/>
        <a:p>
          <a:endParaRPr lang="ru-RU"/>
        </a:p>
      </dgm:t>
    </dgm:pt>
    <dgm:pt modelId="{388C2E4B-E302-44A5-8D88-2C01B2E43838}" type="pres">
      <dgm:prSet presAssocID="{6ED57A41-1195-412D-9024-43D57DA7DF2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ADED7-7F70-44E3-A78C-9E38CC853B9C}" type="pres">
      <dgm:prSet presAssocID="{6ED57A41-1195-412D-9024-43D57DA7DF26}" presName="invisiNode" presStyleLbl="node1" presStyleIdx="1" presStyleCnt="3"/>
      <dgm:spPr/>
    </dgm:pt>
    <dgm:pt modelId="{1C04CCD5-3162-4338-B862-A67481B7FCE9}" type="pres">
      <dgm:prSet presAssocID="{6ED57A41-1195-412D-9024-43D57DA7DF2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D4D302-EE47-4E91-82A9-CA5BCC9AC195}" type="pres">
      <dgm:prSet presAssocID="{325C8472-69D8-4650-99AA-61711542FA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1369C3-D123-4344-9A94-175C59BD556D}" type="pres">
      <dgm:prSet presAssocID="{3274E803-2267-4533-9E99-2A13169475D2}" presName="compNode" presStyleCnt="0"/>
      <dgm:spPr/>
    </dgm:pt>
    <dgm:pt modelId="{8F67BB8B-2AD5-40DD-9987-94337ADA6827}" type="pres">
      <dgm:prSet presAssocID="{3274E803-2267-4533-9E99-2A13169475D2}" presName="bkgdShape" presStyleLbl="node1" presStyleIdx="2" presStyleCnt="3"/>
      <dgm:spPr/>
      <dgm:t>
        <a:bodyPr/>
        <a:lstStyle/>
        <a:p>
          <a:endParaRPr lang="ru-RU"/>
        </a:p>
      </dgm:t>
    </dgm:pt>
    <dgm:pt modelId="{3CEBFBE6-F53F-43FC-9221-E76CE4E14E27}" type="pres">
      <dgm:prSet presAssocID="{3274E803-2267-4533-9E99-2A13169475D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9265D-64AD-4CB9-92DD-E9102CE74C47}" type="pres">
      <dgm:prSet presAssocID="{3274E803-2267-4533-9E99-2A13169475D2}" presName="invisiNode" presStyleLbl="node1" presStyleIdx="2" presStyleCnt="3"/>
      <dgm:spPr/>
    </dgm:pt>
    <dgm:pt modelId="{4A459EE9-4EB6-4582-8C73-33FFB5C13A52}" type="pres">
      <dgm:prSet presAssocID="{3274E803-2267-4533-9E99-2A13169475D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CF15FB7-E43D-487F-A2E4-2413CD822910}" type="presOf" srcId="{2F3FACD0-F8BD-4308-A8EE-628A2B65865B}" destId="{207B47F5-1659-4992-AFF6-EFF7986B0126}" srcOrd="0" destOrd="0" presId="urn:microsoft.com/office/officeart/2005/8/layout/hList7"/>
    <dgm:cxn modelId="{298FD7F3-97AC-429E-8CA9-3728F4687D56}" type="presOf" srcId="{FB762A06-178D-4487-868D-1E0569C78B5E}" destId="{F20AA838-A755-4D7C-8445-96B6797F91AB}" srcOrd="1" destOrd="0" presId="urn:microsoft.com/office/officeart/2005/8/layout/hList7"/>
    <dgm:cxn modelId="{16D607F3-03FB-4C69-928A-5F5BC0AC7347}" srcId="{2F3FACD0-F8BD-4308-A8EE-628A2B65865B}" destId="{3274E803-2267-4533-9E99-2A13169475D2}" srcOrd="2" destOrd="0" parTransId="{3D092C52-40C1-4726-BD60-B8CD374BB474}" sibTransId="{58CCD997-DF9D-45EB-B389-4C08D2B22E17}"/>
    <dgm:cxn modelId="{373E7E7B-934C-46B3-8137-B8F465A7F8CF}" type="presOf" srcId="{3274E803-2267-4533-9E99-2A13169475D2}" destId="{8F67BB8B-2AD5-40DD-9987-94337ADA6827}" srcOrd="0" destOrd="0" presId="urn:microsoft.com/office/officeart/2005/8/layout/hList7"/>
    <dgm:cxn modelId="{282924D0-428A-462B-8843-3F4658D9B16D}" type="presOf" srcId="{6ED57A41-1195-412D-9024-43D57DA7DF26}" destId="{388C2E4B-E302-44A5-8D88-2C01B2E43838}" srcOrd="1" destOrd="0" presId="urn:microsoft.com/office/officeart/2005/8/layout/hList7"/>
    <dgm:cxn modelId="{2BC16897-6470-4EFC-B173-F6EE2376F85B}" srcId="{2F3FACD0-F8BD-4308-A8EE-628A2B65865B}" destId="{FB762A06-178D-4487-868D-1E0569C78B5E}" srcOrd="0" destOrd="0" parTransId="{6D8F877F-9E2B-4282-B1ED-047861810B82}" sibTransId="{6107376E-C8B5-484F-AC40-A22140E8BD25}"/>
    <dgm:cxn modelId="{8AECA5F2-E84A-4FBE-80EE-8CA818D6730F}" type="presOf" srcId="{6107376E-C8B5-484F-AC40-A22140E8BD25}" destId="{EE79B0AA-181F-49F3-81EB-21ECD7C91D1B}" srcOrd="0" destOrd="0" presId="urn:microsoft.com/office/officeart/2005/8/layout/hList7"/>
    <dgm:cxn modelId="{764E2C94-FF3A-4853-A1CD-D5E2432FA350}" srcId="{2F3FACD0-F8BD-4308-A8EE-628A2B65865B}" destId="{6ED57A41-1195-412D-9024-43D57DA7DF26}" srcOrd="1" destOrd="0" parTransId="{46E8B6E0-9916-4A9B-BFBD-BEE9DF9671C2}" sibTransId="{325C8472-69D8-4650-99AA-61711542FAB8}"/>
    <dgm:cxn modelId="{8082B5B9-903E-48F5-838D-9FB3442200FC}" type="presOf" srcId="{FB762A06-178D-4487-868D-1E0569C78B5E}" destId="{F9BC7DBE-519B-4574-A237-9F4E38B3E12C}" srcOrd="0" destOrd="0" presId="urn:microsoft.com/office/officeart/2005/8/layout/hList7"/>
    <dgm:cxn modelId="{EBE45B9A-82E2-407C-B8CF-A1FEEF146290}" type="presOf" srcId="{325C8472-69D8-4650-99AA-61711542FAB8}" destId="{11D4D302-EE47-4E91-82A9-CA5BCC9AC195}" srcOrd="0" destOrd="0" presId="urn:microsoft.com/office/officeart/2005/8/layout/hList7"/>
    <dgm:cxn modelId="{F7760161-F72E-4F00-8FC6-594F04B2BCB6}" type="presOf" srcId="{6ED57A41-1195-412D-9024-43D57DA7DF26}" destId="{6657DB05-8340-424E-810E-06E624A495E8}" srcOrd="0" destOrd="0" presId="urn:microsoft.com/office/officeart/2005/8/layout/hList7"/>
    <dgm:cxn modelId="{DF326A58-9221-40A2-BE3B-424EE1C4290A}" type="presOf" srcId="{3274E803-2267-4533-9E99-2A13169475D2}" destId="{3CEBFBE6-F53F-43FC-9221-E76CE4E14E27}" srcOrd="1" destOrd="0" presId="urn:microsoft.com/office/officeart/2005/8/layout/hList7"/>
    <dgm:cxn modelId="{FABEB3B6-DE9B-4BBF-8D4B-9B954A51318B}" type="presParOf" srcId="{207B47F5-1659-4992-AFF6-EFF7986B0126}" destId="{1C3487F9-8A51-43FC-899C-E0B4E3F2178F}" srcOrd="0" destOrd="0" presId="urn:microsoft.com/office/officeart/2005/8/layout/hList7"/>
    <dgm:cxn modelId="{652B0E90-D066-4E98-AEB3-44F37AD68134}" type="presParOf" srcId="{207B47F5-1659-4992-AFF6-EFF7986B0126}" destId="{DF36454B-8C87-43B4-B18D-C96BF6DFDC99}" srcOrd="1" destOrd="0" presId="urn:microsoft.com/office/officeart/2005/8/layout/hList7"/>
    <dgm:cxn modelId="{D678D80C-71D2-41C7-9EBF-9278187DC72A}" type="presParOf" srcId="{DF36454B-8C87-43B4-B18D-C96BF6DFDC99}" destId="{8AC87349-D59C-46E1-9C62-BB0FBFDF192E}" srcOrd="0" destOrd="0" presId="urn:microsoft.com/office/officeart/2005/8/layout/hList7"/>
    <dgm:cxn modelId="{B48982CC-F88C-495D-80DE-F97A1CBC96E5}" type="presParOf" srcId="{8AC87349-D59C-46E1-9C62-BB0FBFDF192E}" destId="{F9BC7DBE-519B-4574-A237-9F4E38B3E12C}" srcOrd="0" destOrd="0" presId="urn:microsoft.com/office/officeart/2005/8/layout/hList7"/>
    <dgm:cxn modelId="{69791199-92CB-45B9-A3E0-4FD308456663}" type="presParOf" srcId="{8AC87349-D59C-46E1-9C62-BB0FBFDF192E}" destId="{F20AA838-A755-4D7C-8445-96B6797F91AB}" srcOrd="1" destOrd="0" presId="urn:microsoft.com/office/officeart/2005/8/layout/hList7"/>
    <dgm:cxn modelId="{1EDF0D37-1BCB-4C43-ADB6-125FA73053C7}" type="presParOf" srcId="{8AC87349-D59C-46E1-9C62-BB0FBFDF192E}" destId="{F946EFE5-CF1E-401F-B7D1-EB57D8BF83A8}" srcOrd="2" destOrd="0" presId="urn:microsoft.com/office/officeart/2005/8/layout/hList7"/>
    <dgm:cxn modelId="{6633F90E-BF34-4D93-80BF-736E0341C643}" type="presParOf" srcId="{8AC87349-D59C-46E1-9C62-BB0FBFDF192E}" destId="{FF33FEAE-1DA7-4CC4-8720-CF09DA22C9DA}" srcOrd="3" destOrd="0" presId="urn:microsoft.com/office/officeart/2005/8/layout/hList7"/>
    <dgm:cxn modelId="{29C48154-E095-43A5-B1EB-BC63326AF060}" type="presParOf" srcId="{DF36454B-8C87-43B4-B18D-C96BF6DFDC99}" destId="{EE79B0AA-181F-49F3-81EB-21ECD7C91D1B}" srcOrd="1" destOrd="0" presId="urn:microsoft.com/office/officeart/2005/8/layout/hList7"/>
    <dgm:cxn modelId="{2FAF2B2E-2E94-4A7F-97CE-C321B14EFE18}" type="presParOf" srcId="{DF36454B-8C87-43B4-B18D-C96BF6DFDC99}" destId="{26B3A76D-0914-4C3B-B8C2-47F5495C3FE9}" srcOrd="2" destOrd="0" presId="urn:microsoft.com/office/officeart/2005/8/layout/hList7"/>
    <dgm:cxn modelId="{7622723D-9C78-497A-8DE9-8C14A1CD71F0}" type="presParOf" srcId="{26B3A76D-0914-4C3B-B8C2-47F5495C3FE9}" destId="{6657DB05-8340-424E-810E-06E624A495E8}" srcOrd="0" destOrd="0" presId="urn:microsoft.com/office/officeart/2005/8/layout/hList7"/>
    <dgm:cxn modelId="{4BE55625-492E-47D3-AA1A-A3993FCCA53A}" type="presParOf" srcId="{26B3A76D-0914-4C3B-B8C2-47F5495C3FE9}" destId="{388C2E4B-E302-44A5-8D88-2C01B2E43838}" srcOrd="1" destOrd="0" presId="urn:microsoft.com/office/officeart/2005/8/layout/hList7"/>
    <dgm:cxn modelId="{3E6D4EAD-1873-4190-B0DE-DA17C1595E46}" type="presParOf" srcId="{26B3A76D-0914-4C3B-B8C2-47F5495C3FE9}" destId="{D02ADED7-7F70-44E3-A78C-9E38CC853B9C}" srcOrd="2" destOrd="0" presId="urn:microsoft.com/office/officeart/2005/8/layout/hList7"/>
    <dgm:cxn modelId="{FCA5F9BD-0787-4E25-B4E5-91F2DCC0679A}" type="presParOf" srcId="{26B3A76D-0914-4C3B-B8C2-47F5495C3FE9}" destId="{1C04CCD5-3162-4338-B862-A67481B7FCE9}" srcOrd="3" destOrd="0" presId="urn:microsoft.com/office/officeart/2005/8/layout/hList7"/>
    <dgm:cxn modelId="{FEBF2254-4008-44C8-B832-BE4B55EB291A}" type="presParOf" srcId="{DF36454B-8C87-43B4-B18D-C96BF6DFDC99}" destId="{11D4D302-EE47-4E91-82A9-CA5BCC9AC195}" srcOrd="3" destOrd="0" presId="urn:microsoft.com/office/officeart/2005/8/layout/hList7"/>
    <dgm:cxn modelId="{A9730E69-0119-4AA4-93EA-85A26A0A932F}" type="presParOf" srcId="{DF36454B-8C87-43B4-B18D-C96BF6DFDC99}" destId="{731369C3-D123-4344-9A94-175C59BD556D}" srcOrd="4" destOrd="0" presId="urn:microsoft.com/office/officeart/2005/8/layout/hList7"/>
    <dgm:cxn modelId="{3594B358-DAE3-439A-96C4-DE0E58D9D246}" type="presParOf" srcId="{731369C3-D123-4344-9A94-175C59BD556D}" destId="{8F67BB8B-2AD5-40DD-9987-94337ADA6827}" srcOrd="0" destOrd="0" presId="urn:microsoft.com/office/officeart/2005/8/layout/hList7"/>
    <dgm:cxn modelId="{A377F6D0-C4DF-4C6B-9295-ED9E3FAACBA7}" type="presParOf" srcId="{731369C3-D123-4344-9A94-175C59BD556D}" destId="{3CEBFBE6-F53F-43FC-9221-E76CE4E14E27}" srcOrd="1" destOrd="0" presId="urn:microsoft.com/office/officeart/2005/8/layout/hList7"/>
    <dgm:cxn modelId="{344E014B-7B2F-4AF1-8F1A-26EB3E307364}" type="presParOf" srcId="{731369C3-D123-4344-9A94-175C59BD556D}" destId="{64B9265D-64AD-4CB9-92DD-E9102CE74C47}" srcOrd="2" destOrd="0" presId="urn:microsoft.com/office/officeart/2005/8/layout/hList7"/>
    <dgm:cxn modelId="{A5D97A3C-1B44-449B-9673-5273CA04296D}" type="presParOf" srcId="{731369C3-D123-4344-9A94-175C59BD556D}" destId="{4A459EE9-4EB6-4582-8C73-33FFB5C13A52}" srcOrd="3" destOrd="0" presId="urn:microsoft.com/office/officeart/2005/8/layout/hList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49CB4-AA9C-48A5-BB01-1663616FDCEB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578B3011-404C-4E2D-B7D4-9B3836324AD4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Развитию внимания  обучающихся;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A5CED17-E9BA-40D6-B4C8-CB99CA26164F}" type="parTrans" cxnId="{8C9299CF-76EC-43A6-824C-3F61A3447BF7}">
      <dgm:prSet/>
      <dgm:spPr/>
      <dgm:t>
        <a:bodyPr/>
        <a:lstStyle/>
        <a:p>
          <a:endParaRPr lang="ru-RU"/>
        </a:p>
      </dgm:t>
    </dgm:pt>
    <dgm:pt modelId="{780A997A-86C9-47DE-9096-AA4ED78AC03A}" type="sibTrans" cxnId="{8C9299CF-76EC-43A6-824C-3F61A3447BF7}">
      <dgm:prSet/>
      <dgm:spPr/>
      <dgm:t>
        <a:bodyPr/>
        <a:lstStyle/>
        <a:p>
          <a:endParaRPr lang="ru-RU"/>
        </a:p>
      </dgm:t>
    </dgm:pt>
    <dgm:pt modelId="{0802BD4F-865C-4733-B2AA-186F7FD1D5A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Развитию умения уловить ход мыслей автора, запомнить их последовательность, связь.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B4DADF31-5178-4AA3-9345-E48748CA2E22}" type="parTrans" cxnId="{6D056A2E-F6D9-4BE8-A94E-A16EB2727260}">
      <dgm:prSet/>
      <dgm:spPr/>
      <dgm:t>
        <a:bodyPr/>
        <a:lstStyle/>
        <a:p>
          <a:endParaRPr lang="ru-RU"/>
        </a:p>
      </dgm:t>
    </dgm:pt>
    <dgm:pt modelId="{A785AA2D-2DC4-48EF-899D-A35620CF1CB7}" type="sibTrans" cxnId="{6D056A2E-F6D9-4BE8-A94E-A16EB2727260}">
      <dgm:prSet/>
      <dgm:spPr/>
      <dgm:t>
        <a:bodyPr/>
        <a:lstStyle/>
        <a:p>
          <a:endParaRPr lang="ru-RU"/>
        </a:p>
      </dgm:t>
    </dgm:pt>
    <dgm:pt modelId="{9F3A1FDE-ECD9-475A-B005-67F04B5B634F}" type="pres">
      <dgm:prSet presAssocID="{70B49CB4-AA9C-48A5-BB01-1663616FDC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76993F-7725-45BA-BE6D-7AC4770F74B0}" type="pres">
      <dgm:prSet presAssocID="{578B3011-404C-4E2D-B7D4-9B3836324AD4}" presName="circle1" presStyleLbl="node1" presStyleIdx="0" presStyleCnt="2"/>
      <dgm:spPr/>
    </dgm:pt>
    <dgm:pt modelId="{4254FEA2-35EB-49F1-ABC8-A641F1B2A095}" type="pres">
      <dgm:prSet presAssocID="{578B3011-404C-4E2D-B7D4-9B3836324AD4}" presName="space" presStyleCnt="0"/>
      <dgm:spPr/>
    </dgm:pt>
    <dgm:pt modelId="{40E1C172-FC82-4514-9332-3567D0517DF2}" type="pres">
      <dgm:prSet presAssocID="{578B3011-404C-4E2D-B7D4-9B3836324AD4}" presName="rect1" presStyleLbl="alignAcc1" presStyleIdx="0" presStyleCnt="2"/>
      <dgm:spPr/>
      <dgm:t>
        <a:bodyPr/>
        <a:lstStyle/>
        <a:p>
          <a:endParaRPr lang="ru-RU"/>
        </a:p>
      </dgm:t>
    </dgm:pt>
    <dgm:pt modelId="{99439853-80CB-425F-AED9-0741443DA31C}" type="pres">
      <dgm:prSet presAssocID="{0802BD4F-865C-4733-B2AA-186F7FD1D5AE}" presName="vertSpace2" presStyleLbl="node1" presStyleIdx="0" presStyleCnt="2"/>
      <dgm:spPr/>
    </dgm:pt>
    <dgm:pt modelId="{0AB852F6-DB8B-4367-A6DC-09B42A264CB8}" type="pres">
      <dgm:prSet presAssocID="{0802BD4F-865C-4733-B2AA-186F7FD1D5AE}" presName="circle2" presStyleLbl="node1" presStyleIdx="1" presStyleCnt="2"/>
      <dgm:spPr/>
    </dgm:pt>
    <dgm:pt modelId="{E78B9587-CF47-43FE-9510-CB54A716E47B}" type="pres">
      <dgm:prSet presAssocID="{0802BD4F-865C-4733-B2AA-186F7FD1D5AE}" presName="rect2" presStyleLbl="alignAcc1" presStyleIdx="1" presStyleCnt="2"/>
      <dgm:spPr/>
      <dgm:t>
        <a:bodyPr/>
        <a:lstStyle/>
        <a:p>
          <a:endParaRPr lang="ru-RU"/>
        </a:p>
      </dgm:t>
    </dgm:pt>
    <dgm:pt modelId="{9F44F82F-4512-4619-8682-08FEFD3E161C}" type="pres">
      <dgm:prSet presAssocID="{578B3011-404C-4E2D-B7D4-9B3836324AD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20511-F461-45B8-AEEA-6AB16E9B57D0}" type="pres">
      <dgm:prSet presAssocID="{0802BD4F-865C-4733-B2AA-186F7FD1D5A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68586F-E4A7-4B8F-8FF1-EC0C48B11933}" type="presOf" srcId="{70B49CB4-AA9C-48A5-BB01-1663616FDCEB}" destId="{9F3A1FDE-ECD9-475A-B005-67F04B5B634F}" srcOrd="0" destOrd="0" presId="urn:microsoft.com/office/officeart/2005/8/layout/target3"/>
    <dgm:cxn modelId="{2D5774A8-9F89-41A9-8F14-62D9BD58644C}" type="presOf" srcId="{0802BD4F-865C-4733-B2AA-186F7FD1D5AE}" destId="{DAD20511-F461-45B8-AEEA-6AB16E9B57D0}" srcOrd="1" destOrd="0" presId="urn:microsoft.com/office/officeart/2005/8/layout/target3"/>
    <dgm:cxn modelId="{8C9299CF-76EC-43A6-824C-3F61A3447BF7}" srcId="{70B49CB4-AA9C-48A5-BB01-1663616FDCEB}" destId="{578B3011-404C-4E2D-B7D4-9B3836324AD4}" srcOrd="0" destOrd="0" parTransId="{6A5CED17-E9BA-40D6-B4C8-CB99CA26164F}" sibTransId="{780A997A-86C9-47DE-9096-AA4ED78AC03A}"/>
    <dgm:cxn modelId="{755E1B58-9055-45CB-B97F-D25CDCBA2819}" type="presOf" srcId="{0802BD4F-865C-4733-B2AA-186F7FD1D5AE}" destId="{E78B9587-CF47-43FE-9510-CB54A716E47B}" srcOrd="0" destOrd="0" presId="urn:microsoft.com/office/officeart/2005/8/layout/target3"/>
    <dgm:cxn modelId="{6D056A2E-F6D9-4BE8-A94E-A16EB2727260}" srcId="{70B49CB4-AA9C-48A5-BB01-1663616FDCEB}" destId="{0802BD4F-865C-4733-B2AA-186F7FD1D5AE}" srcOrd="1" destOrd="0" parTransId="{B4DADF31-5178-4AA3-9345-E48748CA2E22}" sibTransId="{A785AA2D-2DC4-48EF-899D-A35620CF1CB7}"/>
    <dgm:cxn modelId="{9AAD6B93-6D42-4DFD-811D-4A50A877A35D}" type="presOf" srcId="{578B3011-404C-4E2D-B7D4-9B3836324AD4}" destId="{40E1C172-FC82-4514-9332-3567D0517DF2}" srcOrd="0" destOrd="0" presId="urn:microsoft.com/office/officeart/2005/8/layout/target3"/>
    <dgm:cxn modelId="{15C0A666-8AEA-42B1-959D-10B6A4A7D2F3}" type="presOf" srcId="{578B3011-404C-4E2D-B7D4-9B3836324AD4}" destId="{9F44F82F-4512-4619-8682-08FEFD3E161C}" srcOrd="1" destOrd="0" presId="urn:microsoft.com/office/officeart/2005/8/layout/target3"/>
    <dgm:cxn modelId="{17E438CD-40D2-4A2B-827C-F76C477AA72E}" type="presParOf" srcId="{9F3A1FDE-ECD9-475A-B005-67F04B5B634F}" destId="{6076993F-7725-45BA-BE6D-7AC4770F74B0}" srcOrd="0" destOrd="0" presId="urn:microsoft.com/office/officeart/2005/8/layout/target3"/>
    <dgm:cxn modelId="{67ECCDB5-8DA0-4840-A0E5-3EC2E30D64C1}" type="presParOf" srcId="{9F3A1FDE-ECD9-475A-B005-67F04B5B634F}" destId="{4254FEA2-35EB-49F1-ABC8-A641F1B2A095}" srcOrd="1" destOrd="0" presId="urn:microsoft.com/office/officeart/2005/8/layout/target3"/>
    <dgm:cxn modelId="{2BEFC55B-5A0C-41A0-B5D5-B34B3F8E55B6}" type="presParOf" srcId="{9F3A1FDE-ECD9-475A-B005-67F04B5B634F}" destId="{40E1C172-FC82-4514-9332-3567D0517DF2}" srcOrd="2" destOrd="0" presId="urn:microsoft.com/office/officeart/2005/8/layout/target3"/>
    <dgm:cxn modelId="{EC4C124C-82AD-49C2-9986-1BE263FA6582}" type="presParOf" srcId="{9F3A1FDE-ECD9-475A-B005-67F04B5B634F}" destId="{99439853-80CB-425F-AED9-0741443DA31C}" srcOrd="3" destOrd="0" presId="urn:microsoft.com/office/officeart/2005/8/layout/target3"/>
    <dgm:cxn modelId="{9B85A231-C5D3-499B-AF73-2BAB57CBBABD}" type="presParOf" srcId="{9F3A1FDE-ECD9-475A-B005-67F04B5B634F}" destId="{0AB852F6-DB8B-4367-A6DC-09B42A264CB8}" srcOrd="4" destOrd="0" presId="urn:microsoft.com/office/officeart/2005/8/layout/target3"/>
    <dgm:cxn modelId="{565C21EB-AB25-46E3-847C-D37AC1B937F6}" type="presParOf" srcId="{9F3A1FDE-ECD9-475A-B005-67F04B5B634F}" destId="{E78B9587-CF47-43FE-9510-CB54A716E47B}" srcOrd="5" destOrd="0" presId="urn:microsoft.com/office/officeart/2005/8/layout/target3"/>
    <dgm:cxn modelId="{F1691962-7C00-4BEF-90DD-4D532B08233F}" type="presParOf" srcId="{9F3A1FDE-ECD9-475A-B005-67F04B5B634F}" destId="{9F44F82F-4512-4619-8682-08FEFD3E161C}" srcOrd="6" destOrd="0" presId="urn:microsoft.com/office/officeart/2005/8/layout/target3"/>
    <dgm:cxn modelId="{E3D13279-685F-40EF-8927-EC8156E1FFAB}" type="presParOf" srcId="{9F3A1FDE-ECD9-475A-B005-67F04B5B634F}" destId="{DAD20511-F461-45B8-AEEA-6AB16E9B57D0}" srcOrd="7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55A1F4-647F-4ACC-8D69-A37A49E1B945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FAF60DE-6FE8-45F1-B9AF-98442959AD48}">
      <dgm:prSet/>
      <dgm:spPr/>
      <dgm:t>
        <a:bodyPr/>
        <a:lstStyle/>
        <a:p>
          <a:pPr rtl="0"/>
          <a:r>
            <a:rPr lang="ru-RU" dirty="0" smtClean="0"/>
            <a:t>По опорным словам и по пословицам;</a:t>
          </a:r>
          <a:endParaRPr lang="ru-RU" dirty="0"/>
        </a:p>
      </dgm:t>
    </dgm:pt>
    <dgm:pt modelId="{DAE6B9F5-663E-4F0B-8F6C-EACEC29FF54B}" type="parTrans" cxnId="{6F96E1F9-D73C-4296-8832-88B2D6D759F0}">
      <dgm:prSet/>
      <dgm:spPr/>
      <dgm:t>
        <a:bodyPr/>
        <a:lstStyle/>
        <a:p>
          <a:endParaRPr lang="ru-RU"/>
        </a:p>
      </dgm:t>
    </dgm:pt>
    <dgm:pt modelId="{FE5607A7-D769-438E-8A28-50EA344B14DE}" type="sibTrans" cxnId="{6F96E1F9-D73C-4296-8832-88B2D6D759F0}">
      <dgm:prSet/>
      <dgm:spPr/>
      <dgm:t>
        <a:bodyPr/>
        <a:lstStyle/>
        <a:p>
          <a:endParaRPr lang="ru-RU"/>
        </a:p>
      </dgm:t>
    </dgm:pt>
    <dgm:pt modelId="{4AA75152-B3B1-4DD8-866C-64FA5CC2DB9D}">
      <dgm:prSet/>
      <dgm:spPr/>
      <dgm:t>
        <a:bodyPr/>
        <a:lstStyle/>
        <a:p>
          <a:pPr rtl="0"/>
          <a:r>
            <a:rPr lang="ru-RU" dirty="0" smtClean="0"/>
            <a:t>По личным наблюдениям и впечатлениям;</a:t>
          </a:r>
          <a:endParaRPr lang="ru-RU" dirty="0"/>
        </a:p>
      </dgm:t>
    </dgm:pt>
    <dgm:pt modelId="{19A23F29-61BB-4FCD-9116-4850203E7452}" type="parTrans" cxnId="{C6904334-78EF-420B-ADE5-A3B96DA163E4}">
      <dgm:prSet/>
      <dgm:spPr/>
      <dgm:t>
        <a:bodyPr/>
        <a:lstStyle/>
        <a:p>
          <a:endParaRPr lang="ru-RU"/>
        </a:p>
      </dgm:t>
    </dgm:pt>
    <dgm:pt modelId="{75707492-4E22-4736-8834-25E15F092E2B}" type="sibTrans" cxnId="{C6904334-78EF-420B-ADE5-A3B96DA163E4}">
      <dgm:prSet/>
      <dgm:spPr/>
      <dgm:t>
        <a:bodyPr/>
        <a:lstStyle/>
        <a:p>
          <a:endParaRPr lang="ru-RU"/>
        </a:p>
      </dgm:t>
    </dgm:pt>
    <dgm:pt modelId="{B7FCA248-86F7-4595-9252-315E63828637}">
      <dgm:prSet/>
      <dgm:spPr/>
      <dgm:t>
        <a:bodyPr/>
        <a:lstStyle/>
        <a:p>
          <a:pPr rtl="0"/>
          <a:r>
            <a:rPr lang="ru-RU" dirty="0" smtClean="0"/>
            <a:t>По картине;</a:t>
          </a:r>
          <a:endParaRPr lang="ru-RU" dirty="0"/>
        </a:p>
      </dgm:t>
    </dgm:pt>
    <dgm:pt modelId="{52BE53AD-C4B7-4E2C-8653-59147CA5F085}" type="parTrans" cxnId="{63B607B7-CA84-4AC0-B816-97873248AB4C}">
      <dgm:prSet/>
      <dgm:spPr/>
      <dgm:t>
        <a:bodyPr/>
        <a:lstStyle/>
        <a:p>
          <a:endParaRPr lang="ru-RU"/>
        </a:p>
      </dgm:t>
    </dgm:pt>
    <dgm:pt modelId="{CFC0D25B-6124-4C63-826E-FEBDAA59798B}" type="sibTrans" cxnId="{63B607B7-CA84-4AC0-B816-97873248AB4C}">
      <dgm:prSet/>
      <dgm:spPr/>
      <dgm:t>
        <a:bodyPr/>
        <a:lstStyle/>
        <a:p>
          <a:endParaRPr lang="ru-RU"/>
        </a:p>
      </dgm:t>
    </dgm:pt>
    <dgm:pt modelId="{9D76EE8D-CDBB-4DC2-A5F4-698E486484BA}" type="pres">
      <dgm:prSet presAssocID="{3F55A1F4-647F-4ACC-8D69-A37A49E1B9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7E6036-B208-4546-BD95-CD1CCCCC5662}" type="pres">
      <dgm:prSet presAssocID="{3F55A1F4-647F-4ACC-8D69-A37A49E1B945}" presName="fgShape" presStyleLbl="fgShp" presStyleIdx="0" presStyleCnt="1"/>
      <dgm:spPr/>
    </dgm:pt>
    <dgm:pt modelId="{3763C968-1A08-4F3D-AB4F-09BD4E4DFBDB}" type="pres">
      <dgm:prSet presAssocID="{3F55A1F4-647F-4ACC-8D69-A37A49E1B945}" presName="linComp" presStyleCnt="0"/>
      <dgm:spPr/>
    </dgm:pt>
    <dgm:pt modelId="{81C669FB-EA02-45B4-A734-AAC401016007}" type="pres">
      <dgm:prSet presAssocID="{6FAF60DE-6FE8-45F1-B9AF-98442959AD48}" presName="compNode" presStyleCnt="0"/>
      <dgm:spPr/>
    </dgm:pt>
    <dgm:pt modelId="{F3B94783-6058-4631-8DB4-45D210E9EA72}" type="pres">
      <dgm:prSet presAssocID="{6FAF60DE-6FE8-45F1-B9AF-98442959AD48}" presName="bkgdShape" presStyleLbl="node1" presStyleIdx="0" presStyleCnt="3"/>
      <dgm:spPr/>
      <dgm:t>
        <a:bodyPr/>
        <a:lstStyle/>
        <a:p>
          <a:endParaRPr lang="ru-RU"/>
        </a:p>
      </dgm:t>
    </dgm:pt>
    <dgm:pt modelId="{C4A5415B-C028-4A65-A13F-202BFCD49D01}" type="pres">
      <dgm:prSet presAssocID="{6FAF60DE-6FE8-45F1-B9AF-98442959AD4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6513E-C8AF-49A4-B2A1-2BE262849B66}" type="pres">
      <dgm:prSet presAssocID="{6FAF60DE-6FE8-45F1-B9AF-98442959AD48}" presName="invisiNode" presStyleLbl="node1" presStyleIdx="0" presStyleCnt="3"/>
      <dgm:spPr/>
    </dgm:pt>
    <dgm:pt modelId="{4A662810-46A3-4D58-866B-BCD95E4DEC61}" type="pres">
      <dgm:prSet presAssocID="{6FAF60DE-6FE8-45F1-B9AF-98442959AD48}" presName="imagNode" presStyleLbl="fgImgPlace1" presStyleIdx="0" presStyleCnt="3" custScaleX="1489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903E38-167F-4B59-A0CF-66F430B1D6CD}" type="pres">
      <dgm:prSet presAssocID="{FE5607A7-D769-438E-8A28-50EA344B14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AEE6FD-9BC7-45A8-A1CB-6C95C37EBC2F}" type="pres">
      <dgm:prSet presAssocID="{4AA75152-B3B1-4DD8-866C-64FA5CC2DB9D}" presName="compNode" presStyleCnt="0"/>
      <dgm:spPr/>
    </dgm:pt>
    <dgm:pt modelId="{70019866-2EE7-4FDE-A559-09D8E616C146}" type="pres">
      <dgm:prSet presAssocID="{4AA75152-B3B1-4DD8-866C-64FA5CC2DB9D}" presName="bkgdShape" presStyleLbl="node1" presStyleIdx="1" presStyleCnt="3"/>
      <dgm:spPr/>
      <dgm:t>
        <a:bodyPr/>
        <a:lstStyle/>
        <a:p>
          <a:endParaRPr lang="ru-RU"/>
        </a:p>
      </dgm:t>
    </dgm:pt>
    <dgm:pt modelId="{6A6CFE71-6FDF-4061-B603-18D7B5B4C7EB}" type="pres">
      <dgm:prSet presAssocID="{4AA75152-B3B1-4DD8-866C-64FA5CC2DB9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9BA76-7F70-4F40-83D2-33CB38703822}" type="pres">
      <dgm:prSet presAssocID="{4AA75152-B3B1-4DD8-866C-64FA5CC2DB9D}" presName="invisiNode" presStyleLbl="node1" presStyleIdx="1" presStyleCnt="3"/>
      <dgm:spPr/>
    </dgm:pt>
    <dgm:pt modelId="{4B337493-F6EC-45AC-89AC-22D5AA6A0B53}" type="pres">
      <dgm:prSet presAssocID="{4AA75152-B3B1-4DD8-866C-64FA5CC2DB9D}" presName="imagNode" presStyleLbl="fgImgPlace1" presStyleIdx="1" presStyleCnt="3" custScaleX="1563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D6D5A3-136B-4FA7-8CFB-B85C74C99EB1}" type="pres">
      <dgm:prSet presAssocID="{75707492-4E22-4736-8834-25E15F092E2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C0BE86-BB93-4FCA-9F71-812B7E7EDC76}" type="pres">
      <dgm:prSet presAssocID="{B7FCA248-86F7-4595-9252-315E63828637}" presName="compNode" presStyleCnt="0"/>
      <dgm:spPr/>
    </dgm:pt>
    <dgm:pt modelId="{6AE84C3E-AAA8-42CA-A831-6554EF2E305C}" type="pres">
      <dgm:prSet presAssocID="{B7FCA248-86F7-4595-9252-315E63828637}" presName="bkgdShape" presStyleLbl="node1" presStyleIdx="2" presStyleCnt="3"/>
      <dgm:spPr/>
      <dgm:t>
        <a:bodyPr/>
        <a:lstStyle/>
        <a:p>
          <a:endParaRPr lang="ru-RU"/>
        </a:p>
      </dgm:t>
    </dgm:pt>
    <dgm:pt modelId="{DD85EA2F-00A0-4EAC-ADCD-BF745FF77FCF}" type="pres">
      <dgm:prSet presAssocID="{B7FCA248-86F7-4595-9252-315E6382863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F076A-1E8E-4927-BCD1-B72B575CD256}" type="pres">
      <dgm:prSet presAssocID="{B7FCA248-86F7-4595-9252-315E63828637}" presName="invisiNode" presStyleLbl="node1" presStyleIdx="2" presStyleCnt="3"/>
      <dgm:spPr/>
    </dgm:pt>
    <dgm:pt modelId="{74CA6C03-76B8-4B82-B493-5125356E2150}" type="pres">
      <dgm:prSet presAssocID="{B7FCA248-86F7-4595-9252-315E63828637}" presName="imagNode" presStyleLbl="fgImgPlace1" presStyleIdx="2" presStyleCnt="3" custScaleX="15404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C24FF65-F95D-4540-98D3-21662B266C91}" type="presOf" srcId="{4AA75152-B3B1-4DD8-866C-64FA5CC2DB9D}" destId="{6A6CFE71-6FDF-4061-B603-18D7B5B4C7EB}" srcOrd="1" destOrd="0" presId="urn:microsoft.com/office/officeart/2005/8/layout/hList7"/>
    <dgm:cxn modelId="{C6904334-78EF-420B-ADE5-A3B96DA163E4}" srcId="{3F55A1F4-647F-4ACC-8D69-A37A49E1B945}" destId="{4AA75152-B3B1-4DD8-866C-64FA5CC2DB9D}" srcOrd="1" destOrd="0" parTransId="{19A23F29-61BB-4FCD-9116-4850203E7452}" sibTransId="{75707492-4E22-4736-8834-25E15F092E2B}"/>
    <dgm:cxn modelId="{6F96E1F9-D73C-4296-8832-88B2D6D759F0}" srcId="{3F55A1F4-647F-4ACC-8D69-A37A49E1B945}" destId="{6FAF60DE-6FE8-45F1-B9AF-98442959AD48}" srcOrd="0" destOrd="0" parTransId="{DAE6B9F5-663E-4F0B-8F6C-EACEC29FF54B}" sibTransId="{FE5607A7-D769-438E-8A28-50EA344B14DE}"/>
    <dgm:cxn modelId="{78ECD736-A389-4197-B217-1A7A398EE2DC}" type="presOf" srcId="{3F55A1F4-647F-4ACC-8D69-A37A49E1B945}" destId="{9D76EE8D-CDBB-4DC2-A5F4-698E486484BA}" srcOrd="0" destOrd="0" presId="urn:microsoft.com/office/officeart/2005/8/layout/hList7"/>
    <dgm:cxn modelId="{EEF65F09-7FF5-4D12-822A-8FFB28E5A459}" type="presOf" srcId="{B7FCA248-86F7-4595-9252-315E63828637}" destId="{DD85EA2F-00A0-4EAC-ADCD-BF745FF77FCF}" srcOrd="1" destOrd="0" presId="urn:microsoft.com/office/officeart/2005/8/layout/hList7"/>
    <dgm:cxn modelId="{BD5AA787-CFAD-4F0C-9EAE-A4C5CFCBE5F2}" type="presOf" srcId="{B7FCA248-86F7-4595-9252-315E63828637}" destId="{6AE84C3E-AAA8-42CA-A831-6554EF2E305C}" srcOrd="0" destOrd="0" presId="urn:microsoft.com/office/officeart/2005/8/layout/hList7"/>
    <dgm:cxn modelId="{A4A94AAA-B4EC-42D0-9614-213FBB6A948B}" type="presOf" srcId="{6FAF60DE-6FE8-45F1-B9AF-98442959AD48}" destId="{F3B94783-6058-4631-8DB4-45D210E9EA72}" srcOrd="0" destOrd="0" presId="urn:microsoft.com/office/officeart/2005/8/layout/hList7"/>
    <dgm:cxn modelId="{A527793F-ACC9-4BA1-8DD6-CF1C83E2496A}" type="presOf" srcId="{4AA75152-B3B1-4DD8-866C-64FA5CC2DB9D}" destId="{70019866-2EE7-4FDE-A559-09D8E616C146}" srcOrd="0" destOrd="0" presId="urn:microsoft.com/office/officeart/2005/8/layout/hList7"/>
    <dgm:cxn modelId="{F8021C57-5D3B-4029-B8A1-4C2E3128C668}" type="presOf" srcId="{FE5607A7-D769-438E-8A28-50EA344B14DE}" destId="{79903E38-167F-4B59-A0CF-66F430B1D6CD}" srcOrd="0" destOrd="0" presId="urn:microsoft.com/office/officeart/2005/8/layout/hList7"/>
    <dgm:cxn modelId="{D020234E-0AAC-4914-BADB-AD4C8EC07992}" type="presOf" srcId="{6FAF60DE-6FE8-45F1-B9AF-98442959AD48}" destId="{C4A5415B-C028-4A65-A13F-202BFCD49D01}" srcOrd="1" destOrd="0" presId="urn:microsoft.com/office/officeart/2005/8/layout/hList7"/>
    <dgm:cxn modelId="{F36D3889-373D-4C10-85E0-178A927389FF}" type="presOf" srcId="{75707492-4E22-4736-8834-25E15F092E2B}" destId="{5ED6D5A3-136B-4FA7-8CFB-B85C74C99EB1}" srcOrd="0" destOrd="0" presId="urn:microsoft.com/office/officeart/2005/8/layout/hList7"/>
    <dgm:cxn modelId="{63B607B7-CA84-4AC0-B816-97873248AB4C}" srcId="{3F55A1F4-647F-4ACC-8D69-A37A49E1B945}" destId="{B7FCA248-86F7-4595-9252-315E63828637}" srcOrd="2" destOrd="0" parTransId="{52BE53AD-C4B7-4E2C-8653-59147CA5F085}" sibTransId="{CFC0D25B-6124-4C63-826E-FEBDAA59798B}"/>
    <dgm:cxn modelId="{EAF2E84C-B2BD-44C9-AEC7-241D4FB008BD}" type="presParOf" srcId="{9D76EE8D-CDBB-4DC2-A5F4-698E486484BA}" destId="{7C7E6036-B208-4546-BD95-CD1CCCCC5662}" srcOrd="0" destOrd="0" presId="urn:microsoft.com/office/officeart/2005/8/layout/hList7"/>
    <dgm:cxn modelId="{D6135BFD-574E-4253-8F51-533D614086FC}" type="presParOf" srcId="{9D76EE8D-CDBB-4DC2-A5F4-698E486484BA}" destId="{3763C968-1A08-4F3D-AB4F-09BD4E4DFBDB}" srcOrd="1" destOrd="0" presId="urn:microsoft.com/office/officeart/2005/8/layout/hList7"/>
    <dgm:cxn modelId="{54CB145B-6104-4B3F-9C4C-B8696ECFC897}" type="presParOf" srcId="{3763C968-1A08-4F3D-AB4F-09BD4E4DFBDB}" destId="{81C669FB-EA02-45B4-A734-AAC401016007}" srcOrd="0" destOrd="0" presId="urn:microsoft.com/office/officeart/2005/8/layout/hList7"/>
    <dgm:cxn modelId="{1EC51085-AD85-416F-B2D7-3B1131908DEE}" type="presParOf" srcId="{81C669FB-EA02-45B4-A734-AAC401016007}" destId="{F3B94783-6058-4631-8DB4-45D210E9EA72}" srcOrd="0" destOrd="0" presId="urn:microsoft.com/office/officeart/2005/8/layout/hList7"/>
    <dgm:cxn modelId="{172DB5A7-AEF5-44FF-8347-EF215E2A095E}" type="presParOf" srcId="{81C669FB-EA02-45B4-A734-AAC401016007}" destId="{C4A5415B-C028-4A65-A13F-202BFCD49D01}" srcOrd="1" destOrd="0" presId="urn:microsoft.com/office/officeart/2005/8/layout/hList7"/>
    <dgm:cxn modelId="{414246AA-4166-4F45-9D73-0B31B8A59BA4}" type="presParOf" srcId="{81C669FB-EA02-45B4-A734-AAC401016007}" destId="{2CA6513E-C8AF-49A4-B2A1-2BE262849B66}" srcOrd="2" destOrd="0" presId="urn:microsoft.com/office/officeart/2005/8/layout/hList7"/>
    <dgm:cxn modelId="{62A8924A-2ED6-4930-85F5-1394A1A40013}" type="presParOf" srcId="{81C669FB-EA02-45B4-A734-AAC401016007}" destId="{4A662810-46A3-4D58-866B-BCD95E4DEC61}" srcOrd="3" destOrd="0" presId="urn:microsoft.com/office/officeart/2005/8/layout/hList7"/>
    <dgm:cxn modelId="{8AD6A31C-A375-4D08-A944-0CC4A77A1174}" type="presParOf" srcId="{3763C968-1A08-4F3D-AB4F-09BD4E4DFBDB}" destId="{79903E38-167F-4B59-A0CF-66F430B1D6CD}" srcOrd="1" destOrd="0" presId="urn:microsoft.com/office/officeart/2005/8/layout/hList7"/>
    <dgm:cxn modelId="{4ECCBD86-DCFB-4011-9102-75A0FA420D1C}" type="presParOf" srcId="{3763C968-1A08-4F3D-AB4F-09BD4E4DFBDB}" destId="{51AEE6FD-9BC7-45A8-A1CB-6C95C37EBC2F}" srcOrd="2" destOrd="0" presId="urn:microsoft.com/office/officeart/2005/8/layout/hList7"/>
    <dgm:cxn modelId="{0FFF2811-85D1-4100-AD32-97E365787CF8}" type="presParOf" srcId="{51AEE6FD-9BC7-45A8-A1CB-6C95C37EBC2F}" destId="{70019866-2EE7-4FDE-A559-09D8E616C146}" srcOrd="0" destOrd="0" presId="urn:microsoft.com/office/officeart/2005/8/layout/hList7"/>
    <dgm:cxn modelId="{F8A6DA62-AA44-44E5-85F0-F727944918D8}" type="presParOf" srcId="{51AEE6FD-9BC7-45A8-A1CB-6C95C37EBC2F}" destId="{6A6CFE71-6FDF-4061-B603-18D7B5B4C7EB}" srcOrd="1" destOrd="0" presId="urn:microsoft.com/office/officeart/2005/8/layout/hList7"/>
    <dgm:cxn modelId="{86B1FF02-2371-4DFE-8308-654824E298DA}" type="presParOf" srcId="{51AEE6FD-9BC7-45A8-A1CB-6C95C37EBC2F}" destId="{0219BA76-7F70-4F40-83D2-33CB38703822}" srcOrd="2" destOrd="0" presId="urn:microsoft.com/office/officeart/2005/8/layout/hList7"/>
    <dgm:cxn modelId="{41832F11-00BF-42B0-8815-CCBC42A97C03}" type="presParOf" srcId="{51AEE6FD-9BC7-45A8-A1CB-6C95C37EBC2F}" destId="{4B337493-F6EC-45AC-89AC-22D5AA6A0B53}" srcOrd="3" destOrd="0" presId="urn:microsoft.com/office/officeart/2005/8/layout/hList7"/>
    <dgm:cxn modelId="{FE3DAC14-6657-4085-8745-45E425D6ED48}" type="presParOf" srcId="{3763C968-1A08-4F3D-AB4F-09BD4E4DFBDB}" destId="{5ED6D5A3-136B-4FA7-8CFB-B85C74C99EB1}" srcOrd="3" destOrd="0" presId="urn:microsoft.com/office/officeart/2005/8/layout/hList7"/>
    <dgm:cxn modelId="{61697E56-B338-4A9F-9473-429953A3BB24}" type="presParOf" srcId="{3763C968-1A08-4F3D-AB4F-09BD4E4DFBDB}" destId="{24C0BE86-BB93-4FCA-9F71-812B7E7EDC76}" srcOrd="4" destOrd="0" presId="urn:microsoft.com/office/officeart/2005/8/layout/hList7"/>
    <dgm:cxn modelId="{6E991A61-762F-44CE-901F-076FA16BF929}" type="presParOf" srcId="{24C0BE86-BB93-4FCA-9F71-812B7E7EDC76}" destId="{6AE84C3E-AAA8-42CA-A831-6554EF2E305C}" srcOrd="0" destOrd="0" presId="urn:microsoft.com/office/officeart/2005/8/layout/hList7"/>
    <dgm:cxn modelId="{A7C6ED76-0A1E-4940-BD12-0C23B701F893}" type="presParOf" srcId="{24C0BE86-BB93-4FCA-9F71-812B7E7EDC76}" destId="{DD85EA2F-00A0-4EAC-ADCD-BF745FF77FCF}" srcOrd="1" destOrd="0" presId="urn:microsoft.com/office/officeart/2005/8/layout/hList7"/>
    <dgm:cxn modelId="{71A6B2B9-4B6C-4360-90F1-FD2254FD28BC}" type="presParOf" srcId="{24C0BE86-BB93-4FCA-9F71-812B7E7EDC76}" destId="{182F076A-1E8E-4927-BCD1-B72B575CD256}" srcOrd="2" destOrd="0" presId="urn:microsoft.com/office/officeart/2005/8/layout/hList7"/>
    <dgm:cxn modelId="{5976C6C6-C315-4276-A3AB-9EC7A2D1F492}" type="presParOf" srcId="{24C0BE86-BB93-4FCA-9F71-812B7E7EDC76}" destId="{74CA6C03-76B8-4B82-B493-5125356E2150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7E05C4-F395-47DD-AAFD-46FBFD34505D}" type="datetimeFigureOut">
              <a:rPr lang="ru-RU"/>
              <a:pPr>
                <a:defRPr/>
              </a:pPr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3ADD74-39A1-4FE6-8BAB-69F15FE95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448F-E971-4E99-AC8B-21A54746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CB22-0C55-4FFB-A9FE-AEA2F508A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C556-8FE9-4448-AF69-A5F136B0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83A0-0D35-48EA-A896-26B9FA59E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8520-12B2-444B-8ECB-84357F3BB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C251-5DBA-44D8-896E-EAA520525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FE9D-7785-46AE-A9DB-9CBB0643F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20FA-CBF9-4DD5-8F96-86A201B82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E020-D24E-4E97-89CE-041537B81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18D5-2EF1-4667-AD34-326089BBB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E2B85-9CEB-4DAD-84E8-7713C8EC7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DEBCF">
                <a:alpha val="10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1237D6D-1457-47FC-ACD3-3674D9DC5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5.wmf"/><Relationship Id="rId7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4.wmf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52513"/>
            <a:ext cx="7777163" cy="446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642938"/>
            <a:ext cx="7993062" cy="5643562"/>
          </a:xfrm>
          <a:ln>
            <a:solidFill>
              <a:srgbClr val="009900"/>
            </a:solidFill>
          </a:ln>
        </p:spPr>
        <p:txBody>
          <a:bodyPr/>
          <a:lstStyle/>
          <a:p>
            <a:pPr marR="0" eaLnBrk="1" hangingPunct="1">
              <a:defRPr/>
            </a:pPr>
            <a:r>
              <a:rPr lang="ru-RU" sz="4400" b="1" dirty="0" smtClean="0">
                <a:solidFill>
                  <a:srgbClr val="990B3E"/>
                </a:solidFill>
                <a:latin typeface="Century Gothic" pitchFamily="34" charset="0"/>
              </a:rPr>
              <a:t>Развитие </a:t>
            </a:r>
          </a:p>
          <a:p>
            <a:pPr marR="0" eaLnBrk="1" hangingPunct="1">
              <a:defRPr/>
            </a:pPr>
            <a:r>
              <a:rPr lang="ru-RU" sz="4400" b="1" dirty="0" smtClean="0">
                <a:solidFill>
                  <a:srgbClr val="990B3E"/>
                </a:solidFill>
                <a:latin typeface="Century Gothic" pitchFamily="34" charset="0"/>
              </a:rPr>
              <a:t>творческих </a:t>
            </a:r>
          </a:p>
          <a:p>
            <a:pPr marR="0" eaLnBrk="1" hangingPunct="1">
              <a:defRPr/>
            </a:pPr>
            <a:r>
              <a:rPr lang="ru-RU" sz="4400" b="1" dirty="0" smtClean="0">
                <a:solidFill>
                  <a:srgbClr val="990B3E"/>
                </a:solidFill>
                <a:latin typeface="Century Gothic" pitchFamily="34" charset="0"/>
              </a:rPr>
              <a:t>способностей </a:t>
            </a:r>
          </a:p>
          <a:p>
            <a:pPr marR="0" eaLnBrk="1" hangingPunct="1">
              <a:defRPr/>
            </a:pPr>
            <a:r>
              <a:rPr lang="ru-RU" sz="4400" b="1" dirty="0" smtClean="0">
                <a:solidFill>
                  <a:srgbClr val="990B3E"/>
                </a:solidFill>
                <a:latin typeface="Century Gothic" pitchFamily="34" charset="0"/>
              </a:rPr>
              <a:t>на уроках русского языка</a:t>
            </a:r>
          </a:p>
          <a:p>
            <a:pPr marR="0" eaLnBrk="1" hangingPunct="1">
              <a:defRPr/>
            </a:pPr>
            <a:r>
              <a:rPr lang="ru-RU" sz="4400" b="1" dirty="0" smtClean="0">
                <a:solidFill>
                  <a:srgbClr val="990B3E"/>
                </a:solidFill>
                <a:latin typeface="Century Gothic" pitchFamily="34" charset="0"/>
              </a:rPr>
              <a:t>литературы</a:t>
            </a:r>
          </a:p>
          <a:p>
            <a:pPr marR="0" algn="ctr"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latin typeface="Century Gothic" pitchFamily="34" charset="0"/>
              </a:rPr>
              <a:t>Загайнова Татьяна </a:t>
            </a:r>
            <a:r>
              <a:rPr lang="ru-RU" sz="2800" b="1" i="1" dirty="0" err="1" smtClean="0">
                <a:solidFill>
                  <a:schemeClr val="tx2">
                    <a:lumMod val="10000"/>
                  </a:schemeClr>
                </a:solidFill>
                <a:latin typeface="Century Gothic" pitchFamily="34" charset="0"/>
              </a:rPr>
              <a:t>Демидовна</a:t>
            </a:r>
            <a:endParaRPr lang="ru-RU" sz="2800" b="1" i="1" dirty="0" smtClean="0">
              <a:solidFill>
                <a:schemeClr val="tx2">
                  <a:lumMod val="10000"/>
                </a:schemeClr>
              </a:solidFill>
              <a:latin typeface="Century Gothic" pitchFamily="34" charset="0"/>
            </a:endParaRPr>
          </a:p>
          <a:p>
            <a:pPr marR="0" algn="ctr"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latin typeface="Century Gothic" pitchFamily="34" charset="0"/>
              </a:rPr>
              <a:t>МОБУ «Юбилейная средняя общеобразовательная школа»</a:t>
            </a:r>
          </a:p>
          <a:p>
            <a:pPr marR="0" eaLnBrk="1" hangingPunct="1">
              <a:defRPr/>
            </a:pPr>
            <a:r>
              <a:rPr lang="ru-RU" sz="44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R="0" eaLnBrk="1" hangingPunct="1">
              <a:defRPr/>
            </a:pPr>
            <a:endParaRPr lang="ru-RU" sz="4400" b="1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13316" name="Picture 4" descr="BD0014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71563"/>
            <a:ext cx="20891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329612" cy="1500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 </a:t>
            </a:r>
            <a:br>
              <a:rPr lang="ru-RU" sz="2900" dirty="0" smtClean="0"/>
            </a:br>
            <a:r>
              <a:rPr lang="ru-RU" sz="2900" dirty="0" smtClean="0"/>
              <a:t> </a:t>
            </a:r>
            <a:br>
              <a:rPr lang="ru-RU" sz="2900" dirty="0" smtClean="0"/>
            </a:br>
            <a:r>
              <a:rPr lang="ru-RU" sz="2900" dirty="0" smtClean="0"/>
              <a:t> 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 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 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5300" i="1" dirty="0" smtClean="0">
                <a:solidFill>
                  <a:srgbClr val="990B3E"/>
                </a:solidFill>
                <a:latin typeface="Trebuchet MS" pitchFamily="34" charset="0"/>
              </a:rPr>
              <a:t>Творческий </a:t>
            </a:r>
            <a:r>
              <a:rPr lang="ru-RU" sz="5300" i="1" dirty="0">
                <a:solidFill>
                  <a:srgbClr val="990B3E"/>
                </a:solidFill>
                <a:latin typeface="Trebuchet MS" pitchFamily="34" charset="0"/>
              </a:rPr>
              <a:t>диктант</a:t>
            </a:r>
            <a:r>
              <a:rPr lang="ru-RU" sz="5300" i="1" dirty="0">
                <a:latin typeface="Trebuchet MS" pitchFamily="34" charset="0"/>
              </a:rPr>
              <a:t/>
            </a:r>
            <a:br>
              <a:rPr lang="ru-RU" sz="5300" i="1" dirty="0">
                <a:latin typeface="Trebuchet MS" pitchFamily="34" charset="0"/>
              </a:rPr>
            </a:br>
            <a:endParaRPr lang="ru-RU" sz="5300" i="1" dirty="0">
              <a:latin typeface="Trebuchet MS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500175"/>
          <a:ext cx="84725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d0721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2000264" cy="201930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i="1" smtClean="0">
                <a:solidFill>
                  <a:srgbClr val="990B3E"/>
                </a:solidFill>
                <a:latin typeface="Trebuchet MS" pitchFamily="34" charset="0"/>
              </a:rPr>
              <a:t/>
            </a:r>
            <a:br>
              <a:rPr lang="ru-RU" i="1" smtClean="0">
                <a:solidFill>
                  <a:srgbClr val="990B3E"/>
                </a:solidFill>
                <a:latin typeface="Trebuchet MS" pitchFamily="34" charset="0"/>
              </a:rPr>
            </a:br>
            <a:r>
              <a:rPr lang="ru-RU" sz="4400" i="1" smtClean="0">
                <a:solidFill>
                  <a:srgbClr val="990B3E"/>
                </a:solidFill>
                <a:latin typeface="Trebuchet MS" pitchFamily="34" charset="0"/>
              </a:rPr>
              <a:t>Текст творческого диктанта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714500"/>
            <a:ext cx="7986713" cy="4000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i="1" dirty="0" smtClean="0"/>
              <a:t>    	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Должен быть доступен по содержанию, должен вызвать у учащихся интерес к работе. Перед проведением  диктанта учитель указывает, за счет каких слов текст должен быть распространен.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	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57188" y="285751"/>
            <a:ext cx="8229600" cy="1142986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990B3E"/>
                </a:solidFill>
              </a:rPr>
              <a:t>«Одна и две буквы Н в суффиксах  прилагательных»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75298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3200" dirty="0" smtClean="0"/>
              <a:t> 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Все вокруг застыло в крепком</a:t>
            </a:r>
            <a:r>
              <a:rPr lang="ru-RU" sz="3600" dirty="0" smtClean="0"/>
              <a:t> (</a:t>
            </a:r>
            <a:r>
              <a:rPr lang="ru-RU" sz="3600" b="1" dirty="0" smtClean="0">
                <a:solidFill>
                  <a:srgbClr val="990B3E"/>
                </a:solidFill>
              </a:rPr>
              <a:t>осеннем</a:t>
            </a:r>
            <a:r>
              <a:rPr lang="ru-RU" sz="3600" dirty="0" smtClean="0"/>
              <a:t>)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сне. Сквозь </a:t>
            </a:r>
            <a:r>
              <a:rPr lang="ru-RU" sz="3600" dirty="0" smtClean="0"/>
              <a:t>(</a:t>
            </a:r>
            <a:r>
              <a:rPr lang="ru-RU" sz="3600" b="1" dirty="0" smtClean="0">
                <a:solidFill>
                  <a:srgbClr val="990B3E"/>
                </a:solidFill>
              </a:rPr>
              <a:t>туманную</a:t>
            </a:r>
            <a:r>
              <a:rPr lang="ru-RU" sz="3600" dirty="0" smtClean="0"/>
              <a:t>)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мглу виднеются в </a:t>
            </a:r>
            <a:r>
              <a:rPr lang="ru-RU" sz="3600" dirty="0" smtClean="0"/>
              <a:t>(</a:t>
            </a:r>
            <a:r>
              <a:rPr lang="ru-RU" sz="3600" b="1" dirty="0" smtClean="0">
                <a:solidFill>
                  <a:srgbClr val="990B3E"/>
                </a:solidFill>
              </a:rPr>
              <a:t>серебряной</a:t>
            </a:r>
            <a:r>
              <a:rPr lang="ru-RU" sz="3600" dirty="0" smtClean="0"/>
              <a:t>)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дали широкие луга. </a:t>
            </a:r>
            <a:r>
              <a:rPr lang="ru-RU" sz="3600" dirty="0" smtClean="0"/>
              <a:t>(</a:t>
            </a:r>
            <a:r>
              <a:rPr lang="ru-RU" sz="3600" b="1" dirty="0" smtClean="0">
                <a:solidFill>
                  <a:srgbClr val="990B3E"/>
                </a:solidFill>
              </a:rPr>
              <a:t>Румяное</a:t>
            </a:r>
            <a:r>
              <a:rPr lang="ru-RU" sz="3600" dirty="0" smtClean="0"/>
              <a:t>)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солнце греет </a:t>
            </a:r>
            <a:r>
              <a:rPr lang="ru-RU" sz="3600" dirty="0" smtClean="0"/>
              <a:t>(</a:t>
            </a:r>
            <a:r>
              <a:rPr lang="ru-RU" sz="3600" b="1" dirty="0" smtClean="0">
                <a:solidFill>
                  <a:srgbClr val="990B3E"/>
                </a:solidFill>
              </a:rPr>
              <a:t>пустынную</a:t>
            </a:r>
            <a:r>
              <a:rPr lang="ru-RU" sz="3600" dirty="0" smtClean="0"/>
              <a:t>)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землю. Солнечный луч упал на </a:t>
            </a:r>
            <a:r>
              <a:rPr lang="ru-RU" sz="3600" dirty="0" smtClean="0"/>
              <a:t>(</a:t>
            </a:r>
            <a:r>
              <a:rPr lang="ru-RU" sz="3600" b="1" dirty="0" smtClean="0">
                <a:solidFill>
                  <a:srgbClr val="990B3E"/>
                </a:solidFill>
              </a:rPr>
              <a:t>сонную</a:t>
            </a:r>
            <a:r>
              <a:rPr lang="ru-RU" sz="3600" dirty="0" smtClean="0"/>
              <a:t>)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воду сквозь заросли </a:t>
            </a:r>
            <a:r>
              <a:rPr lang="ru-RU" sz="3600" dirty="0" smtClean="0"/>
              <a:t>(</a:t>
            </a:r>
            <a:r>
              <a:rPr lang="ru-RU" sz="3600" b="1" dirty="0" smtClean="0">
                <a:solidFill>
                  <a:srgbClr val="990B3E"/>
                </a:solidFill>
              </a:rPr>
              <a:t>зеленых</a:t>
            </a:r>
            <a:r>
              <a:rPr lang="ru-RU" sz="3600" dirty="0" smtClean="0"/>
              <a:t>)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трав.</a:t>
            </a:r>
            <a:r>
              <a:rPr lang="ru-RU" sz="3600" dirty="0" smtClean="0"/>
              <a:t>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Просыпаются </a:t>
            </a:r>
            <a:r>
              <a:rPr lang="ru-RU" sz="3600" dirty="0" smtClean="0"/>
              <a:t>(</a:t>
            </a:r>
            <a:r>
              <a:rPr lang="ru-RU" sz="3600" b="1" dirty="0" smtClean="0">
                <a:solidFill>
                  <a:srgbClr val="990B3E"/>
                </a:solidFill>
              </a:rPr>
              <a:t>лесные</a:t>
            </a:r>
            <a:r>
              <a:rPr lang="ru-RU" sz="3600" dirty="0" smtClean="0"/>
              <a:t>)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птицы.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image14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901" t="6818"/>
          <a:stretch>
            <a:fillRect/>
          </a:stretch>
        </p:blipFill>
        <p:spPr>
          <a:xfrm>
            <a:off x="357158" y="357166"/>
            <a:ext cx="8143932" cy="6215084"/>
          </a:xfrm>
        </p:spPr>
      </p:pic>
      <p:sp>
        <p:nvSpPr>
          <p:cNvPr id="6" name="TextBox 5"/>
          <p:cNvSpPr txBox="1"/>
          <p:nvPr/>
        </p:nvSpPr>
        <p:spPr>
          <a:xfrm>
            <a:off x="3714750" y="0"/>
            <a:ext cx="5286375" cy="2862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На картине изображен …………полдень. Под густыми ветвями …………берез  расположились …………….грибники. На переднем плане изображена девочка в ………платьице и в ………..платочке. За ней в ……….</a:t>
            </a:r>
          </a:p>
          <a:p>
            <a:pPr algn="just">
              <a:defRPr/>
            </a:pPr>
            <a:r>
              <a:rPr lang="ru-RU" dirty="0"/>
              <a:t>траве лежит женщина в синем платье. Она очень устала и дремлет, заслонившись рукой от ……….солнышка.</a:t>
            </a:r>
          </a:p>
          <a:p>
            <a:pPr algn="just">
              <a:defRPr/>
            </a:pPr>
            <a:r>
              <a:rPr lang="ru-RU" dirty="0"/>
              <a:t>В ……….траве стоят корзина и ведро. В корзине лежат ……..грузди, а в ведре- ………….боровики.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714750" y="6488113"/>
            <a:ext cx="263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А.А.Пластов «Летом»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1428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rgbClr val="990B3E"/>
                </a:solidFill>
                <a:latin typeface="Trebuchet MS" pitchFamily="34" charset="0"/>
              </a:rPr>
              <a:t>Свободный диктант</a:t>
            </a:r>
            <a:br>
              <a:rPr lang="ru-RU" i="1" dirty="0" smtClean="0">
                <a:solidFill>
                  <a:srgbClr val="990B3E"/>
                </a:solidFill>
                <a:latin typeface="Trebuchet MS" pitchFamily="34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способствует: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i="1" smtClean="0">
                <a:solidFill>
                  <a:srgbClr val="990B3E"/>
                </a:solidFill>
                <a:latin typeface="Trebuchet MS" pitchFamily="34" charset="0"/>
              </a:rPr>
              <a:t>Изложение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00188"/>
            <a:ext cx="8343900" cy="44497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	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Требует от учащихся большей самостоятельности, чем все названные ранее виды письменных творческих работ. Если в свободном диктанте учащиеся запоминают 2-3 предложения и тут все записывают их, то при изложении текста ученик должен целиком запомнить его и изложить в логической последовательности.</a:t>
            </a:r>
          </a:p>
        </p:txBody>
      </p:sp>
      <p:pic>
        <p:nvPicPr>
          <p:cNvPr id="27652" name="Picture 5" descr="HH0054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6573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990B3E"/>
                </a:solidFill>
                <a:latin typeface="Trebuchet MS" pitchFamily="34" charset="0"/>
              </a:rPr>
              <a:t>Сочинение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6" name="Picture 4" descr="SO00629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17513">
            <a:off x="5513388" y="188913"/>
            <a:ext cx="1260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0063"/>
            <a:ext cx="8229600" cy="58245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rgbClr val="990B3E"/>
                </a:solidFill>
              </a:rPr>
              <a:t> </a:t>
            </a:r>
            <a:r>
              <a:rPr lang="ru-RU" sz="4000" b="1" i="1" u="sng" smtClean="0">
                <a:solidFill>
                  <a:srgbClr val="990B3E"/>
                </a:solidFill>
              </a:rPr>
              <a:t>Родину</a:t>
            </a:r>
            <a:r>
              <a:rPr lang="ru-RU" sz="4000" b="1" smtClean="0">
                <a:solidFill>
                  <a:srgbClr val="990B3E"/>
                </a:solidFill>
              </a:rPr>
              <a:t>-</a:t>
            </a:r>
            <a:r>
              <a:rPr lang="ru-RU" sz="4000" smtClean="0">
                <a:solidFill>
                  <a:srgbClr val="990B3E"/>
                </a:solidFill>
              </a:rPr>
              <a:t> </a:t>
            </a:r>
            <a:r>
              <a:rPr lang="ru-RU" sz="4000" smtClean="0"/>
              <a:t>мать умей защищать.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smtClean="0"/>
              <a:t>    Нашей армии сыны </a:t>
            </a:r>
            <a:r>
              <a:rPr lang="ru-RU" sz="4000" b="1" i="1" u="sng" smtClean="0">
                <a:solidFill>
                  <a:srgbClr val="990B3E"/>
                </a:solidFill>
              </a:rPr>
              <a:t>Родине </a:t>
            </a:r>
            <a:r>
              <a:rPr lang="ru-RU" sz="4000" smtClean="0"/>
              <a:t>верны.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smtClean="0"/>
              <a:t>   Позор перед </a:t>
            </a:r>
            <a:r>
              <a:rPr lang="ru-RU" sz="4000" b="1" i="1" u="sng" smtClean="0">
                <a:solidFill>
                  <a:srgbClr val="990B3E"/>
                </a:solidFill>
              </a:rPr>
              <a:t>Родиной</a:t>
            </a:r>
            <a:r>
              <a:rPr lang="ru-RU" sz="4000" b="1" smtClean="0">
                <a:solidFill>
                  <a:srgbClr val="990B3E"/>
                </a:solidFill>
              </a:rPr>
              <a:t> </a:t>
            </a:r>
            <a:r>
              <a:rPr lang="ru-RU" sz="4000" smtClean="0"/>
              <a:t>– хуже смерти.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smtClean="0"/>
              <a:t> </a:t>
            </a:r>
            <a:r>
              <a:rPr lang="ru-RU" sz="4000" b="1" i="1" u="sng" smtClean="0">
                <a:solidFill>
                  <a:srgbClr val="990B3E"/>
                </a:solidFill>
              </a:rPr>
              <a:t>Родина</a:t>
            </a:r>
            <a:r>
              <a:rPr lang="ru-RU" sz="4000" b="1" smtClean="0"/>
              <a:t> </a:t>
            </a:r>
            <a:r>
              <a:rPr lang="ru-RU" sz="4000" smtClean="0"/>
              <a:t>наша солнца краше.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smtClean="0"/>
              <a:t>Русский флот- </a:t>
            </a:r>
            <a:r>
              <a:rPr lang="ru-RU" sz="4000" b="1" i="1" u="sng" smtClean="0">
                <a:solidFill>
                  <a:srgbClr val="990B3E"/>
                </a:solidFill>
              </a:rPr>
              <a:t>Родины</a:t>
            </a:r>
            <a:r>
              <a:rPr lang="ru-RU" sz="4000" smtClean="0"/>
              <a:t> оплот.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/>
          <a:lstStyle/>
          <a:p>
            <a:pPr algn="ctr" eaLnBrk="1" hangingPunct="1"/>
            <a:r>
              <a:rPr lang="ru-RU" sz="4800" i="1" smtClean="0">
                <a:solidFill>
                  <a:srgbClr val="990B3E"/>
                </a:solidFill>
                <a:latin typeface="Trebuchet MS" pitchFamily="34" charset="0"/>
              </a:rPr>
              <a:t>Лингвистическая сказка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05000"/>
            <a:ext cx="8569325" cy="4476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/>
              <a:t> 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Пройденный теоретический материал с языка науки переводится на язык сказки.</a:t>
            </a:r>
          </a:p>
        </p:txBody>
      </p:sp>
      <p:pic>
        <p:nvPicPr>
          <p:cNvPr id="30724" name="Picture 7" descr="Копия 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2613" y="4857750"/>
            <a:ext cx="221138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285750" y="357167"/>
            <a:ext cx="8501063" cy="785817"/>
          </a:xfrm>
        </p:spPr>
        <p:txBody>
          <a:bodyPr/>
          <a:lstStyle/>
          <a:p>
            <a:pPr eaLnBrk="1" hangingPunct="1"/>
            <a:r>
              <a:rPr lang="ru-RU" sz="4800" i="1" dirty="0" smtClean="0">
                <a:solidFill>
                  <a:srgbClr val="990B3E"/>
                </a:solidFill>
              </a:rPr>
              <a:t>Правописание корней ЛАГ, ЛОЖ</a:t>
            </a:r>
          </a:p>
        </p:txBody>
      </p:sp>
      <p:pic>
        <p:nvPicPr>
          <p:cNvPr id="31747" name="Содержимое 4" descr="Зальцбург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>
            <a:spLocks noGrp="1"/>
          </p:cNvSpPr>
          <p:nvPr>
            <p:ph type="body" idx="2"/>
          </p:nvPr>
        </p:nvSpPr>
        <p:spPr>
          <a:xfrm>
            <a:off x="1357290" y="571501"/>
            <a:ext cx="6929486" cy="421482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990B3E"/>
                </a:solidFill>
                <a:latin typeface="Trebuchet MS" pitchFamily="34" charset="0"/>
              </a:rPr>
              <a:t>«Развитие  творчества- это основная цель и необходимое условие прогресса современного общества. 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990B3E"/>
                </a:solidFill>
                <a:latin typeface="Trebuchet MS" pitchFamily="34" charset="0"/>
              </a:rPr>
              <a:t>Будущее России, наши успехи зависят от образования, от стремления  к самосовершенствованию и использованию своих талантов».</a:t>
            </a:r>
          </a:p>
          <a:p>
            <a:pPr algn="r" eaLnBrk="1" hangingPunct="1">
              <a:defRPr/>
            </a:pPr>
            <a:r>
              <a:rPr lang="ru-RU" sz="2800" b="1" i="1" dirty="0" smtClean="0">
                <a:solidFill>
                  <a:srgbClr val="990B3E"/>
                </a:solidFill>
                <a:latin typeface="Trebuchet MS" pitchFamily="34" charset="0"/>
              </a:rPr>
              <a:t>В.В.Путин</a:t>
            </a:r>
          </a:p>
          <a:p>
            <a:pPr eaLnBrk="1" hangingPunct="1"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53606"/>
          </a:xfrm>
        </p:spPr>
        <p:txBody>
          <a:bodyPr/>
          <a:lstStyle/>
          <a:p>
            <a:pPr algn="ctr">
              <a:defRPr/>
            </a:pPr>
            <a:r>
              <a:rPr lang="ru-RU" sz="6000" b="1" dirty="0" smtClean="0">
                <a:solidFill>
                  <a:srgbClr val="990B3E"/>
                </a:solidFill>
              </a:rPr>
              <a:t>Развитие</a:t>
            </a:r>
            <a:br>
              <a:rPr lang="ru-RU" sz="6000" b="1" dirty="0" smtClean="0">
                <a:solidFill>
                  <a:srgbClr val="990B3E"/>
                </a:solidFill>
              </a:rPr>
            </a:br>
            <a:r>
              <a:rPr lang="ru-RU" sz="6000" b="1" dirty="0" smtClean="0">
                <a:solidFill>
                  <a:srgbClr val="990B3E"/>
                </a:solidFill>
              </a:rPr>
              <a:t> литературно-творческих способностей</a:t>
            </a:r>
            <a:endParaRPr lang="ru-RU" sz="6000" b="1" dirty="0">
              <a:solidFill>
                <a:srgbClr val="990B3E"/>
              </a:solidFill>
            </a:endParaRPr>
          </a:p>
        </p:txBody>
      </p:sp>
      <p:pic>
        <p:nvPicPr>
          <p:cNvPr id="32771" name="Picture 3" descr="C:\Documents and Settings\Ноут 1\Мои документы\Мои рисунки\J01953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429125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ED0001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3000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571500"/>
            <a:ext cx="4040188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5 класс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795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71500"/>
            <a:ext cx="4043363" cy="714375"/>
          </a:xfrm>
        </p:spPr>
        <p:txBody>
          <a:bodyPr/>
          <a:lstStyle/>
          <a:p>
            <a:pPr algn="ctr" eaLnBrk="1" hangingPunct="1"/>
            <a:r>
              <a:rPr lang="ru-RU" sz="2800" i="1" smtClean="0">
                <a:solidFill>
                  <a:srgbClr val="990B3E"/>
                </a:solidFill>
              </a:rPr>
              <a:t>6 класс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50" y="1571625"/>
            <a:ext cx="4211638" cy="4789488"/>
          </a:xfrm>
          <a:ln w="38100"/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Есть в селе нашем рощица одна,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 на холме растет она.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Растут одни березы,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Цветут прекрасные цветы,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Журчат ручьи.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Мне так и хочется присесть и отдохнуть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797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71625"/>
            <a:ext cx="4041775" cy="47894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990B3E"/>
                </a:solidFill>
              </a:rPr>
              <a:t>В роще небольшой, что у нашего села,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990B3E"/>
                </a:solidFill>
              </a:rPr>
              <a:t>Небольшая птичка гнездо себе свила.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990B3E"/>
                </a:solidFill>
              </a:rPr>
              <a:t>С раннего утра и до глубокой ночи.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990B3E"/>
                </a:solidFill>
              </a:rPr>
              <a:t>Поет нам про весну и про темные ночи.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990B3E"/>
                </a:solidFill>
              </a:rPr>
              <a:t>Она невелика, зато так шаловлива,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990B3E"/>
                </a:solidFill>
              </a:rPr>
              <a:t>Сидит  то там, то тут и заливает мило.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143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>
                <a:solidFill>
                  <a:srgbClr val="990B3E"/>
                </a:solidFill>
                <a:latin typeface="Trebuchet MS" pitchFamily="34" charset="0"/>
              </a:rPr>
              <a:t>Виды творческих работ </a:t>
            </a:r>
            <a:br>
              <a:rPr lang="ru-RU" i="1" dirty="0">
                <a:solidFill>
                  <a:srgbClr val="990B3E"/>
                </a:solidFill>
                <a:latin typeface="Trebuchet MS" pitchFamily="34" charset="0"/>
              </a:rPr>
            </a:br>
            <a:r>
              <a:rPr lang="ru-RU" i="1" dirty="0" smtClean="0">
                <a:solidFill>
                  <a:srgbClr val="990B3E"/>
                </a:solidFill>
                <a:latin typeface="Trebuchet MS" pitchFamily="34" charset="0"/>
              </a:rPr>
              <a:t>многообразны</a:t>
            </a:r>
            <a:endParaRPr lang="ru-RU" i="1" dirty="0">
              <a:solidFill>
                <a:srgbClr val="990B3E"/>
              </a:solidFill>
              <a:latin typeface="Trebuchet MS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  	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Они позволяют мне, разумно сочетая их все, добиться повышения грамотности учащихся, закрепления их знаний, развития  устной и письменной речи.</a:t>
            </a:r>
          </a:p>
        </p:txBody>
      </p:sp>
      <p:pic>
        <p:nvPicPr>
          <p:cNvPr id="35844" name="Picture 10" descr="PE0001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149725"/>
            <a:ext cx="27368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85750" y="228600"/>
            <a:ext cx="8643938" cy="6629400"/>
            <a:chOff x="672" y="144"/>
            <a:chExt cx="4368" cy="4176"/>
          </a:xfrm>
        </p:grpSpPr>
        <p:pic>
          <p:nvPicPr>
            <p:cNvPr id="3" name="Picture 37" descr="pe01758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84" y="720"/>
              <a:ext cx="1056" cy="10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8" descr="pe02947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784"/>
              <a:ext cx="839" cy="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39" descr="bd07226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1344"/>
              <a:ext cx="644" cy="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0" descr="pe01821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2" y="2688"/>
              <a:ext cx="889" cy="1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1" descr="pe02654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2" y="144"/>
              <a:ext cx="1104" cy="10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44" descr="bd07214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8" y="240"/>
              <a:ext cx="715" cy="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47" descr="pe02282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56" y="3168"/>
              <a:ext cx="1103" cy="1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2428860" y="2143116"/>
            <a:ext cx="392909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Велика и воспитательная роль таких работ. Правильно, со вкусом подобранные тексты, картины являются хорошим средством воспитания у обучающихся чувства патриотизма, любви к природе, способствуют расширению их кругозора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Текст 2"/>
          <p:cNvSpPr>
            <a:spLocks noGrp="1"/>
          </p:cNvSpPr>
          <p:nvPr>
            <p:ph type="body" sz="half" idx="2"/>
          </p:nvPr>
        </p:nvSpPr>
        <p:spPr>
          <a:xfrm>
            <a:off x="2214546" y="2000239"/>
            <a:ext cx="5500726" cy="3008323"/>
          </a:xfrm>
        </p:spPr>
        <p:txBody>
          <a:bodyPr/>
          <a:lstStyle/>
          <a:p>
            <a:pPr algn="ctr" eaLnBrk="1" hangingPunct="1"/>
            <a:r>
              <a:rPr lang="ru-RU" sz="4400" b="1" i="1" dirty="0" smtClean="0">
                <a:solidFill>
                  <a:srgbClr val="990B3E"/>
                </a:solidFill>
              </a:rPr>
              <a:t>Спасибо за</a:t>
            </a:r>
          </a:p>
          <a:p>
            <a:pPr algn="ctr" eaLnBrk="1" hangingPunct="1"/>
            <a:r>
              <a:rPr lang="ru-RU" sz="4400" b="1" i="1" dirty="0" smtClean="0">
                <a:solidFill>
                  <a:srgbClr val="990B3E"/>
                </a:solidFill>
              </a:rPr>
              <a:t>внимание!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/>
          <a:lstStyle/>
          <a:p>
            <a:pPr algn="ctr" eaLnBrk="1" hangingPunct="1"/>
            <a:r>
              <a:rPr lang="ru-RU" i="1" smtClean="0">
                <a:solidFill>
                  <a:srgbClr val="990B3E"/>
                </a:solidFill>
                <a:latin typeface="Trebuchet MS" pitchFamily="34" charset="0"/>
              </a:rPr>
              <a:t>Что такое творчество?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572560" cy="418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9" descr="BD06663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4786313"/>
            <a:ext cx="19288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285750"/>
            <a:ext cx="8229600" cy="59674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i="1" smtClean="0">
              <a:solidFill>
                <a:srgbClr val="990B3E"/>
              </a:solidFill>
              <a:latin typeface="Trebuchet MS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i="1" smtClean="0">
              <a:solidFill>
                <a:srgbClr val="990B3E"/>
              </a:solidFill>
              <a:latin typeface="Trebuchet MS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i="1" smtClean="0">
              <a:solidFill>
                <a:srgbClr val="990B3E"/>
              </a:solidFill>
              <a:latin typeface="Trebuchet MS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i="1" smtClean="0">
              <a:solidFill>
                <a:srgbClr val="990B3E"/>
              </a:solidFill>
              <a:latin typeface="Trebuchet MS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i="1" smtClean="0">
              <a:solidFill>
                <a:srgbClr val="990B3E"/>
              </a:solidFill>
              <a:latin typeface="Trebuchet MS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990B3E"/>
                </a:solidFill>
                <a:latin typeface="Trebuchet MS" pitchFamily="34" charset="0"/>
              </a:rPr>
              <a:t>Виды творческих </a:t>
            </a:r>
            <a:br>
              <a:rPr lang="ru-RU" sz="4400" b="1" i="1" smtClean="0">
                <a:solidFill>
                  <a:srgbClr val="990B3E"/>
                </a:solidFill>
                <a:latin typeface="Trebuchet MS" pitchFamily="34" charset="0"/>
              </a:rPr>
            </a:br>
            <a:r>
              <a:rPr lang="ru-RU" sz="4400" b="1" i="1" smtClean="0">
                <a:solidFill>
                  <a:srgbClr val="990B3E"/>
                </a:solidFill>
                <a:latin typeface="Trebuchet MS" pitchFamily="34" charset="0"/>
              </a:rPr>
              <a:t>письменных работ:</a:t>
            </a:r>
            <a:endParaRPr lang="ru-RU" sz="4400" b="1" smtClean="0"/>
          </a:p>
        </p:txBody>
      </p:sp>
      <p:sp>
        <p:nvSpPr>
          <p:cNvPr id="9" name="Выноска-облако 8"/>
          <p:cNvSpPr/>
          <p:nvPr/>
        </p:nvSpPr>
        <p:spPr>
          <a:xfrm>
            <a:off x="3286125" y="357188"/>
            <a:ext cx="2643188" cy="14859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Творческий диктант</a:t>
            </a:r>
          </a:p>
        </p:txBody>
      </p:sp>
      <p:sp>
        <p:nvSpPr>
          <p:cNvPr id="11" name="8-конечная звезда 10"/>
          <p:cNvSpPr/>
          <p:nvPr/>
        </p:nvSpPr>
        <p:spPr>
          <a:xfrm rot="19682070">
            <a:off x="-50800" y="1308100"/>
            <a:ext cx="2797175" cy="16891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Творческое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списывание</a:t>
            </a: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 rot="1377467">
            <a:off x="1400175" y="4449763"/>
            <a:ext cx="2608263" cy="1485900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Изложение </a:t>
            </a:r>
          </a:p>
        </p:txBody>
      </p:sp>
      <p:sp>
        <p:nvSpPr>
          <p:cNvPr id="13" name="7-конечная звезда 12"/>
          <p:cNvSpPr/>
          <p:nvPr/>
        </p:nvSpPr>
        <p:spPr>
          <a:xfrm rot="20808727">
            <a:off x="5126038" y="4108450"/>
            <a:ext cx="3121025" cy="184943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Сочинение </a:t>
            </a:r>
          </a:p>
        </p:txBody>
      </p:sp>
      <p:sp>
        <p:nvSpPr>
          <p:cNvPr id="14" name="Овальная выноска 13"/>
          <p:cNvSpPr/>
          <p:nvPr/>
        </p:nvSpPr>
        <p:spPr>
          <a:xfrm rot="1666741">
            <a:off x="6257925" y="1431925"/>
            <a:ext cx="2511425" cy="141922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Свободный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диктант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i="1" smtClean="0">
                <a:solidFill>
                  <a:srgbClr val="990B3E"/>
                </a:solidFill>
                <a:latin typeface="Trebuchet MS" pitchFamily="34" charset="0"/>
              </a:rPr>
              <a:t>  Творческое списывание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229600" cy="48180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Прежде всего должно быть осознанным.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Осознанным же оно может быть только в том случае, если они умеют объяснить правописание слов с уже изученными орфограммами.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Творческое списывание обычно осложняется с заданиями, которые связаны с развитием речи.</a:t>
            </a:r>
          </a:p>
        </p:txBody>
      </p:sp>
      <p:sp>
        <p:nvSpPr>
          <p:cNvPr id="17412" name="Freeform 23"/>
          <p:cNvSpPr>
            <a:spLocks/>
          </p:cNvSpPr>
          <p:nvPr/>
        </p:nvSpPr>
        <p:spPr bwMode="auto">
          <a:xfrm flipH="1">
            <a:off x="1928813" y="5597525"/>
            <a:ext cx="71437" cy="46038"/>
          </a:xfrm>
          <a:custGeom>
            <a:avLst/>
            <a:gdLst>
              <a:gd name="T0" fmla="*/ 2147483647 w 157"/>
              <a:gd name="T1" fmla="*/ 2147483647 h 129"/>
              <a:gd name="T2" fmla="*/ 2147483647 w 157"/>
              <a:gd name="T3" fmla="*/ 2147483647 h 129"/>
              <a:gd name="T4" fmla="*/ 2147483647 w 157"/>
              <a:gd name="T5" fmla="*/ 2147483647 h 129"/>
              <a:gd name="T6" fmla="*/ 2147483647 w 157"/>
              <a:gd name="T7" fmla="*/ 2147483647 h 129"/>
              <a:gd name="T8" fmla="*/ 2147483647 w 157"/>
              <a:gd name="T9" fmla="*/ 2147483647 h 129"/>
              <a:gd name="T10" fmla="*/ 2147483647 w 157"/>
              <a:gd name="T11" fmla="*/ 2147483647 h 129"/>
              <a:gd name="T12" fmla="*/ 2147483647 w 157"/>
              <a:gd name="T13" fmla="*/ 2147483647 h 129"/>
              <a:gd name="T14" fmla="*/ 2147483647 w 157"/>
              <a:gd name="T15" fmla="*/ 2147483647 h 129"/>
              <a:gd name="T16" fmla="*/ 2147483647 w 157"/>
              <a:gd name="T17" fmla="*/ 2147483647 h 129"/>
              <a:gd name="T18" fmla="*/ 2147483647 w 157"/>
              <a:gd name="T19" fmla="*/ 2147483647 h 129"/>
              <a:gd name="T20" fmla="*/ 2147483647 w 157"/>
              <a:gd name="T21" fmla="*/ 2147483647 h 129"/>
              <a:gd name="T22" fmla="*/ 2147483647 w 157"/>
              <a:gd name="T23" fmla="*/ 2147483647 h 129"/>
              <a:gd name="T24" fmla="*/ 2147483647 w 157"/>
              <a:gd name="T25" fmla="*/ 2147483647 h 129"/>
              <a:gd name="T26" fmla="*/ 2147483647 w 157"/>
              <a:gd name="T27" fmla="*/ 2147483647 h 129"/>
              <a:gd name="T28" fmla="*/ 2147483647 w 157"/>
              <a:gd name="T29" fmla="*/ 2147483647 h 129"/>
              <a:gd name="T30" fmla="*/ 2147483647 w 157"/>
              <a:gd name="T31" fmla="*/ 2147483647 h 129"/>
              <a:gd name="T32" fmla="*/ 2147483647 w 157"/>
              <a:gd name="T33" fmla="*/ 2147483647 h 129"/>
              <a:gd name="T34" fmla="*/ 2147483647 w 157"/>
              <a:gd name="T35" fmla="*/ 2147483647 h 129"/>
              <a:gd name="T36" fmla="*/ 2147483647 w 157"/>
              <a:gd name="T37" fmla="*/ 2147483647 h 129"/>
              <a:gd name="T38" fmla="*/ 0 w 157"/>
              <a:gd name="T39" fmla="*/ 2147483647 h 129"/>
              <a:gd name="T40" fmla="*/ 2147483647 w 157"/>
              <a:gd name="T41" fmla="*/ 2147483647 h 129"/>
              <a:gd name="T42" fmla="*/ 0 w 157"/>
              <a:gd name="T43" fmla="*/ 2147483647 h 129"/>
              <a:gd name="T44" fmla="*/ 2147483647 w 157"/>
              <a:gd name="T45" fmla="*/ 2147483647 h 129"/>
              <a:gd name="T46" fmla="*/ 2147483647 w 157"/>
              <a:gd name="T47" fmla="*/ 2147483647 h 129"/>
              <a:gd name="T48" fmla="*/ 2147483647 w 157"/>
              <a:gd name="T49" fmla="*/ 2147483647 h 129"/>
              <a:gd name="T50" fmla="*/ 2147483647 w 157"/>
              <a:gd name="T51" fmla="*/ 2147483647 h 129"/>
              <a:gd name="T52" fmla="*/ 2147483647 w 157"/>
              <a:gd name="T53" fmla="*/ 2147483647 h 129"/>
              <a:gd name="T54" fmla="*/ 2147483647 w 157"/>
              <a:gd name="T55" fmla="*/ 2147483647 h 129"/>
              <a:gd name="T56" fmla="*/ 2147483647 w 157"/>
              <a:gd name="T57" fmla="*/ 2147483647 h 129"/>
              <a:gd name="T58" fmla="*/ 2147483647 w 157"/>
              <a:gd name="T59" fmla="*/ 0 h 129"/>
              <a:gd name="T60" fmla="*/ 2147483647 w 157"/>
              <a:gd name="T61" fmla="*/ 2147483647 h 129"/>
              <a:gd name="T62" fmla="*/ 2147483647 w 157"/>
              <a:gd name="T63" fmla="*/ 2147483647 h 129"/>
              <a:gd name="T64" fmla="*/ 2147483647 w 157"/>
              <a:gd name="T65" fmla="*/ 2147483647 h 129"/>
              <a:gd name="T66" fmla="*/ 2147483647 w 157"/>
              <a:gd name="T67" fmla="*/ 2147483647 h 129"/>
              <a:gd name="T68" fmla="*/ 2147483647 w 157"/>
              <a:gd name="T69" fmla="*/ 2147483647 h 129"/>
              <a:gd name="T70" fmla="*/ 2147483647 w 157"/>
              <a:gd name="T71" fmla="*/ 2147483647 h 129"/>
              <a:gd name="T72" fmla="*/ 2147483647 w 157"/>
              <a:gd name="T73" fmla="*/ 2147483647 h 1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7"/>
              <a:gd name="T112" fmla="*/ 0 h 129"/>
              <a:gd name="T113" fmla="*/ 157 w 157"/>
              <a:gd name="T114" fmla="*/ 129 h 1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7" h="129">
                <a:moveTo>
                  <a:pt x="156" y="62"/>
                </a:moveTo>
                <a:lnTo>
                  <a:pt x="157" y="79"/>
                </a:lnTo>
                <a:lnTo>
                  <a:pt x="154" y="97"/>
                </a:lnTo>
                <a:lnTo>
                  <a:pt x="147" y="112"/>
                </a:lnTo>
                <a:lnTo>
                  <a:pt x="135" y="122"/>
                </a:lnTo>
                <a:lnTo>
                  <a:pt x="122" y="126"/>
                </a:lnTo>
                <a:lnTo>
                  <a:pt x="109" y="129"/>
                </a:lnTo>
                <a:lnTo>
                  <a:pt x="97" y="129"/>
                </a:lnTo>
                <a:lnTo>
                  <a:pt x="85" y="128"/>
                </a:lnTo>
                <a:lnTo>
                  <a:pt x="74" y="124"/>
                </a:lnTo>
                <a:lnTo>
                  <a:pt x="63" y="121"/>
                </a:lnTo>
                <a:lnTo>
                  <a:pt x="52" y="117"/>
                </a:lnTo>
                <a:lnTo>
                  <a:pt x="41" y="113"/>
                </a:lnTo>
                <a:lnTo>
                  <a:pt x="34" y="107"/>
                </a:lnTo>
                <a:lnTo>
                  <a:pt x="27" y="100"/>
                </a:lnTo>
                <a:lnTo>
                  <a:pt x="19" y="93"/>
                </a:lnTo>
                <a:lnTo>
                  <a:pt x="12" y="88"/>
                </a:lnTo>
                <a:lnTo>
                  <a:pt x="7" y="81"/>
                </a:lnTo>
                <a:lnTo>
                  <a:pt x="2" y="75"/>
                </a:lnTo>
                <a:lnTo>
                  <a:pt x="0" y="66"/>
                </a:lnTo>
                <a:lnTo>
                  <a:pt x="1" y="56"/>
                </a:lnTo>
                <a:lnTo>
                  <a:pt x="0" y="50"/>
                </a:lnTo>
                <a:lnTo>
                  <a:pt x="2" y="42"/>
                </a:lnTo>
                <a:lnTo>
                  <a:pt x="6" y="33"/>
                </a:lnTo>
                <a:lnTo>
                  <a:pt x="12" y="25"/>
                </a:lnTo>
                <a:lnTo>
                  <a:pt x="19" y="18"/>
                </a:lnTo>
                <a:lnTo>
                  <a:pt x="28" y="11"/>
                </a:lnTo>
                <a:lnTo>
                  <a:pt x="36" y="6"/>
                </a:lnTo>
                <a:lnTo>
                  <a:pt x="46" y="1"/>
                </a:lnTo>
                <a:lnTo>
                  <a:pt x="65" y="0"/>
                </a:lnTo>
                <a:lnTo>
                  <a:pt x="81" y="2"/>
                </a:lnTo>
                <a:lnTo>
                  <a:pt x="97" y="8"/>
                </a:lnTo>
                <a:lnTo>
                  <a:pt x="111" y="17"/>
                </a:lnTo>
                <a:lnTo>
                  <a:pt x="123" y="27"/>
                </a:lnTo>
                <a:lnTo>
                  <a:pt x="135" y="38"/>
                </a:lnTo>
                <a:lnTo>
                  <a:pt x="146" y="50"/>
                </a:lnTo>
                <a:lnTo>
                  <a:pt x="156" y="62"/>
                </a:lnTo>
                <a:close/>
              </a:path>
            </a:pathLst>
          </a:custGeom>
          <a:solidFill>
            <a:srgbClr val="F2E8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3" name="Picture 5" descr="pe018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2714625"/>
            <a:ext cx="16795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8" descr="pe0294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3191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14313" y="357188"/>
            <a:ext cx="8643937" cy="59674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Наступила ………….зима.  Выпал……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 снег. Он покрыл…………ковром землю, деревья, крыши домов. К вечеру ……..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мороз сковал……….землю, образовал…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…….кору на снегу. А на другой день началась метель, ………..ветер с…………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свистом кружил в ……………воздухе …………пыль.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00063"/>
            <a:ext cx="4040188" cy="586105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990B3E"/>
                </a:solidFill>
              </a:rPr>
              <a:t>………….картина,</a:t>
            </a:r>
            <a:br>
              <a:rPr lang="ru-RU" sz="3200" b="1" i="1" smtClean="0">
                <a:solidFill>
                  <a:srgbClr val="990B3E"/>
                </a:solidFill>
              </a:rPr>
            </a:br>
            <a:r>
              <a:rPr lang="ru-RU" sz="3200" b="1" i="1" smtClean="0">
                <a:solidFill>
                  <a:srgbClr val="990B3E"/>
                </a:solidFill>
              </a:rPr>
              <a:t>Как ты мне родна:</a:t>
            </a:r>
            <a:br>
              <a:rPr lang="ru-RU" sz="3200" b="1" i="1" smtClean="0">
                <a:solidFill>
                  <a:srgbClr val="990B3E"/>
                </a:solidFill>
              </a:rPr>
            </a:br>
            <a:r>
              <a:rPr lang="ru-RU" sz="3200" b="1" i="1" smtClean="0">
                <a:solidFill>
                  <a:srgbClr val="990B3E"/>
                </a:solidFill>
              </a:rPr>
              <a:t>…………. равнина,</a:t>
            </a:r>
            <a:br>
              <a:rPr lang="ru-RU" sz="3200" b="1" i="1" smtClean="0">
                <a:solidFill>
                  <a:srgbClr val="990B3E"/>
                </a:solidFill>
              </a:rPr>
            </a:br>
            <a:r>
              <a:rPr lang="ru-RU" sz="3200" b="1" i="1" smtClean="0">
                <a:solidFill>
                  <a:srgbClr val="990B3E"/>
                </a:solidFill>
              </a:rPr>
              <a:t>…………. луна,</a:t>
            </a:r>
            <a:br>
              <a:rPr lang="ru-RU" sz="3200" b="1" i="1" smtClean="0">
                <a:solidFill>
                  <a:srgbClr val="990B3E"/>
                </a:solidFill>
              </a:rPr>
            </a:br>
            <a:r>
              <a:rPr lang="ru-RU" sz="3200" b="1" i="1" smtClean="0">
                <a:solidFill>
                  <a:srgbClr val="990B3E"/>
                </a:solidFill>
              </a:rPr>
              <a:t>Свет небес ………..,</a:t>
            </a:r>
            <a:br>
              <a:rPr lang="ru-RU" sz="3200" b="1" i="1" smtClean="0">
                <a:solidFill>
                  <a:srgbClr val="990B3E"/>
                </a:solidFill>
              </a:rPr>
            </a:br>
            <a:r>
              <a:rPr lang="ru-RU" sz="3200" b="1" i="1" smtClean="0">
                <a:solidFill>
                  <a:srgbClr val="990B3E"/>
                </a:solidFill>
              </a:rPr>
              <a:t>И ………….. снег,</a:t>
            </a:r>
            <a:br>
              <a:rPr lang="ru-RU" sz="3200" b="1" i="1" smtClean="0">
                <a:solidFill>
                  <a:srgbClr val="990B3E"/>
                </a:solidFill>
              </a:rPr>
            </a:br>
            <a:r>
              <a:rPr lang="ru-RU" sz="3200" b="1" i="1" smtClean="0">
                <a:solidFill>
                  <a:srgbClr val="990B3E"/>
                </a:solidFill>
              </a:rPr>
              <a:t>И саней далеких</a:t>
            </a:r>
            <a:br>
              <a:rPr lang="ru-RU" sz="3200" b="1" i="1" smtClean="0">
                <a:solidFill>
                  <a:srgbClr val="990B3E"/>
                </a:solidFill>
              </a:rPr>
            </a:br>
            <a:r>
              <a:rPr lang="ru-RU" sz="3200" b="1" i="1" smtClean="0">
                <a:solidFill>
                  <a:srgbClr val="990B3E"/>
                </a:solidFill>
              </a:rPr>
              <a:t>…………….. бег.</a:t>
            </a:r>
            <a:endParaRPr lang="ru-RU" sz="3200" smtClean="0">
              <a:solidFill>
                <a:srgbClr val="990B3E"/>
              </a:solidFill>
            </a:endParaRPr>
          </a:p>
        </p:txBody>
      </p:sp>
      <p:sp>
        <p:nvSpPr>
          <p:cNvPr id="1229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00063"/>
            <a:ext cx="4041775" cy="60721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Чудная картина,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Как ты мне родна: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Белая равнина,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Полная луна,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Свет небес высоких,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И блестящий снег,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И саней далеких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Одинокий бег.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А.А.Фет</a:t>
            </a:r>
          </a:p>
          <a:p>
            <a:pPr eaLnBrk="1" hangingPunct="1">
              <a:defRPr/>
            </a:pPr>
            <a:endParaRPr lang="ru-RU" sz="32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401050" cy="596741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3200" b="1" i="1" u="sng" dirty="0" smtClean="0">
                <a:solidFill>
                  <a:srgbClr val="990B3E"/>
                </a:solidFill>
              </a:rPr>
              <a:t>  </a:t>
            </a:r>
            <a:r>
              <a:rPr lang="ru-RU" sz="3600" b="1" i="1" u="sng" dirty="0" smtClean="0">
                <a:solidFill>
                  <a:srgbClr val="990B3E"/>
                </a:solidFill>
              </a:rPr>
              <a:t>Сильный ветер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сорвал желтые листья с деревьев. Земля была размыта</a:t>
            </a:r>
            <a:r>
              <a:rPr lang="ru-RU" sz="3600" b="1" dirty="0" smtClean="0"/>
              <a:t> </a:t>
            </a:r>
            <a:r>
              <a:rPr lang="ru-RU" sz="3600" b="1" u="sng" dirty="0" smtClean="0">
                <a:solidFill>
                  <a:srgbClr val="990B3E"/>
                </a:solidFill>
              </a:rPr>
              <a:t>сильным потоком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дождя. Мы едва могли грести против</a:t>
            </a:r>
            <a:r>
              <a:rPr lang="ru-RU" sz="3600" b="1" dirty="0" smtClean="0"/>
              <a:t> </a:t>
            </a:r>
            <a:r>
              <a:rPr lang="ru-RU" sz="3600" b="1" u="sng" dirty="0" smtClean="0">
                <a:solidFill>
                  <a:srgbClr val="990B3E"/>
                </a:solidFill>
              </a:rPr>
              <a:t>сильного течения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. Заливные луга покрылись </a:t>
            </a:r>
            <a:r>
              <a:rPr lang="ru-RU" sz="3600" b="1" u="sng" dirty="0" smtClean="0">
                <a:solidFill>
                  <a:srgbClr val="990B3E"/>
                </a:solidFill>
              </a:rPr>
              <a:t>сильным туманом</a:t>
            </a:r>
            <a:r>
              <a:rPr lang="ru-RU" sz="3600" b="1" dirty="0" smtClean="0">
                <a:solidFill>
                  <a:srgbClr val="990B3E"/>
                </a:solidFill>
              </a:rPr>
              <a:t>. </a:t>
            </a:r>
            <a:r>
              <a:rPr lang="ru-RU" sz="3600" b="1" u="sng" dirty="0" smtClean="0">
                <a:solidFill>
                  <a:srgbClr val="990B3E"/>
                </a:solidFill>
              </a:rPr>
              <a:t>Сильные лучи</a:t>
            </a:r>
            <a:r>
              <a:rPr lang="ru-RU" sz="3600" b="1" dirty="0" smtClean="0">
                <a:solidFill>
                  <a:srgbClr val="990B3E"/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прожектора скрещивались в далеком темном небе. О моем </a:t>
            </a:r>
            <a:r>
              <a:rPr lang="ru-RU" sz="3600" b="1" u="sng" dirty="0" smtClean="0">
                <a:solidFill>
                  <a:srgbClr val="990B3E"/>
                </a:solidFill>
              </a:rPr>
              <a:t>сильном желании</a:t>
            </a:r>
            <a:r>
              <a:rPr lang="ru-RU" sz="3600" b="1" dirty="0" smtClean="0">
                <a:solidFill>
                  <a:srgbClr val="990B3E"/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учиться в школе живописи знали родители.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467350"/>
          </a:xfrm>
        </p:spPr>
        <p:txBody>
          <a:bodyPr/>
          <a:lstStyle/>
          <a:p>
            <a:pPr algn="ctr" eaLnBrk="1" hangingPunct="1"/>
            <a:r>
              <a:rPr lang="ru-RU" sz="3200" b="1" i="1" u="sng" smtClean="0">
                <a:solidFill>
                  <a:srgbClr val="990B3E"/>
                </a:solidFill>
              </a:rPr>
              <a:t>Сильный ветер- </a:t>
            </a:r>
            <a:r>
              <a:rPr lang="ru-RU" sz="3200" b="1" smtClean="0"/>
              <a:t>порывистый, резкий.</a:t>
            </a:r>
          </a:p>
          <a:p>
            <a:pPr algn="ctr" eaLnBrk="1" hangingPunct="1"/>
            <a:r>
              <a:rPr lang="ru-RU" sz="3200" b="1" i="1" u="sng" smtClean="0">
                <a:solidFill>
                  <a:srgbClr val="990B3E"/>
                </a:solidFill>
              </a:rPr>
              <a:t>Сильные потоки- </a:t>
            </a:r>
            <a:r>
              <a:rPr lang="ru-RU" sz="3200" b="1" smtClean="0"/>
              <a:t>бурные, обильные.</a:t>
            </a:r>
          </a:p>
          <a:p>
            <a:pPr algn="ctr" eaLnBrk="1" hangingPunct="1"/>
            <a:r>
              <a:rPr lang="ru-RU" sz="3200" b="1" i="1" u="sng" smtClean="0">
                <a:solidFill>
                  <a:srgbClr val="990B3E"/>
                </a:solidFill>
              </a:rPr>
              <a:t>Сильное течение-</a:t>
            </a:r>
            <a:r>
              <a:rPr lang="ru-RU" sz="3200" b="1" smtClean="0"/>
              <a:t> быстрое, стремительное.</a:t>
            </a:r>
          </a:p>
          <a:p>
            <a:pPr algn="ctr" eaLnBrk="1" hangingPunct="1"/>
            <a:r>
              <a:rPr lang="ru-RU" sz="3200" b="1" i="1" u="sng" smtClean="0">
                <a:solidFill>
                  <a:srgbClr val="990B3E"/>
                </a:solidFill>
              </a:rPr>
              <a:t>Сильный туман- </a:t>
            </a:r>
            <a:r>
              <a:rPr lang="ru-RU" sz="3200" b="1" smtClean="0"/>
              <a:t>густой, сплошной.</a:t>
            </a:r>
          </a:p>
          <a:p>
            <a:pPr algn="ctr" eaLnBrk="1" hangingPunct="1"/>
            <a:r>
              <a:rPr lang="ru-RU" sz="3200" b="1" i="1" u="sng" smtClean="0">
                <a:solidFill>
                  <a:srgbClr val="990B3E"/>
                </a:solidFill>
              </a:rPr>
              <a:t>Сильные лучи прожектора- </a:t>
            </a:r>
            <a:r>
              <a:rPr lang="ru-RU" sz="3200" b="1" smtClean="0"/>
              <a:t>яркие, ослепительные.</a:t>
            </a:r>
          </a:p>
          <a:p>
            <a:pPr algn="ctr" eaLnBrk="1" hangingPunct="1"/>
            <a:r>
              <a:rPr lang="ru-RU" sz="3200" b="1" i="1" u="sng" smtClean="0">
                <a:solidFill>
                  <a:srgbClr val="990B3E"/>
                </a:solidFill>
              </a:rPr>
              <a:t>Сильное  желание- </a:t>
            </a:r>
            <a:r>
              <a:rPr lang="ru-RU" sz="3200" b="1" smtClean="0"/>
              <a:t>страстное, большое, непреодолимое.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962</TotalTime>
  <Words>658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</vt:lpstr>
      <vt:lpstr>Слайд 2</vt:lpstr>
      <vt:lpstr>Что такое творчество?</vt:lpstr>
      <vt:lpstr>Слайд 4</vt:lpstr>
      <vt:lpstr>  Творческое списывание</vt:lpstr>
      <vt:lpstr>Слайд 6</vt:lpstr>
      <vt:lpstr>Слайд 7</vt:lpstr>
      <vt:lpstr>Слайд 8</vt:lpstr>
      <vt:lpstr>Слайд 9</vt:lpstr>
      <vt:lpstr>                                                                        Творческий диктант </vt:lpstr>
      <vt:lpstr> Текст творческого диктанта</vt:lpstr>
      <vt:lpstr>«Одна и две буквы Н в суффиксах  прилагательных»</vt:lpstr>
      <vt:lpstr>Слайд 13</vt:lpstr>
      <vt:lpstr>Свободный диктант способствует:</vt:lpstr>
      <vt:lpstr> Изложение</vt:lpstr>
      <vt:lpstr>Сочинение</vt:lpstr>
      <vt:lpstr>Слайд 17</vt:lpstr>
      <vt:lpstr>Лингвистическая сказка</vt:lpstr>
      <vt:lpstr>Правописание корней ЛАГ, ЛОЖ</vt:lpstr>
      <vt:lpstr>Развитие  литературно-творческих способностей</vt:lpstr>
      <vt:lpstr>Слайд 21</vt:lpstr>
      <vt:lpstr>Виды творческих работ  многообразны</vt:lpstr>
      <vt:lpstr>Слайд 23</vt:lpstr>
      <vt:lpstr>Слайд 24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Татьна Демидовна</dc:creator>
  <cp:lastModifiedBy>Татьяна</cp:lastModifiedBy>
  <cp:revision>62</cp:revision>
  <dcterms:created xsi:type="dcterms:W3CDTF">2007-11-23T11:38:40Z</dcterms:created>
  <dcterms:modified xsi:type="dcterms:W3CDTF">2023-06-15T06:54:00Z</dcterms:modified>
</cp:coreProperties>
</file>