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9298DF-BFC2-493F-9D5B-8C83C4F0587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D3DD1E-9821-4601-885E-7AA1AF4730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AB2A5-8200-403A-80A1-AED34BC6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3511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</a:rPr>
              <a:t>Устный счёт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55C2B2-DE17-4876-93FE-F30D680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014887"/>
            <a:ext cx="11336784" cy="4525963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Найди сумму чисел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460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Найдите разность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389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Найдите произведение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Найдите частное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180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Из какого числа нужно вычесть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чтобы получить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330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 какому числу нужно прибавить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110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чтобы получить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550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Найдите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1/5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от числа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Сколько десятков в числе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289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</a:rPr>
              <a:t>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Сколько сотен в числе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</a:rPr>
              <a:t>10.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Уменьшите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490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на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сотни.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</a:rPr>
              <a:t>11.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 м 48 см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переведи в см.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86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77" y="146212"/>
            <a:ext cx="11613932" cy="2641272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500,   309,  600,   30,  400,   440,   100,  28,  7,  90,  548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836" y="2816415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600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5477" y="3739745"/>
            <a:ext cx="752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56547" y="2816415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548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5088" y="3739745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79959" y="2816415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500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387" y="3715147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03371" y="2820801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440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9796" y="3730499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70682" y="2813486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400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39873" y="3759273"/>
            <a:ext cx="97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Ш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94094" y="2794063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309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03473" y="3730499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17506" y="2809415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100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88838" y="3739745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С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840918" y="282516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90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840918" y="3759273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14494" y="283594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30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591657" y="283594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28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68820" y="2835943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7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714494" y="3770529"/>
            <a:ext cx="641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В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595244" y="3741780"/>
            <a:ext cx="752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431950" y="3739745"/>
            <a:ext cx="604653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7000"/>
              </a:lnSpc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3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7" y="106530"/>
            <a:ext cx="10972800" cy="109417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Решение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956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На одну рубашку для космонавта идет по 3 метра полотна. Сколько метров полотна понадобится на 26 таких рубашек?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ea typeface="Calibri"/>
              </a:rPr>
              <a:t>                                    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3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26 = 78 м</a:t>
            </a:r>
          </a:p>
          <a:p>
            <a:pPr marL="0" indent="0">
              <a:buNone/>
            </a:pPr>
            <a:endParaRPr lang="ru-RU" sz="3200" dirty="0">
              <a:ea typeface="Calibri"/>
            </a:endParaRPr>
          </a:p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На 20 костюмов для космонавтов идет 200 метров прочной материи. Сколько материи понадобится на 9 таких костюмов?</a:t>
            </a:r>
          </a:p>
          <a:p>
            <a:pPr marL="0" indent="0">
              <a:buNone/>
            </a:pPr>
            <a:r>
              <a:rPr lang="ru-RU" sz="3200" dirty="0"/>
              <a:t>                                  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: 20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= 90 м</a:t>
            </a:r>
          </a:p>
        </p:txBody>
      </p:sp>
    </p:spTree>
    <p:extLst>
      <p:ext uri="{BB962C8B-B14F-4D97-AF65-F5344CB8AC3E}">
        <p14:creationId xmlns:p14="http://schemas.microsoft.com/office/powerpoint/2010/main" val="24101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661" y="1116337"/>
            <a:ext cx="4643627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Какую геометрическую фигуру напоминает ракета?</a:t>
            </a:r>
          </a:p>
        </p:txBody>
      </p:sp>
      <p:pic>
        <p:nvPicPr>
          <p:cNvPr id="1026" name="Picture 2" descr="C:\Users\с.000\Desktop\Ракет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4337" r="8305" b="9139"/>
          <a:stretch/>
        </p:blipFill>
        <p:spPr bwMode="auto">
          <a:xfrm rot="20851141">
            <a:off x="331391" y="888267"/>
            <a:ext cx="6384663" cy="37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1392" y="3348541"/>
            <a:ext cx="6886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Одна сторона равнобедренного</a:t>
            </a:r>
            <a:r>
              <a:rPr kumimoji="0" lang="ru-RU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треугольника равна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80 мм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а другая в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раза меньше. Найдите периметр треугольника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6940" y="2106201"/>
            <a:ext cx="2204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80 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3315" y="472710"/>
            <a:ext cx="813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cs typeface="Arial" charset="0"/>
              </a:rPr>
              <a:t>?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074" y="2843049"/>
            <a:ext cx="813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cs typeface="Arial" charset="0"/>
              </a:rPr>
              <a:t>?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9908" y="5737726"/>
            <a:ext cx="4774064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200 мм = 20 см</a:t>
            </a:r>
          </a:p>
        </p:txBody>
      </p:sp>
    </p:spTree>
    <p:extLst>
      <p:ext uri="{BB962C8B-B14F-4D97-AF65-F5344CB8AC3E}">
        <p14:creationId xmlns:p14="http://schemas.microsoft.com/office/powerpoint/2010/main" val="34095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" y="336711"/>
            <a:ext cx="2817123" cy="41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26" y="363877"/>
            <a:ext cx="2826001" cy="40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508" y="4522131"/>
            <a:ext cx="3189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Валентина Владимировна Терешкова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0045" y="4536383"/>
            <a:ext cx="2738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Светлана Евгеньевна Савицкая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23" y="363878"/>
            <a:ext cx="2826001" cy="40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7429" y="4536383"/>
            <a:ext cx="2902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Елена Владимировна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Кондакова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76" y="363878"/>
            <a:ext cx="2826001" cy="40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48115" y="4529755"/>
            <a:ext cx="20297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Елена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Олеговна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Серова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2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 на марсе будут яблони цвести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7308" y="5385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224</Words>
  <Application>Microsoft Office PowerPoint</Application>
  <PresentationFormat>Произвольный</PresentationFormat>
  <Paragraphs>53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Устный счёт</vt:lpstr>
      <vt:lpstr>Презентация PowerPoint</vt:lpstr>
      <vt:lpstr>Решение задач</vt:lpstr>
      <vt:lpstr>    Какую геометрическую фигуру напоминает ракета?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Савченко</dc:creator>
  <cp:lastModifiedBy>Надежда Пронская</cp:lastModifiedBy>
  <cp:revision>27</cp:revision>
  <dcterms:created xsi:type="dcterms:W3CDTF">2022-04-11T11:06:19Z</dcterms:created>
  <dcterms:modified xsi:type="dcterms:W3CDTF">2023-05-30T09:30:30Z</dcterms:modified>
</cp:coreProperties>
</file>