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2" r:id="rId3"/>
    <p:sldId id="262" r:id="rId4"/>
    <p:sldId id="260" r:id="rId5"/>
    <p:sldId id="292" r:id="rId6"/>
    <p:sldId id="285" r:id="rId7"/>
    <p:sldId id="287" r:id="rId8"/>
    <p:sldId id="295" r:id="rId9"/>
    <p:sldId id="265" r:id="rId10"/>
    <p:sldId id="264" r:id="rId11"/>
    <p:sldId id="268" r:id="rId12"/>
    <p:sldId id="269" r:id="rId13"/>
    <p:sldId id="271" r:id="rId14"/>
    <p:sldId id="290" r:id="rId15"/>
    <p:sldId id="288" r:id="rId16"/>
    <p:sldId id="273" r:id="rId17"/>
    <p:sldId id="291" r:id="rId18"/>
    <p:sldId id="298" r:id="rId19"/>
    <p:sldId id="276" r:id="rId20"/>
    <p:sldId id="296" r:id="rId21"/>
    <p:sldId id="29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CCFF"/>
    <a:srgbClr val="CCFFCC"/>
    <a:srgbClr val="99FFCC"/>
    <a:srgbClr val="FFCC99"/>
    <a:srgbClr val="FFCC66"/>
    <a:srgbClr val="FF9933"/>
    <a:srgbClr val="FF6600"/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35" autoAdjust="0"/>
  </p:normalViewPr>
  <p:slideViewPr>
    <p:cSldViewPr snapToGrid="0">
      <p:cViewPr varScale="1">
        <p:scale>
          <a:sx n="80" d="100"/>
          <a:sy n="80" d="100"/>
        </p:scale>
        <p:origin x="-82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AE528-C2FA-45FE-ACC6-2B1DD3171214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0BA54-F9F5-491F-99B8-8B7FD1F3A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95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Переход ко второму слайду производится щелчком мышью на поле слайда.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569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4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щелчке мышью на флаги с верным ответом появляются иллюстрации к пьесам. Флаги с неверным ответом исчезают.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968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22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щелчке мышью на нотные примеры верный ответ «пульсирует», а неверный – исчезает.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42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Чтобы верно ответить на вопрос, звуковой файл необходимо послушать до конца.</a:t>
            </a:r>
            <a:r>
              <a:rPr lang="ru-RU" baseline="0" dirty="0"/>
              <a:t> </a:t>
            </a:r>
            <a:r>
              <a:rPr lang="ru-RU" baseline="0" dirty="0" smtClean="0"/>
              <a:t>З</a:t>
            </a:r>
            <a:r>
              <a:rPr lang="ru-RU" dirty="0" smtClean="0"/>
              <a:t>атем можно воспользоваться </a:t>
            </a:r>
            <a:r>
              <a:rPr lang="ru-RU" dirty="0"/>
              <a:t>«Подсказкой», выбрать один из вариантов ответа и щёлкнуть на него мышью.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44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Название пьесы появляется</a:t>
            </a:r>
            <a:r>
              <a:rPr lang="ru-RU" baseline="0" dirty="0" smtClean="0"/>
              <a:t> при щелчке мышью на иллюстрацию.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989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167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00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541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6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Навигация на слайдах осуществляется при помощи управляющих кнопок и гиперссылок. </a:t>
            </a:r>
          </a:p>
          <a:p>
            <a:r>
              <a:rPr lang="ru-RU" dirty="0"/>
              <a:t>Кнопка «Далее» </a:t>
            </a:r>
            <a:r>
              <a:rPr lang="ru-RU" baseline="0" dirty="0"/>
              <a:t>предназначена для перехода на следующий слайд.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448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Иллюстрации появляются автоматически. Музыка воспроизводится автоматически. По окончании звучания музыки надо щёлкнуть мышью на кнопку «Выход».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66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Необходимо прочитать вместе с учащимися названия всех пьес, чтобы дети могли вспомнить их названия в течение «путешествия».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06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Начинать «путешествие» надо с кнопки «Игрушки». Переход к содержанию каждого </a:t>
            </a:r>
            <a:r>
              <a:rPr lang="ru-RU" dirty="0" smtClean="0"/>
              <a:t>следующего пункта осуществляется </a:t>
            </a:r>
            <a:r>
              <a:rPr lang="ru-RU" dirty="0"/>
              <a:t>поочерёдным нажатием соответствующих кнопок.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7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нажатии на кнопку «Подсказка» появляются варианты ответов на всех аналогичных слайдах. </a:t>
            </a:r>
          </a:p>
          <a:p>
            <a:r>
              <a:rPr lang="ru-RU" dirty="0"/>
              <a:t>Все</a:t>
            </a:r>
            <a:r>
              <a:rPr lang="ru-RU" baseline="0" dirty="0"/>
              <a:t> о</a:t>
            </a:r>
            <a:r>
              <a:rPr lang="ru-RU" dirty="0"/>
              <a:t>тветы в презентации появляются по щелчку мышью на иллюстрации. При верном ответе изображение остаётся («пульсирует»), а при неверном – исчезает.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973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слайдах с изображением скрипичного ключа необходимо сначала щёлкнуть мышью эту на кнопку и послушать музыку,</a:t>
            </a:r>
            <a:r>
              <a:rPr lang="ru-RU" baseline="0" dirty="0"/>
              <a:t> а затем дать возможность учащимся ответить на вопрос.</a:t>
            </a:r>
            <a:r>
              <a:rPr lang="ru-RU" dirty="0"/>
              <a:t> Далее, при необходимости, можно воспользоваться «Подсказкой», выбрать один из вариантов ответа и щёлкнуть на него мышью. Верный ответ остаётся на экране («пульсирует»),</a:t>
            </a:r>
            <a:r>
              <a:rPr lang="ru-RU" baseline="0" dirty="0"/>
              <a:t> а неверные ответы исчезают.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973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Кнопка </a:t>
            </a:r>
            <a:r>
              <a:rPr lang="ru-RU" dirty="0"/>
              <a:t>«Домой» возвращает на слайд с картой «путешествия» для выбора следующего </a:t>
            </a:r>
            <a:r>
              <a:rPr lang="ru-RU" dirty="0" smtClean="0"/>
              <a:t>пункта.</a:t>
            </a:r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397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Звуковой файл запускается автоматически после щелчка на иллюстрацию с правильным ответом.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818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0BA54-F9F5-491F-99B8-8B7FD1F3AED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14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DE70B6-7FFE-495F-9F88-59A307558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15BDED3-CBAE-4421-BD1B-2AFCDF387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EFB3B8D-EBC5-4A24-BC56-85356DE6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51EC497-094F-45E3-9E2E-ADA171F8B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0FA6C6-820F-4250-A2F4-21626326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08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99BCA2-D00B-4941-A35B-A38E0266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F6580E4-46AE-4572-9A25-91BDF87FC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9351B7D-31E7-46E2-9F59-061ED11A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A7C8FA-F529-4239-A219-1F9DDAFE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4EF3174-5A10-4786-AF9F-47E914209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5F7F8B6-FF7B-4F60-99E5-2BA255F72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501FBCE-5195-436E-BD09-14BA54E2A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288E573-36C7-4C08-A8B2-723FE8F8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A8719A-0287-4C61-AD3F-712A4BA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4FAD779-26E9-4799-B0C6-6A2724E7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79C82A-0F19-4318-AB85-CAC643A6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E3E86F-7751-4B24-8ED0-8FF06C0C0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D02BB5-9420-435F-9E40-1C6E045F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BF5C33B-6A48-4A62-929F-4C56B30F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0201233-89FC-4B56-A6B0-784464A1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7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A395B9-A884-4D21-B213-9016B8CCA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50F5763-A48D-467A-86EF-32524E8C0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3178365-9FE0-44B2-A90E-56E42F055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B29EA3-9940-45F6-A1DF-D0DC849C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DEF3B8C-A2D4-4EE4-AAB0-C08FF79C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EF134B-9633-4730-8902-D5E0645C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BD817D2-D3F4-47BA-A569-170CEE580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EEE2BCB-48D6-48C6-8BEE-41304B5E0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40C0580-2B92-4A8D-87CE-6C796CC5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0A02A0-54C2-4450-8E21-F1EB9BB5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3C5DFC2-6925-4693-8EC4-C9C6DD538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2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31976F-7E1D-444E-B137-F2E3397C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27FE6DD-FD3B-401A-A5D3-A23D98F65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0A6D60F-DE68-4566-8A51-35FC28619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B5284A7-1C6B-4CDF-82AB-C49946143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B6804F0-4C09-484C-87B8-D9ECA8236A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702C7F3-9831-4F93-B403-E115BF2E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B629D6B-96F6-43A0-9595-ED039F39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0922084-145D-4C8B-A14A-3CAFDA6F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054E8F-8F05-4C75-8EB0-E195289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62041D6-DA2B-4A7A-9F24-6EEEF24B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23344A7-9778-4564-BF90-0F73F2A5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BF1798C-A530-45A4-8B37-F03E7810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6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8AB0F77-C190-45C6-994D-EE2EB0BD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36C93BA-FF78-44D4-B4D3-2049B1CB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671F34E-82DD-4EDB-8E4B-519BB41E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EB3F01-1B24-4721-B03D-8C58956A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53826D8-C9B8-4802-807F-30E7A4AE3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13B3726-C8FA-4F14-9088-98A3272B1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0E3FD43-D29E-4A43-BCF2-2BBFDE9AB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943A39B-3010-490A-AE43-D331F3B5E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9EDF30D-2CCB-48E1-919A-41DE5877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3B74F0-55F8-47C8-98F5-C4FF1B2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81FB5FC-03A0-4F0F-9536-6BDECD1A1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A0A8C49-0AD7-40C1-9338-2DA42954B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CEFE4F-1450-43A1-8CA4-FAAD9079F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737AC83-9D6E-450C-8C0C-4ECFAA8C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E4C04B-B246-415C-A5D0-C0D920FE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3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100000">
              <a:srgbClr val="99FF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08CE32-4343-45EF-9677-838E6806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E9B559C-D82A-4F55-B3CF-9B6118D7E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9534079-29BA-4FB1-994D-3977A8039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E8FA0-64EE-43FA-A6F1-D9538402E3F7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6D7EE8-CD1A-44F4-B5FB-13D6B9936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CDF4289-5ADA-4370-9A33-BCD261641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605B4-58EE-4F25-830E-D3AA4214D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69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jpeg"/><Relationship Id="rId5" Type="http://schemas.openxmlformats.org/officeDocument/2006/relationships/slide" Target="slide4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jpe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2.mp3"/><Relationship Id="rId7" Type="http://schemas.openxmlformats.org/officeDocument/2006/relationships/image" Target="../media/image27.png"/><Relationship Id="rId12" Type="http://schemas.openxmlformats.org/officeDocument/2006/relationships/image" Target="../media/image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36.jpeg"/><Relationship Id="rId5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4" Type="http://schemas.openxmlformats.org/officeDocument/2006/relationships/audio" Target="../media/media12.mp3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6.jpg"/><Relationship Id="rId17" Type="http://schemas.openxmlformats.org/officeDocument/2006/relationships/image" Target="../media/image44.jpeg"/><Relationship Id="rId2" Type="http://schemas.openxmlformats.org/officeDocument/2006/relationships/audio" Target="../media/media15.mp3"/><Relationship Id="rId16" Type="http://schemas.microsoft.com/office/2007/relationships/hdphoto" Target="../media/hdphoto1.wdp"/><Relationship Id="rId1" Type="http://schemas.microsoft.com/office/2007/relationships/media" Target="../media/media15.mp3"/><Relationship Id="rId6" Type="http://schemas.openxmlformats.org/officeDocument/2006/relationships/image" Target="../media/image42.jpeg"/><Relationship Id="rId11" Type="http://schemas.openxmlformats.org/officeDocument/2006/relationships/image" Target="../media/image5.jpg"/><Relationship Id="rId5" Type="http://schemas.openxmlformats.org/officeDocument/2006/relationships/image" Target="../media/image41.jpeg"/><Relationship Id="rId15" Type="http://schemas.openxmlformats.org/officeDocument/2006/relationships/image" Target="../media/image43.pn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.jpeg"/><Relationship Id="rId1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4.jpg"/><Relationship Id="rId7" Type="http://schemas.openxmlformats.org/officeDocument/2006/relationships/slide" Target="slide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3.xml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виток: горизонтальный 4">
            <a:extLst>
              <a:ext uri="{FF2B5EF4-FFF2-40B4-BE49-F238E27FC236}">
                <a16:creationId xmlns="" xmlns:a16="http://schemas.microsoft.com/office/drawing/2014/main" id="{EAC39DCC-7B7B-444C-B054-99E1D6BF3E82}"/>
              </a:ext>
            </a:extLst>
          </p:cNvPr>
          <p:cNvSpPr/>
          <p:nvPr/>
        </p:nvSpPr>
        <p:spPr>
          <a:xfrm>
            <a:off x="741874" y="961847"/>
            <a:ext cx="10708252" cy="317009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«Путешествие </a:t>
            </a:r>
            <a:endParaRPr lang="ru-RU" sz="10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1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стране </a:t>
            </a:r>
            <a:r>
              <a:rPr lang="ru-RU" sz="10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детства»</a:t>
            </a:r>
            <a:endParaRPr lang="ru-RU" sz="10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60EDC55-4072-4187-BCD4-0D02D38E06A6}"/>
              </a:ext>
            </a:extLst>
          </p:cNvPr>
          <p:cNvSpPr/>
          <p:nvPr/>
        </p:nvSpPr>
        <p:spPr>
          <a:xfrm>
            <a:off x="2667000" y="4858347"/>
            <a:ext cx="685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Учитель музыки </a:t>
            </a:r>
          </a:p>
          <a:p>
            <a:pPr algn="ctr"/>
            <a:r>
              <a:rPr lang="ru-RU" sz="2800" dirty="0">
                <a:solidFill>
                  <a:srgbClr val="0033CC"/>
                </a:solidFill>
              </a:rPr>
              <a:t>МАОУ «Лицей № 11» г. </a:t>
            </a:r>
            <a:r>
              <a:rPr lang="ru-RU" sz="2800" dirty="0" err="1">
                <a:solidFill>
                  <a:srgbClr val="0033CC"/>
                </a:solidFill>
              </a:rPr>
              <a:t>Ростова</a:t>
            </a:r>
            <a:r>
              <a:rPr lang="ru-RU" sz="2800" dirty="0">
                <a:solidFill>
                  <a:srgbClr val="0033CC"/>
                </a:solidFill>
              </a:rPr>
              <a:t>-на-Дону </a:t>
            </a:r>
          </a:p>
          <a:p>
            <a:pPr algn="ctr"/>
            <a:r>
              <a:rPr lang="ru-RU" sz="2800" dirty="0" err="1">
                <a:solidFill>
                  <a:srgbClr val="0033CC"/>
                </a:solidFill>
              </a:rPr>
              <a:t>Палецких</a:t>
            </a:r>
            <a:r>
              <a:rPr lang="ru-RU" sz="2800" dirty="0">
                <a:solidFill>
                  <a:srgbClr val="0033CC"/>
                </a:solidFill>
              </a:rPr>
              <a:t> Елена Викторовна</a:t>
            </a: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52385" y="299253"/>
            <a:ext cx="6487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по музыке для учащихся 4-го класса</a:t>
            </a:r>
          </a:p>
        </p:txBody>
      </p:sp>
    </p:spTree>
    <p:extLst>
      <p:ext uri="{BB962C8B-B14F-4D97-AF65-F5344CB8AC3E}">
        <p14:creationId xmlns:p14="http://schemas.microsoft.com/office/powerpoint/2010/main" val="5341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Управляющая кнопка: домой 29">
            <a:hlinkClick r:id="rId5" action="ppaction://hlinksldjump" highlightClick="1"/>
          </p:cNvPr>
          <p:cNvSpPr/>
          <p:nvPr/>
        </p:nvSpPr>
        <p:spPr>
          <a:xfrm>
            <a:off x="11410951" y="6086351"/>
            <a:ext cx="540000" cy="540000"/>
          </a:xfrm>
          <a:prstGeom prst="actionButtonHom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4372763" y="3212176"/>
            <a:ext cx="3680460" cy="3048588"/>
            <a:chOff x="2027702" y="4145632"/>
            <a:chExt cx="3680460" cy="3048588"/>
          </a:xfrm>
        </p:grpSpPr>
        <p:pic>
          <p:nvPicPr>
            <p:cNvPr id="20" name="Picture 6" descr="C:\Users\Палецких Елена\Desktop\Детский альбом\maxresdefault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27703" y="4145632"/>
              <a:ext cx="3680459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027702" y="6671000"/>
              <a:ext cx="3680460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Полька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03715" y="437411"/>
            <a:ext cx="4180008" cy="1858845"/>
            <a:chOff x="403715" y="437411"/>
            <a:chExt cx="3757977" cy="1778251"/>
          </a:xfrm>
        </p:grpSpPr>
        <p:sp>
          <p:nvSpPr>
            <p:cNvPr id="12" name="Выноска-облако 11"/>
            <p:cNvSpPr/>
            <p:nvPr/>
          </p:nvSpPr>
          <p:spPr>
            <a:xfrm>
              <a:off x="403715" y="437411"/>
              <a:ext cx="3757977" cy="1778251"/>
            </a:xfrm>
            <a:prstGeom prst="cloudCallout">
              <a:avLst>
                <a:gd name="adj1" fmla="val 43142"/>
                <a:gd name="adj2" fmla="val 4773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rgbClr val="0033CC"/>
                  </a:solidFill>
                </a:rPr>
                <a:t>Какой танец написан в размере    ? </a:t>
              </a: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2528354" y="1386980"/>
              <a:ext cx="512645" cy="780916"/>
              <a:chOff x="2609361" y="3672716"/>
              <a:chExt cx="525585" cy="79902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09363" y="3672716"/>
                <a:ext cx="525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rgbClr val="0033CC"/>
                    </a:solidFill>
                  </a:rPr>
                  <a:t>2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609361" y="3948516"/>
                <a:ext cx="525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rgbClr val="0033CC"/>
                    </a:solidFill>
                  </a:rPr>
                  <a:t>4</a:t>
                </a:r>
              </a:p>
            </p:txBody>
          </p:sp>
        </p:grpSp>
      </p:grpSp>
      <p:pic>
        <p:nvPicPr>
          <p:cNvPr id="43" name="Поль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1941" y="512020"/>
            <a:ext cx="609600" cy="6096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52446" y="276820"/>
            <a:ext cx="208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Танцы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33431" y="3207392"/>
            <a:ext cx="3707084" cy="3043220"/>
            <a:chOff x="1796556" y="1403648"/>
            <a:chExt cx="3707084" cy="3043220"/>
          </a:xfrm>
        </p:grpSpPr>
        <p:pic>
          <p:nvPicPr>
            <p:cNvPr id="24" name="Picture 2" descr="C:\Users\Палецких Елена\Desktop\Детский альбом\NRtpYkH30dY.jp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1796556" y="1403648"/>
              <a:ext cx="3707084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796556" y="3923648"/>
              <a:ext cx="3707084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Вальс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8429568" y="3212176"/>
            <a:ext cx="3382549" cy="3053372"/>
            <a:chOff x="5220072" y="1403648"/>
            <a:chExt cx="3382549" cy="3053372"/>
          </a:xfrm>
        </p:grpSpPr>
        <p:pic>
          <p:nvPicPr>
            <p:cNvPr id="27" name="Picture 4" descr="C:\Users\Палецких Елена\Desktop\Детский альбом\original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403648"/>
              <a:ext cx="3382549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220073" y="3933800"/>
              <a:ext cx="3382548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Мазурка</a:t>
              </a:r>
            </a:p>
          </p:txBody>
        </p:sp>
      </p:grp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62531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6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48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Итальянская"/>
          <p:cNvGrpSpPr/>
          <p:nvPr/>
        </p:nvGrpSpPr>
        <p:grpSpPr>
          <a:xfrm>
            <a:off x="444915" y="3747052"/>
            <a:ext cx="3185883" cy="2143220"/>
            <a:chOff x="444915" y="2851268"/>
            <a:chExt cx="3185883" cy="2143220"/>
          </a:xfrm>
        </p:grpSpPr>
        <p:pic>
          <p:nvPicPr>
            <p:cNvPr id="65" name="Picture 5" descr="C:\Users\Палецких Елена\Desktop\Рисунок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15" y="2851268"/>
              <a:ext cx="3185883" cy="16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444915" y="4471268"/>
              <a:ext cx="318588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Итальянская</a:t>
              </a:r>
            </a:p>
          </p:txBody>
        </p:sp>
      </p:grpSp>
      <p:pic>
        <p:nvPicPr>
          <p:cNvPr id="85" name="Picture 9" descr="C:\Users\Палецких Елена\Desktop\Детский альбом\неап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915" y="3189095"/>
            <a:ext cx="3185883" cy="21779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Французская"/>
          <p:cNvGrpSpPr/>
          <p:nvPr/>
        </p:nvGrpSpPr>
        <p:grpSpPr>
          <a:xfrm>
            <a:off x="8621885" y="1144909"/>
            <a:ext cx="3185886" cy="2149333"/>
            <a:chOff x="8621893" y="3740939"/>
            <a:chExt cx="3185886" cy="2149333"/>
          </a:xfrm>
        </p:grpSpPr>
        <p:pic>
          <p:nvPicPr>
            <p:cNvPr id="59" name="Picture 3" descr="C:\Users\Палецких Елена\Desktop\Рисунок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1896" y="3740939"/>
              <a:ext cx="3185883" cy="16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8621893" y="5367052"/>
              <a:ext cx="3185883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Французская</a:t>
              </a:r>
            </a:p>
          </p:txBody>
        </p:sp>
      </p:grpSp>
      <p:pic>
        <p:nvPicPr>
          <p:cNvPr id="82" name="Picture 7" descr="C:\Users\Палецких Елена\Desktop\Детский альбом\франц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1888" y="500939"/>
            <a:ext cx="3185883" cy="22700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Немецкая"/>
          <p:cNvGrpSpPr/>
          <p:nvPr/>
        </p:nvGrpSpPr>
        <p:grpSpPr>
          <a:xfrm>
            <a:off x="4583724" y="2134853"/>
            <a:ext cx="3172058" cy="2143220"/>
            <a:chOff x="4583723" y="2123174"/>
            <a:chExt cx="3172058" cy="2143220"/>
          </a:xfrm>
        </p:grpSpPr>
        <p:pic>
          <p:nvPicPr>
            <p:cNvPr id="68" name="Picture 6" descr="C:\Users\Палецких Елена\Desktop\Рисунок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723" y="2123174"/>
              <a:ext cx="3172058" cy="16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4583723" y="3743174"/>
              <a:ext cx="3172058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Немецкая</a:t>
              </a: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4739702" y="276820"/>
            <a:ext cx="2712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Песенки</a:t>
            </a:r>
          </a:p>
        </p:txBody>
      </p:sp>
      <p:sp>
        <p:nvSpPr>
          <p:cNvPr id="41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7" name="Выноска-облако 36"/>
          <p:cNvSpPr/>
          <p:nvPr/>
        </p:nvSpPr>
        <p:spPr>
          <a:xfrm>
            <a:off x="304800" y="437411"/>
            <a:ext cx="4278923" cy="1858845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Какие «песенки» входят в сборник пьес?</a:t>
            </a:r>
          </a:p>
        </p:txBody>
      </p:sp>
      <p:grpSp>
        <p:nvGrpSpPr>
          <p:cNvPr id="6" name="Польская"/>
          <p:cNvGrpSpPr/>
          <p:nvPr/>
        </p:nvGrpSpPr>
        <p:grpSpPr>
          <a:xfrm>
            <a:off x="4583723" y="4470231"/>
            <a:ext cx="3157752" cy="2145293"/>
            <a:chOff x="4091354" y="4481057"/>
            <a:chExt cx="3157752" cy="2145293"/>
          </a:xfrm>
        </p:grpSpPr>
        <p:pic>
          <p:nvPicPr>
            <p:cNvPr id="62" name="Picture 4" descr="C:\Users\Палецких Елена\Desktop\Рисунок4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1354" y="4481057"/>
              <a:ext cx="3157752" cy="16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/>
            <p:cNvSpPr txBox="1"/>
            <p:nvPr/>
          </p:nvSpPr>
          <p:spPr>
            <a:xfrm>
              <a:off x="4091354" y="6103130"/>
              <a:ext cx="315775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Польская</a:t>
              </a:r>
            </a:p>
          </p:txBody>
        </p:sp>
      </p:grpSp>
      <p:grpSp>
        <p:nvGrpSpPr>
          <p:cNvPr id="5" name="Австрийская"/>
          <p:cNvGrpSpPr/>
          <p:nvPr/>
        </p:nvGrpSpPr>
        <p:grpSpPr>
          <a:xfrm>
            <a:off x="8650016" y="3747052"/>
            <a:ext cx="3157755" cy="2142119"/>
            <a:chOff x="8650027" y="504275"/>
            <a:chExt cx="3157755" cy="2142119"/>
          </a:xfrm>
        </p:grpSpPr>
        <p:sp>
          <p:nvSpPr>
            <p:cNvPr id="70" name="TextBox 69"/>
            <p:cNvSpPr txBox="1"/>
            <p:nvPr/>
          </p:nvSpPr>
          <p:spPr>
            <a:xfrm>
              <a:off x="8650030" y="2123174"/>
              <a:ext cx="315775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Австрийская</a:t>
              </a:r>
            </a:p>
          </p:txBody>
        </p:sp>
        <p:pic>
          <p:nvPicPr>
            <p:cNvPr id="79" name="Picture 2" descr="C:\Users\Палецких Елена\Desktop\Рисунок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0027" y="504275"/>
              <a:ext cx="3157752" cy="16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Picture 8" descr="C:\Users\Палецких Елена\Desktop\Детский альбом\_background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724" y="1583853"/>
            <a:ext cx="3172058" cy="2171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9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433987" y="3622354"/>
            <a:ext cx="3271464" cy="2870762"/>
            <a:chOff x="4861586" y="1006231"/>
            <a:chExt cx="3271464" cy="2870762"/>
          </a:xfrm>
        </p:grpSpPr>
        <p:pic>
          <p:nvPicPr>
            <p:cNvPr id="23" name="Picture 6" descr="C:\Users\Палецких Елена\Desktop\Детский альбом\Thomas_Uwins_(1782-1857)_-_Neapolitans_Dancing_the_Tarantella_-_1215521_-_National_Trust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2" r="1"/>
            <a:stretch/>
          </p:blipFill>
          <p:spPr bwMode="auto">
            <a:xfrm>
              <a:off x="4861586" y="1006231"/>
              <a:ext cx="3271464" cy="234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861586" y="3353773"/>
              <a:ext cx="3271464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0000"/>
                  </a:solidFill>
                </a:rPr>
                <a:t>Неаполитанская</a:t>
              </a:r>
            </a:p>
          </p:txBody>
        </p:sp>
      </p:grpSp>
      <p:sp>
        <p:nvSpPr>
          <p:cNvPr id="15" name="Выноска-облако 14"/>
          <p:cNvSpPr/>
          <p:nvPr/>
        </p:nvSpPr>
        <p:spPr>
          <a:xfrm>
            <a:off x="304801" y="437411"/>
            <a:ext cx="3899064" cy="2331277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Какая песенка звучит в балете «Лебединое озеро»?</a:t>
            </a:r>
          </a:p>
        </p:txBody>
      </p:sp>
      <p:pic>
        <p:nvPicPr>
          <p:cNvPr id="5" name="Чайковский Неаполитанский тане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941" y="512020"/>
            <a:ext cx="609600" cy="609600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8025982" y="1617524"/>
            <a:ext cx="3828790" cy="2886273"/>
            <a:chOff x="4457295" y="4218479"/>
            <a:chExt cx="3828790" cy="2886272"/>
          </a:xfrm>
          <a:noFill/>
        </p:grpSpPr>
        <p:pic>
          <p:nvPicPr>
            <p:cNvPr id="41" name="Picture 7" descr="C:\Users\Палецких Елена\Desktop\Детский альбом\франц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29687" y="4218479"/>
              <a:ext cx="3284006" cy="2339999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42" name="TextBox 41"/>
            <p:cNvSpPr txBox="1"/>
            <p:nvPr/>
          </p:nvSpPr>
          <p:spPr>
            <a:xfrm>
              <a:off x="4457295" y="6581531"/>
              <a:ext cx="3828790" cy="5232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0000"/>
                  </a:solidFill>
                </a:rPr>
                <a:t>Старинная французская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4241626" y="2768688"/>
            <a:ext cx="3455807" cy="2892726"/>
            <a:chOff x="1619671" y="3957820"/>
            <a:chExt cx="3455807" cy="2892726"/>
          </a:xfrm>
        </p:grpSpPr>
        <p:pic>
          <p:nvPicPr>
            <p:cNvPr id="49" name="Picture 8" descr="C:\Users\Палецких Елена\Desktop\Детский альбом\_background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3957820"/>
              <a:ext cx="3455805" cy="23652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1619671" y="6327326"/>
              <a:ext cx="345580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0000"/>
                  </a:solidFill>
                </a:rPr>
                <a:t>Немецкая</a:t>
              </a: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4739702" y="276820"/>
            <a:ext cx="2712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Песенки</a:t>
            </a:r>
          </a:p>
        </p:txBody>
      </p:sp>
      <p:sp>
        <p:nvSpPr>
          <p:cNvPr id="51" name="Управляющая кнопка: домой 50">
            <a:hlinkClick r:id="rId9" action="ppaction://hlinksldjump" highlightClick="1"/>
          </p:cNvPr>
          <p:cNvSpPr/>
          <p:nvPr/>
        </p:nvSpPr>
        <p:spPr>
          <a:xfrm>
            <a:off x="11410951" y="6086351"/>
            <a:ext cx="540000" cy="540000"/>
          </a:xfrm>
          <a:prstGeom prst="actionButtonHom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62531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712898" y="4288377"/>
            <a:ext cx="32472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Минор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12896" y="3765157"/>
            <a:ext cx="3247293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Мажор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99CCFF"/>
              </a:gs>
              <a:gs pos="100000">
                <a:srgbClr val="99FFCC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Баба-Яга">
            <a:hlinkClick r:id="" action="ppaction://media"/>
            <a:extLst>
              <a:ext uri="{FF2B5EF4-FFF2-40B4-BE49-F238E27FC236}">
                <a16:creationId xmlns="" xmlns:a16="http://schemas.microsoft.com/office/drawing/2014/main" id="{C4931E22-F073-4988-A5D6-580F62C04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9729" y="636821"/>
            <a:ext cx="609600" cy="609600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62531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970920" y="276820"/>
            <a:ext cx="2250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Сказки</a:t>
            </a:r>
          </a:p>
        </p:txBody>
      </p:sp>
      <p:sp>
        <p:nvSpPr>
          <p:cNvPr id="21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C0407A62-F450-4872-AD21-624F90541054}"/>
              </a:ext>
            </a:extLst>
          </p:cNvPr>
          <p:cNvGrpSpPr/>
          <p:nvPr/>
        </p:nvGrpSpPr>
        <p:grpSpPr>
          <a:xfrm>
            <a:off x="506694" y="2323130"/>
            <a:ext cx="4624083" cy="3763220"/>
            <a:chOff x="1614568" y="1062581"/>
            <a:chExt cx="4624083" cy="3763220"/>
          </a:xfrm>
        </p:grpSpPr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A2ACFDF9-7CAC-4AFF-9958-A5F4A2E9E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568" y="1062581"/>
              <a:ext cx="4624083" cy="32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1614568" y="4302581"/>
              <a:ext cx="4624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Баба-Яга</a:t>
              </a:r>
            </a:p>
          </p:txBody>
        </p:sp>
      </p:grpSp>
      <p:sp>
        <p:nvSpPr>
          <p:cNvPr id="29" name="Выноска-облако 28"/>
          <p:cNvSpPr/>
          <p:nvPr/>
        </p:nvSpPr>
        <p:spPr>
          <a:xfrm>
            <a:off x="403715" y="401622"/>
            <a:ext cx="4144534" cy="1617184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В каком ладу написана пьеса?</a:t>
            </a: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7712897" y="2323130"/>
            <a:ext cx="3247293" cy="1205225"/>
          </a:xfrm>
          <a:prstGeom prst="downArrowCallout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Подсказка</a:t>
            </a:r>
          </a:p>
        </p:txBody>
      </p:sp>
    </p:spTree>
    <p:extLst>
      <p:ext uri="{BB962C8B-B14F-4D97-AF65-F5344CB8AC3E}">
        <p14:creationId xmlns:p14="http://schemas.microsoft.com/office/powerpoint/2010/main" val="34021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Сладкая грёз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5705" y="645560"/>
            <a:ext cx="609600" cy="609600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06885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Выноска-облако 11">
            <a:extLst>
              <a:ext uri="{FF2B5EF4-FFF2-40B4-BE49-F238E27FC236}">
                <a16:creationId xmlns="" xmlns:a16="http://schemas.microsoft.com/office/drawing/2014/main" id="{7F6A25E3-3B8F-47EC-9500-FEDE4D2C1B19}"/>
              </a:ext>
            </a:extLst>
          </p:cNvPr>
          <p:cNvSpPr/>
          <p:nvPr/>
        </p:nvSpPr>
        <p:spPr>
          <a:xfrm>
            <a:off x="292513" y="276820"/>
            <a:ext cx="4410116" cy="2368466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Какая из нотных записей соответствует звучанию пьесы?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70920" y="276820"/>
            <a:ext cx="2250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Сказки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31490" y="2931634"/>
            <a:ext cx="3963297" cy="3396651"/>
            <a:chOff x="940461" y="2474585"/>
            <a:chExt cx="3963297" cy="3396651"/>
          </a:xfrm>
        </p:grpSpPr>
        <p:sp>
          <p:nvSpPr>
            <p:cNvPr id="31" name="TextBox 30"/>
            <p:cNvSpPr txBox="1"/>
            <p:nvPr/>
          </p:nvSpPr>
          <p:spPr>
            <a:xfrm>
              <a:off x="940461" y="5348016"/>
              <a:ext cx="3963295" cy="523220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Сладкая грёза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F714D3E4-8B29-44CC-9CAD-883A68182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310"/>
            <a:stretch/>
          </p:blipFill>
          <p:spPr>
            <a:xfrm>
              <a:off x="940462" y="2474585"/>
              <a:ext cx="3963296" cy="288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26" name="Picture 2" descr="C:\Users\Палецких Елена\Desktop\Детский альбом\chaykovskiy-nyanina-skazka-noty-dlya-fortepiano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0" t="11359" r="398" b="43924"/>
          <a:stretch/>
        </p:blipFill>
        <p:spPr bwMode="auto">
          <a:xfrm>
            <a:off x="4970920" y="1614702"/>
            <a:ext cx="6924385" cy="1676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лецких Елена\Desktop\Детский альбом\chaykovskiy-sladkaya-greza-noty-dlya-fortepiano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0" t="13300" b="43350"/>
          <a:stretch/>
        </p:blipFill>
        <p:spPr bwMode="auto">
          <a:xfrm>
            <a:off x="4970920" y="3865777"/>
            <a:ext cx="6924384" cy="1945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8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68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712897" y="5103852"/>
            <a:ext cx="327177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Трёхчастная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12897" y="4580632"/>
            <a:ext cx="327177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Вариации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12896" y="4057412"/>
            <a:ext cx="3271779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Рондо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99CCFF"/>
              </a:gs>
              <a:gs pos="100000">
                <a:srgbClr val="99FFCC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11410951" y="6086351"/>
            <a:ext cx="540000" cy="540000"/>
          </a:xfrm>
          <a:prstGeom prst="actionButtonHom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19 - П. Чайковский. Нянина сказка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2116" y="581810"/>
            <a:ext cx="609600" cy="609600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62531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BEC88A86-1005-4E00-ADB5-6306B81ACFE1}"/>
              </a:ext>
            </a:extLst>
          </p:cNvPr>
          <p:cNvGrpSpPr/>
          <p:nvPr/>
        </p:nvGrpSpPr>
        <p:grpSpPr>
          <a:xfrm>
            <a:off x="1018013" y="2387072"/>
            <a:ext cx="4644522" cy="3763220"/>
            <a:chOff x="1613949" y="3961945"/>
            <a:chExt cx="4644522" cy="3763220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A6091D86-FBEE-427B-B153-E3CD9D4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66" r="3382"/>
            <a:stretch/>
          </p:blipFill>
          <p:spPr>
            <a:xfrm>
              <a:off x="1613952" y="3961945"/>
              <a:ext cx="4644519" cy="32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613949" y="7201945"/>
              <a:ext cx="4644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Нянина</a:t>
              </a:r>
              <a:r>
                <a:rPr lang="ru-RU" sz="2800" dirty="0"/>
                <a:t> </a:t>
              </a:r>
              <a:r>
                <a:rPr lang="ru-RU" sz="2800" dirty="0">
                  <a:solidFill>
                    <a:srgbClr val="FF3300"/>
                  </a:solidFill>
                </a:rPr>
                <a:t>сказка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970920" y="276820"/>
            <a:ext cx="2250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Сказки</a:t>
            </a:r>
          </a:p>
        </p:txBody>
      </p:sp>
      <p:sp>
        <p:nvSpPr>
          <p:cNvPr id="29" name="Выноска-облако 28"/>
          <p:cNvSpPr/>
          <p:nvPr/>
        </p:nvSpPr>
        <p:spPr>
          <a:xfrm>
            <a:off x="403714" y="401621"/>
            <a:ext cx="4275163" cy="1579579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В какой форме написана пьеса?</a:t>
            </a: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7725138" y="2387072"/>
            <a:ext cx="3247293" cy="1205225"/>
          </a:xfrm>
          <a:prstGeom prst="downArrowCallout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Подсказка</a:t>
            </a:r>
          </a:p>
        </p:txBody>
      </p:sp>
    </p:spTree>
    <p:extLst>
      <p:ext uri="{BB962C8B-B14F-4D97-AF65-F5344CB8AC3E}">
        <p14:creationId xmlns:p14="http://schemas.microsoft.com/office/powerpoint/2010/main" val="37781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6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Палецких Елена\Desktop\Детский альбом\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003" y="3026350"/>
            <a:ext cx="4588621" cy="30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891636" y="276820"/>
            <a:ext cx="2408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Родина</a:t>
            </a:r>
          </a:p>
        </p:txBody>
      </p:sp>
      <p:sp>
        <p:nvSpPr>
          <p:cNvPr id="21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1002" y="6109461"/>
            <a:ext cx="458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3300"/>
                </a:solidFill>
              </a:rPr>
              <a:t>Песня жаворонка</a:t>
            </a:r>
          </a:p>
        </p:txBody>
      </p:sp>
      <p:sp>
        <p:nvSpPr>
          <p:cNvPr id="29" name="Выноска-облако 28"/>
          <p:cNvSpPr/>
          <p:nvPr/>
        </p:nvSpPr>
        <p:spPr>
          <a:xfrm>
            <a:off x="320588" y="276819"/>
            <a:ext cx="3970334" cy="2347627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Прочитайте стихотворение и вспомните название пьесы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96003" y="1685145"/>
            <a:ext cx="4992011" cy="4401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33CC"/>
                </a:solidFill>
              </a:rPr>
              <a:t>Так беззаботно, на лету</a:t>
            </a:r>
          </a:p>
          <a:p>
            <a:r>
              <a:rPr lang="ru-RU" sz="2800" dirty="0">
                <a:solidFill>
                  <a:srgbClr val="0033CC"/>
                </a:solidFill>
              </a:rPr>
              <a:t>Он щедро сыплет трели,</a:t>
            </a:r>
          </a:p>
          <a:p>
            <a:r>
              <a:rPr lang="ru-RU" sz="2800" dirty="0">
                <a:solidFill>
                  <a:srgbClr val="0033CC"/>
                </a:solidFill>
              </a:rPr>
              <a:t>Взвиваясь круто в высоту</a:t>
            </a:r>
          </a:p>
          <a:p>
            <a:r>
              <a:rPr lang="ru-RU" sz="2800" dirty="0">
                <a:solidFill>
                  <a:srgbClr val="0033CC"/>
                </a:solidFill>
              </a:rPr>
              <a:t>С земли – своей постели.</a:t>
            </a:r>
          </a:p>
          <a:p>
            <a:endParaRPr lang="ru-RU" sz="2800" dirty="0">
              <a:solidFill>
                <a:srgbClr val="0033CC"/>
              </a:solidFill>
            </a:endParaRPr>
          </a:p>
          <a:p>
            <a:r>
              <a:rPr lang="ru-RU" sz="2800" dirty="0">
                <a:solidFill>
                  <a:srgbClr val="0033CC"/>
                </a:solidFill>
              </a:rPr>
              <a:t>Среди колосьев он живёт.</a:t>
            </a:r>
          </a:p>
          <a:p>
            <a:r>
              <a:rPr lang="ru-RU" sz="2800" dirty="0">
                <a:solidFill>
                  <a:srgbClr val="0033CC"/>
                </a:solidFill>
              </a:rPr>
              <a:t>Его домишко тесен,</a:t>
            </a:r>
          </a:p>
          <a:p>
            <a:r>
              <a:rPr lang="ru-RU" sz="2800" dirty="0">
                <a:solidFill>
                  <a:srgbClr val="0033CC"/>
                </a:solidFill>
              </a:rPr>
              <a:t>Но нужен весь небесный свод</a:t>
            </a:r>
          </a:p>
          <a:p>
            <a:r>
              <a:rPr lang="ru-RU" sz="2800" dirty="0">
                <a:solidFill>
                  <a:srgbClr val="0033CC"/>
                </a:solidFill>
              </a:rPr>
              <a:t>Ему для звонких песен.</a:t>
            </a:r>
          </a:p>
          <a:p>
            <a:pPr algn="r"/>
            <a:r>
              <a:rPr lang="ru-RU" sz="2800" dirty="0">
                <a:solidFill>
                  <a:srgbClr val="0033CC"/>
                </a:solidFill>
              </a:rPr>
              <a:t>С.Я. Маршак</a:t>
            </a:r>
          </a:p>
        </p:txBody>
      </p:sp>
    </p:spTree>
    <p:extLst>
      <p:ext uri="{BB962C8B-B14F-4D97-AF65-F5344CB8AC3E}">
        <p14:creationId xmlns:p14="http://schemas.microsoft.com/office/powerpoint/2010/main" val="10087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12897" y="5553793"/>
            <a:ext cx="327177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Верхний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2897" y="5030573"/>
            <a:ext cx="327177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Средний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2896" y="4507353"/>
            <a:ext cx="3271779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Нижний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99CCFF"/>
              </a:gs>
              <a:gs pos="100000">
                <a:srgbClr val="99FFCC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911002" y="3026350"/>
            <a:ext cx="4588622" cy="3600000"/>
            <a:chOff x="911002" y="3026350"/>
            <a:chExt cx="4588622" cy="3600000"/>
          </a:xfrm>
        </p:grpSpPr>
        <p:pic>
          <p:nvPicPr>
            <p:cNvPr id="15" name="Picture 3" descr="C:\Users\Палецких Елена\Desktop\Детский альбом\3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003" y="3026350"/>
              <a:ext cx="4588621" cy="30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11002" y="6103130"/>
              <a:ext cx="458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Песня жаворонка</a:t>
              </a:r>
            </a:p>
          </p:txBody>
        </p:sp>
      </p:grpSp>
      <p:pic>
        <p:nvPicPr>
          <p:cNvPr id="3" name="Песня жаворон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941" y="512020"/>
            <a:ext cx="609600" cy="6096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891636" y="276820"/>
            <a:ext cx="2408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Родина</a:t>
            </a:r>
          </a:p>
        </p:txBody>
      </p:sp>
      <p:sp>
        <p:nvSpPr>
          <p:cNvPr id="21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Выноска-облако 28"/>
          <p:cNvSpPr/>
          <p:nvPr/>
        </p:nvSpPr>
        <p:spPr>
          <a:xfrm>
            <a:off x="320588" y="276819"/>
            <a:ext cx="3970334" cy="2347627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В каком регистре звучит </a:t>
            </a:r>
            <a:r>
              <a:rPr lang="ru-RU" sz="2800" dirty="0" smtClean="0">
                <a:solidFill>
                  <a:srgbClr val="0033CC"/>
                </a:solidFill>
              </a:rPr>
              <a:t>мелодия пьесы?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7712896" y="3026350"/>
            <a:ext cx="3247293" cy="1205225"/>
          </a:xfrm>
          <a:prstGeom prst="downArrowCallout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Подсказка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62531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4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2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усская песн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9657" y="3190368"/>
            <a:ext cx="609600" cy="609600"/>
          </a:xfrm>
          <a:prstGeom prst="rect">
            <a:avLst/>
          </a:prstGeom>
        </p:spPr>
      </p:pic>
      <p:pic>
        <p:nvPicPr>
          <p:cNvPr id="2" name="Камаринская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6135" y="3166148"/>
            <a:ext cx="609600" cy="6096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658761" y="2943058"/>
            <a:ext cx="3856529" cy="3427479"/>
            <a:chOff x="-101750" y="3444027"/>
            <a:chExt cx="3856529" cy="3427479"/>
          </a:xfrm>
        </p:grpSpPr>
        <p:sp>
          <p:nvSpPr>
            <p:cNvPr id="21" name="TextBox 20"/>
            <p:cNvSpPr txBox="1"/>
            <p:nvPr/>
          </p:nvSpPr>
          <p:spPr>
            <a:xfrm>
              <a:off x="-101750" y="6348286"/>
              <a:ext cx="3856529" cy="523220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Камаринская</a:t>
              </a:r>
            </a:p>
          </p:txBody>
        </p:sp>
        <p:pic>
          <p:nvPicPr>
            <p:cNvPr id="23" name="Picture 2" descr="C:\Users\Палецких Елена\Desktop\Детский альбом\8-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1750" y="3444027"/>
              <a:ext cx="3856529" cy="29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Управляющая кнопка: домой 16">
            <a:hlinkClick r:id="rId10" action="ppaction://hlinksldjump" highlightClick="1"/>
          </p:cNvPr>
          <p:cNvSpPr/>
          <p:nvPr/>
        </p:nvSpPr>
        <p:spPr>
          <a:xfrm>
            <a:off x="11410951" y="6086351"/>
            <a:ext cx="540000" cy="540000"/>
          </a:xfrm>
          <a:prstGeom prst="actionButtonHom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-облако 11">
            <a:extLst>
              <a:ext uri="{FF2B5EF4-FFF2-40B4-BE49-F238E27FC236}">
                <a16:creationId xmlns="" xmlns:a16="http://schemas.microsoft.com/office/drawing/2014/main" id="{7F6A25E3-3B8F-47EC-9500-FEDE4D2C1B19}"/>
              </a:ext>
            </a:extLst>
          </p:cNvPr>
          <p:cNvSpPr/>
          <p:nvPr/>
        </p:nvSpPr>
        <p:spPr>
          <a:xfrm>
            <a:off x="215079" y="268918"/>
            <a:ext cx="4567206" cy="2344563"/>
          </a:xfrm>
          <a:prstGeom prst="cloudCallout">
            <a:avLst>
              <a:gd name="adj1" fmla="val 44181"/>
              <a:gd name="adj2" fmla="val 4368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Какая пьеса имеет характер русской народной плясовой </a:t>
            </a:r>
            <a:r>
              <a:rPr lang="ru-RU" sz="2800" dirty="0" smtClean="0">
                <a:solidFill>
                  <a:srgbClr val="0033CC"/>
                </a:solidFill>
              </a:rPr>
              <a:t>песни?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91636" y="276820"/>
            <a:ext cx="2408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Родина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7259599" y="2943058"/>
            <a:ext cx="4151352" cy="3403220"/>
            <a:chOff x="7620924" y="401621"/>
            <a:chExt cx="4151352" cy="3403220"/>
          </a:xfrm>
        </p:grpSpPr>
        <p:pic>
          <p:nvPicPr>
            <p:cNvPr id="18" name="Picture 3" descr="C:\Users\Палецких Елена\Desktop\Детский альбом\2067870_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924" y="401621"/>
              <a:ext cx="4151352" cy="28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620924" y="3281621"/>
              <a:ext cx="4151352" cy="523220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Русская песня</a:t>
              </a:r>
            </a:p>
          </p:txBody>
        </p:sp>
      </p:grpSp>
      <p:pic>
        <p:nvPicPr>
          <p:cNvPr id="15" name="Picture 7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410247" y="2943058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86135" y="2943058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94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024561" y="2683130"/>
            <a:ext cx="3778208" cy="3403220"/>
            <a:chOff x="7632743" y="2683130"/>
            <a:chExt cx="3778208" cy="3403220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B572DF8-EE78-4E3F-B0EC-0EB54E580881}"/>
                </a:ext>
              </a:extLst>
            </p:cNvPr>
            <p:cNvSpPr txBox="1"/>
            <p:nvPr/>
          </p:nvSpPr>
          <p:spPr>
            <a:xfrm>
              <a:off x="7742161" y="5563130"/>
              <a:ext cx="3668790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В церкви</a:t>
              </a:r>
            </a:p>
          </p:txBody>
        </p:sp>
        <p:pic>
          <p:nvPicPr>
            <p:cNvPr id="1027" name="Picture 3" descr="C:\Users\Палецких Елена\Desktop\Детский альбом\1200px-В_церкви_Богданов-Бельский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43" y="2683130"/>
              <a:ext cx="3668790" cy="28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1573425" y="2670822"/>
            <a:ext cx="3840000" cy="3415528"/>
            <a:chOff x="760260" y="2670822"/>
            <a:chExt cx="3840000" cy="3415528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D37A91B-9D84-4423-8EDA-EB0534391525}"/>
                </a:ext>
              </a:extLst>
            </p:cNvPr>
            <p:cNvSpPr txBox="1"/>
            <p:nvPr/>
          </p:nvSpPr>
          <p:spPr>
            <a:xfrm>
              <a:off x="760260" y="5563130"/>
              <a:ext cx="383999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Утренняя молитва</a:t>
              </a:r>
            </a:p>
          </p:txBody>
        </p:sp>
        <p:pic>
          <p:nvPicPr>
            <p:cNvPr id="1029" name="Picture 5" descr="C:\Users\Палецких Елена\Desktop\Детский альбом\Bedtime_Prayers_yapfiles.ru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61" y="2670822"/>
              <a:ext cx="3839999" cy="28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В церкв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1941" y="512020"/>
            <a:ext cx="609600" cy="6096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95F50BF-8894-4E85-9E4F-920C3E43E11C}"/>
              </a:ext>
            </a:extLst>
          </p:cNvPr>
          <p:cNvSpPr/>
          <p:nvPr/>
        </p:nvSpPr>
        <p:spPr>
          <a:xfrm>
            <a:off x="5058026" y="276820"/>
            <a:ext cx="2075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Семья</a:t>
            </a:r>
          </a:p>
        </p:txBody>
      </p:sp>
      <p:sp>
        <p:nvSpPr>
          <p:cNvPr id="8" name="Выноска-облако 11">
            <a:extLst>
              <a:ext uri="{FF2B5EF4-FFF2-40B4-BE49-F238E27FC236}">
                <a16:creationId xmlns="" xmlns:a16="http://schemas.microsoft.com/office/drawing/2014/main" id="{7F6A25E3-3B8F-47EC-9500-FEDE4D2C1B19}"/>
              </a:ext>
            </a:extLst>
          </p:cNvPr>
          <p:cNvSpPr/>
          <p:nvPr/>
        </p:nvSpPr>
        <p:spPr>
          <a:xfrm>
            <a:off x="225630" y="276821"/>
            <a:ext cx="4738256" cy="2062618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В какой пьесе звучит подлинная мелодия молитвы?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62531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33FEA910-9F8B-4F03-9572-86AF39D08573}"/>
              </a:ext>
            </a:extLst>
          </p:cNvPr>
          <p:cNvGrpSpPr/>
          <p:nvPr/>
        </p:nvGrpSpPr>
        <p:grpSpPr>
          <a:xfrm>
            <a:off x="1624655" y="1449661"/>
            <a:ext cx="3240000" cy="4843220"/>
            <a:chOff x="1624655" y="1449661"/>
            <a:chExt cx="3240000" cy="4843220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13B71FC5-40C5-4C69-AE10-148902512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655" y="1449661"/>
              <a:ext cx="3240000" cy="432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E4ABAF3-D9B8-402E-9E13-D37735306D83}"/>
                </a:ext>
              </a:extLst>
            </p:cNvPr>
            <p:cNvSpPr txBox="1"/>
            <p:nvPr/>
          </p:nvSpPr>
          <p:spPr>
            <a:xfrm>
              <a:off x="1624656" y="5769661"/>
              <a:ext cx="323999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1840 – 1893 гг.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CA332C5-94B1-44F9-809D-9897C3645BD0}"/>
              </a:ext>
            </a:extLst>
          </p:cNvPr>
          <p:cNvGrpSpPr/>
          <p:nvPr/>
        </p:nvGrpSpPr>
        <p:grpSpPr>
          <a:xfrm>
            <a:off x="7781683" y="1454555"/>
            <a:ext cx="2928506" cy="4845625"/>
            <a:chOff x="4857709" y="1700808"/>
            <a:chExt cx="2928506" cy="4845625"/>
          </a:xfrm>
          <a:noFill/>
        </p:grpSpPr>
        <p:pic>
          <p:nvPicPr>
            <p:cNvPr id="10" name="Picture 3" descr="C:\Users\Палецких Елена\Desktop\Детский альбом\Tu2nqiyH0JI.jpg">
              <a:extLst>
                <a:ext uri="{FF2B5EF4-FFF2-40B4-BE49-F238E27FC236}">
                  <a16:creationId xmlns="" xmlns:a16="http://schemas.microsoft.com/office/drawing/2014/main" id="{31043ED4-0245-402F-BB62-7D50A90475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57710" y="1700808"/>
              <a:ext cx="2928505" cy="4320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6203228-C2C3-42D5-8815-7C1C7C4AFAEF}"/>
                </a:ext>
              </a:extLst>
            </p:cNvPr>
            <p:cNvSpPr txBox="1"/>
            <p:nvPr/>
          </p:nvSpPr>
          <p:spPr>
            <a:xfrm>
              <a:off x="4857709" y="6023213"/>
              <a:ext cx="2928505" cy="5232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1878 г.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71450" y="187207"/>
            <a:ext cx="117957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«Детский альбом» П.И. Чайковского</a:t>
            </a:r>
          </a:p>
        </p:txBody>
      </p:sp>
      <p:sp>
        <p:nvSpPr>
          <p:cNvPr id="13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49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712896" y="5587763"/>
            <a:ext cx="32472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33CC"/>
                </a:solidFill>
              </a:rPr>
              <a:t>Торжественный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12896" y="5064543"/>
            <a:ext cx="32472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33CC"/>
                </a:solidFill>
              </a:rPr>
              <a:t>Ласковый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2895" y="4541323"/>
            <a:ext cx="32472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33CC"/>
                </a:solidFill>
              </a:rPr>
              <a:t>Напевный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12896" y="4018103"/>
            <a:ext cx="32472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Решительный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12896" y="3494883"/>
            <a:ext cx="32472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Н</a:t>
            </a:r>
            <a:r>
              <a:rPr lang="ru-RU" sz="2800" dirty="0" smtClean="0">
                <a:solidFill>
                  <a:srgbClr val="0033CC"/>
                </a:solidFill>
              </a:rPr>
              <a:t>ежный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2894" y="2971663"/>
            <a:ext cx="3247293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33CC"/>
                </a:solidFill>
              </a:rPr>
              <a:t>Строгий</a:t>
            </a:r>
            <a:endParaRPr lang="ru-RU" sz="2800" dirty="0">
              <a:solidFill>
                <a:srgbClr val="0033CC"/>
              </a:solidFill>
            </a:endParaRPr>
          </a:p>
        </p:txBody>
      </p:sp>
      <p:pic>
        <p:nvPicPr>
          <p:cNvPr id="24" name="Мам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1941" y="512020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99CCFF"/>
              </a:gs>
              <a:gs pos="100000">
                <a:srgbClr val="99FFCC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62531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5058028" y="276820"/>
            <a:ext cx="2075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Семья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0" name="Выноска-облако 39"/>
          <p:cNvSpPr/>
          <p:nvPr/>
        </p:nvSpPr>
        <p:spPr>
          <a:xfrm>
            <a:off x="304801" y="437411"/>
            <a:ext cx="3899064" cy="1858845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Каков характер звучания музыки?</a:t>
            </a:r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7712895" y="1529636"/>
            <a:ext cx="3247293" cy="1205225"/>
          </a:xfrm>
          <a:prstGeom prst="downArrowCallout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Подсказка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90947" y="2770377"/>
            <a:ext cx="4860000" cy="3763220"/>
            <a:chOff x="790947" y="2770377"/>
            <a:chExt cx="4860000" cy="3763220"/>
          </a:xfrm>
        </p:grpSpPr>
        <p:sp>
          <p:nvSpPr>
            <p:cNvPr id="33" name="TextBox 32"/>
            <p:cNvSpPr txBox="1"/>
            <p:nvPr/>
          </p:nvSpPr>
          <p:spPr>
            <a:xfrm>
              <a:off x="790947" y="6010377"/>
              <a:ext cx="4860000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rgbClr val="FF0000"/>
                  </a:solidFill>
                </a:rPr>
                <a:t>Мама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  <p:pic>
          <p:nvPicPr>
            <p:cNvPr id="1026" name="Picture 2" descr="C:\Users\Палецких Елена\Desktop\Детский альбом\1952118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47" y="2770377"/>
              <a:ext cx="4860000" cy="324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Управляющая кнопка: домой 26">
            <a:hlinkClick r:id="rId8" action="ppaction://hlinksldjump" highlightClick="1"/>
          </p:cNvPr>
          <p:cNvSpPr/>
          <p:nvPr/>
        </p:nvSpPr>
        <p:spPr>
          <a:xfrm>
            <a:off x="11410951" y="6086351"/>
            <a:ext cx="540000" cy="540000"/>
          </a:xfrm>
          <a:prstGeom prst="actionButtonHom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57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58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17" grpId="0" animBg="1"/>
      <p:bldP spid="16" grpId="0" animBg="1"/>
      <p:bldP spid="1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алецких Елена\Desktop\Детский альбом\19521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r="16578"/>
          <a:stretch/>
        </p:blipFill>
        <p:spPr bwMode="auto">
          <a:xfrm>
            <a:off x="7410265" y="2486351"/>
            <a:ext cx="1960398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Палецких Елена\Desktop\Детский альбом\Bedtime_Prayers_yapfiles.r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r="4458"/>
          <a:stretch/>
        </p:blipFill>
        <p:spPr bwMode="auto">
          <a:xfrm flipH="1">
            <a:off x="9717801" y="2486351"/>
            <a:ext cx="223315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Утренняя молитв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0158" y="3273871"/>
            <a:ext cx="609600" cy="609600"/>
          </a:xfrm>
          <a:prstGeom prst="rect">
            <a:avLst/>
          </a:prstGeom>
        </p:spPr>
      </p:pic>
      <p:sp>
        <p:nvSpPr>
          <p:cNvPr id="45" name="Прямоугольник 44">
            <a:hlinkClick r:id="" action="ppaction://noaction" highlightClick="1"/>
          </p:cNvPr>
          <p:cNvSpPr/>
          <p:nvPr/>
        </p:nvSpPr>
        <p:spPr>
          <a:xfrm>
            <a:off x="11410951" y="6086351"/>
            <a:ext cx="540000" cy="54000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Крест 45"/>
          <p:cNvSpPr/>
          <p:nvPr/>
        </p:nvSpPr>
        <p:spPr>
          <a:xfrm rot="2700000">
            <a:off x="11506410" y="6173536"/>
            <a:ext cx="349081" cy="349082"/>
          </a:xfrm>
          <a:prstGeom prst="plus">
            <a:avLst>
              <a:gd name="adj" fmla="val 43494"/>
            </a:avLst>
          </a:prstGeom>
          <a:solidFill>
            <a:schemeClr val="accent2">
              <a:lumMod val="75000"/>
            </a:schemeClr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Управляющая кнопка: настраиваемая 46">
            <a:hlinkClick r:id="" action="ppaction://hlinkshowjump?jump=endshow" highlightClick="1"/>
          </p:cNvPr>
          <p:cNvSpPr/>
          <p:nvPr/>
        </p:nvSpPr>
        <p:spPr>
          <a:xfrm>
            <a:off x="11410950" y="6078077"/>
            <a:ext cx="540000" cy="540000"/>
          </a:xfrm>
          <a:prstGeom prst="actionButtonBlank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2">
            <a:extLst>
              <a:ext uri="{FF2B5EF4-FFF2-40B4-BE49-F238E27FC236}">
                <a16:creationId xmlns="" xmlns:a16="http://schemas.microsoft.com/office/drawing/2014/main" id="{A6091D86-FBEE-427B-B153-E3CD9D4863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6" r="3382"/>
          <a:stretch/>
        </p:blipFill>
        <p:spPr>
          <a:xfrm>
            <a:off x="9370663" y="276820"/>
            <a:ext cx="2580288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118224" y="276820"/>
            <a:ext cx="3955570" cy="18000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Мир детства</a:t>
            </a:r>
          </a:p>
        </p:txBody>
      </p:sp>
      <p:pic>
        <p:nvPicPr>
          <p:cNvPr id="21" name="Рисунок 1">
            <a:extLst>
              <a:ext uri="{FF2B5EF4-FFF2-40B4-BE49-F238E27FC236}">
                <a16:creationId xmlns="" xmlns:a16="http://schemas.microsoft.com/office/drawing/2014/main" id="{C6D81280-7B05-47E6-AA87-867EE1CE6E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26" y="276820"/>
            <a:ext cx="2704312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8">
            <a:extLst>
              <a:ext uri="{FF2B5EF4-FFF2-40B4-BE49-F238E27FC236}">
                <a16:creationId xmlns="" xmlns:a16="http://schemas.microsoft.com/office/drawing/2014/main" id="{C4C88C9C-8106-42C3-B26E-298B41907CE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256" y="4710693"/>
            <a:ext cx="2477064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9">
            <a:extLst>
              <a:ext uri="{FF2B5EF4-FFF2-40B4-BE49-F238E27FC236}">
                <a16:creationId xmlns="" xmlns:a16="http://schemas.microsoft.com/office/drawing/2014/main" id="{3EC056D2-4BC5-4A44-90EE-0AC166D3AF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268" y="2486351"/>
            <a:ext cx="1575267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7">
            <a:extLst>
              <a:ext uri="{FF2B5EF4-FFF2-40B4-BE49-F238E27FC236}">
                <a16:creationId xmlns="" xmlns:a16="http://schemas.microsoft.com/office/drawing/2014/main" id="{4BD730CA-6BF0-42EC-9F64-E747685D036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02"/>
          <a:stretch/>
        </p:blipFill>
        <p:spPr>
          <a:xfrm>
            <a:off x="6096009" y="4710693"/>
            <a:ext cx="2027228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5" descr="C:\Users\Палецких Елена\Desktop\Детский альбом\NRtpYkH30dY.jp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90726" y="4710693"/>
            <a:ext cx="2647917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">
            <a:extLst>
              <a:ext uri="{FF2B5EF4-FFF2-40B4-BE49-F238E27FC236}">
                <a16:creationId xmlns="" xmlns:a16="http://schemas.microsoft.com/office/drawing/2014/main" id="{F714D3E4-8B29-44CC-9CAD-883A68182F6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10"/>
          <a:stretch/>
        </p:blipFill>
        <p:spPr>
          <a:xfrm>
            <a:off x="290726" y="2486351"/>
            <a:ext cx="2477061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6" descr="C:\Users\Палецких Елена\Desktop\Детский альбом\maxresdefault.jp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8254" y="4696973"/>
            <a:ext cx="26289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9E59772C-FE0C-42B6-9904-35EA5EA886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00" y="1886529"/>
            <a:ext cx="1620000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37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 nodePh="1">
                                  <p:stCondLst>
                                    <p:cond delay="580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6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Детский альбом\1674658528_top-fon-com-p-fon-dlya-prezentatsii-v-vide-raskritoi-kni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2" y="1246909"/>
            <a:ext cx="11694078" cy="537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1450" y="175484"/>
            <a:ext cx="117957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 пьесы для фортепиано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730449" y="1420812"/>
            <a:ext cx="5243879" cy="493553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514350" indent="-514350">
              <a:buClr>
                <a:srgbClr val="0033CC"/>
              </a:buClr>
              <a:buFont typeface="+mj-lt"/>
              <a:buAutoNum type="arabicPeriod"/>
            </a:pPr>
            <a:r>
              <a:rPr lang="ru-RU" dirty="0">
                <a:solidFill>
                  <a:srgbClr val="0033CC"/>
                </a:solidFill>
              </a:rPr>
              <a:t>Утренняя молитва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Зимнее утро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Игра в лошадки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Мама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Марш деревянных солдатиков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Болезнь куклы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Похороны куклы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Вальс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Новая кукла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Мазурка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Русская песня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2"/>
            </a:pPr>
            <a:r>
              <a:rPr lang="ru-RU" dirty="0">
                <a:solidFill>
                  <a:srgbClr val="0033CC"/>
                </a:solidFill>
              </a:rPr>
              <a:t>Мужик на гармонике играет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4294967295"/>
          </p:nvPr>
        </p:nvSpPr>
        <p:spPr>
          <a:xfrm>
            <a:off x="6223820" y="1430215"/>
            <a:ext cx="5743390" cy="49261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Камаринская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Полька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Итальянская песенка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Старинная французская песенка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Немецкая песенка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Неаполитанская песенка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Нянина сказка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Баба-Яга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Сладкая грёза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Песня жаворонка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Шарманщик поёт</a:t>
            </a:r>
          </a:p>
          <a:p>
            <a:pPr marL="514350" indent="-514350">
              <a:buClr>
                <a:srgbClr val="0033CC"/>
              </a:buClr>
              <a:buFont typeface="+mj-lt"/>
              <a:buAutoNum type="arabicPeriod" startAt="13"/>
            </a:pPr>
            <a:r>
              <a:rPr lang="ru-RU" dirty="0">
                <a:solidFill>
                  <a:srgbClr val="0033CC"/>
                </a:solidFill>
              </a:rPr>
              <a:t>В церкви</a:t>
            </a:r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9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низ 15">
            <a:extLst>
              <a:ext uri="{FF2B5EF4-FFF2-40B4-BE49-F238E27FC236}">
                <a16:creationId xmlns="" xmlns:a16="http://schemas.microsoft.com/office/drawing/2014/main" id="{A97249F3-C2DB-4D4A-A6F7-A9802C58751B}"/>
              </a:ext>
            </a:extLst>
          </p:cNvPr>
          <p:cNvSpPr/>
          <p:nvPr/>
        </p:nvSpPr>
        <p:spPr>
          <a:xfrm rot="4711517">
            <a:off x="6258227" y="2622445"/>
            <a:ext cx="293370" cy="1590787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CC"/>
              </a:solidFill>
            </a:endParaRPr>
          </a:p>
        </p:txBody>
      </p:sp>
      <p:sp>
        <p:nvSpPr>
          <p:cNvPr id="6" name="Стрелка углом 12">
            <a:extLst>
              <a:ext uri="{FF2B5EF4-FFF2-40B4-BE49-F238E27FC236}">
                <a16:creationId xmlns="" xmlns:a16="http://schemas.microsoft.com/office/drawing/2014/main" id="{79A0391A-A7CE-4DFF-A5E0-54894B24047F}"/>
              </a:ext>
            </a:extLst>
          </p:cNvPr>
          <p:cNvSpPr/>
          <p:nvPr/>
        </p:nvSpPr>
        <p:spPr>
          <a:xfrm rot="10800000" flipH="1">
            <a:off x="455295" y="5442060"/>
            <a:ext cx="3251834" cy="648600"/>
          </a:xfrm>
          <a:prstGeom prst="bentArrow">
            <a:avLst>
              <a:gd name="adj1" fmla="val 25000"/>
              <a:gd name="adj2" fmla="val 21460"/>
              <a:gd name="adj3" fmla="val 25000"/>
              <a:gd name="adj4" fmla="val 4375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CC"/>
              </a:solidFill>
            </a:endParaRPr>
          </a:p>
        </p:txBody>
      </p:sp>
      <p:sp>
        <p:nvSpPr>
          <p:cNvPr id="7" name="Стрелка вниз 14">
            <a:extLst>
              <a:ext uri="{FF2B5EF4-FFF2-40B4-BE49-F238E27FC236}">
                <a16:creationId xmlns="" xmlns:a16="http://schemas.microsoft.com/office/drawing/2014/main" id="{A23AB6CF-45F4-4D38-9E52-945E2A2D37EE}"/>
              </a:ext>
            </a:extLst>
          </p:cNvPr>
          <p:cNvSpPr/>
          <p:nvPr/>
        </p:nvSpPr>
        <p:spPr>
          <a:xfrm rot="4794833">
            <a:off x="9151227" y="2617728"/>
            <a:ext cx="293370" cy="111724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CC"/>
              </a:solidFill>
            </a:endParaRPr>
          </a:p>
        </p:txBody>
      </p:sp>
      <p:sp>
        <p:nvSpPr>
          <p:cNvPr id="8" name="Развернутая стрелка 22">
            <a:extLst>
              <a:ext uri="{FF2B5EF4-FFF2-40B4-BE49-F238E27FC236}">
                <a16:creationId xmlns="" xmlns:a16="http://schemas.microsoft.com/office/drawing/2014/main" id="{E06427B9-359C-4462-A6BA-387254B0553C}"/>
              </a:ext>
            </a:extLst>
          </p:cNvPr>
          <p:cNvSpPr/>
          <p:nvPr/>
        </p:nvSpPr>
        <p:spPr>
          <a:xfrm rot="16200000" flipV="1">
            <a:off x="10370803" y="3748547"/>
            <a:ext cx="2319722" cy="580828"/>
          </a:xfrm>
          <a:prstGeom prst="utur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89888E3-BE40-4277-BAA0-E210AD86D0F2}"/>
              </a:ext>
            </a:extLst>
          </p:cNvPr>
          <p:cNvSpPr/>
          <p:nvPr/>
        </p:nvSpPr>
        <p:spPr>
          <a:xfrm>
            <a:off x="323850" y="3471120"/>
            <a:ext cx="1620000" cy="450000"/>
          </a:xfrm>
          <a:prstGeom prst="roundRect">
            <a:avLst/>
          </a:prstGeom>
          <a:solidFill>
            <a:srgbClr val="FF0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Игрушки</a:t>
            </a:r>
          </a:p>
        </p:txBody>
      </p:sp>
      <p:sp>
        <p:nvSpPr>
          <p:cNvPr id="10" name="Скругленный прямоугольник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5F66E146-51B4-44A6-A7E9-E35108A42B6C}"/>
              </a:ext>
            </a:extLst>
          </p:cNvPr>
          <p:cNvSpPr/>
          <p:nvPr/>
        </p:nvSpPr>
        <p:spPr>
          <a:xfrm>
            <a:off x="9723120" y="4873470"/>
            <a:ext cx="1620000" cy="450000"/>
          </a:xfrm>
          <a:prstGeom prst="roundRect">
            <a:avLst/>
          </a:prstGeom>
          <a:solidFill>
            <a:srgbClr val="00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Сказки</a:t>
            </a:r>
          </a:p>
        </p:txBody>
      </p:sp>
      <p:sp>
        <p:nvSpPr>
          <p:cNvPr id="11" name="Скругленный прямоугольник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AFF84660-E6C0-4BEB-82B1-D6113A639ACA}"/>
              </a:ext>
            </a:extLst>
          </p:cNvPr>
          <p:cNvSpPr/>
          <p:nvPr/>
        </p:nvSpPr>
        <p:spPr>
          <a:xfrm>
            <a:off x="3437130" y="3365910"/>
            <a:ext cx="2160000" cy="450000"/>
          </a:xfrm>
          <a:prstGeom prst="roundRect">
            <a:avLst/>
          </a:prstGeom>
          <a:solidFill>
            <a:srgbClr val="7030A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детства</a:t>
            </a:r>
          </a:p>
        </p:txBody>
      </p:sp>
      <p:sp>
        <p:nvSpPr>
          <p:cNvPr id="12" name="Скругленный прямоугольник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4585DFD6-C982-4F41-B0DC-A458373B4E96}"/>
              </a:ext>
            </a:extLst>
          </p:cNvPr>
          <p:cNvSpPr/>
          <p:nvPr/>
        </p:nvSpPr>
        <p:spPr>
          <a:xfrm>
            <a:off x="3707128" y="5746500"/>
            <a:ext cx="1620000" cy="450000"/>
          </a:xfrm>
          <a:prstGeom prst="round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Песенки</a:t>
            </a:r>
          </a:p>
        </p:txBody>
      </p:sp>
      <p:sp>
        <p:nvSpPr>
          <p:cNvPr id="13" name="Скругленный прямоугольник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0189EC48-17CB-4A19-A59B-63A4BEAB9051}"/>
              </a:ext>
            </a:extLst>
          </p:cNvPr>
          <p:cNvSpPr/>
          <p:nvPr/>
        </p:nvSpPr>
        <p:spPr>
          <a:xfrm>
            <a:off x="7105650" y="3021120"/>
            <a:ext cx="1620000" cy="450000"/>
          </a:xfrm>
          <a:prstGeom prst="round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</a:t>
            </a:r>
          </a:p>
        </p:txBody>
      </p:sp>
      <p:sp>
        <p:nvSpPr>
          <p:cNvPr id="14" name="Скругленный прямоугольник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73CA9CA2-F7F3-44DD-8C28-112A11DED472}"/>
              </a:ext>
            </a:extLst>
          </p:cNvPr>
          <p:cNvSpPr/>
          <p:nvPr/>
        </p:nvSpPr>
        <p:spPr>
          <a:xfrm>
            <a:off x="9723120" y="2829150"/>
            <a:ext cx="1620000" cy="450000"/>
          </a:xfrm>
          <a:prstGeom prst="round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Родина</a:t>
            </a:r>
          </a:p>
        </p:txBody>
      </p:sp>
      <p:sp>
        <p:nvSpPr>
          <p:cNvPr id="15" name="Скругленный прямоугольник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C738AACD-E5E7-4DAD-B3CA-1D41D9A201FE}"/>
              </a:ext>
            </a:extLst>
          </p:cNvPr>
          <p:cNvSpPr/>
          <p:nvPr/>
        </p:nvSpPr>
        <p:spPr>
          <a:xfrm>
            <a:off x="323850" y="5067780"/>
            <a:ext cx="1620000" cy="450000"/>
          </a:xfrm>
          <a:prstGeom prst="roundRect">
            <a:avLst/>
          </a:prstGeom>
          <a:solidFill>
            <a:srgbClr val="FF66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Танцы</a:t>
            </a:r>
          </a:p>
        </p:txBody>
      </p:sp>
      <p:sp>
        <p:nvSpPr>
          <p:cNvPr id="16" name="Стрелка вниз 11">
            <a:extLst>
              <a:ext uri="{FF2B5EF4-FFF2-40B4-BE49-F238E27FC236}">
                <a16:creationId xmlns="" xmlns:a16="http://schemas.microsoft.com/office/drawing/2014/main" id="{73747015-AF7E-4208-9A15-711E46343111}"/>
              </a:ext>
            </a:extLst>
          </p:cNvPr>
          <p:cNvSpPr/>
          <p:nvPr/>
        </p:nvSpPr>
        <p:spPr>
          <a:xfrm>
            <a:off x="415290" y="3932550"/>
            <a:ext cx="293370" cy="1135230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CC"/>
              </a:solidFill>
            </a:endParaRPr>
          </a:p>
        </p:txBody>
      </p:sp>
      <p:sp>
        <p:nvSpPr>
          <p:cNvPr id="17" name="Стрелка углом 18">
            <a:extLst>
              <a:ext uri="{FF2B5EF4-FFF2-40B4-BE49-F238E27FC236}">
                <a16:creationId xmlns="" xmlns:a16="http://schemas.microsoft.com/office/drawing/2014/main" id="{90AD4C42-6A28-4E73-897E-0EA9D54CC80A}"/>
              </a:ext>
            </a:extLst>
          </p:cNvPr>
          <p:cNvSpPr/>
          <p:nvPr/>
        </p:nvSpPr>
        <p:spPr>
          <a:xfrm rot="16200000" flipV="1">
            <a:off x="7834423" y="2896785"/>
            <a:ext cx="648599" cy="5663190"/>
          </a:xfrm>
          <a:prstGeom prst="bentArrow">
            <a:avLst>
              <a:gd name="adj1" fmla="val 25000"/>
              <a:gd name="adj2" fmla="val 28718"/>
              <a:gd name="adj3" fmla="val 30441"/>
              <a:gd name="adj4" fmla="val 4375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CC"/>
              </a:solidFill>
            </a:endParaRPr>
          </a:p>
        </p:txBody>
      </p:sp>
      <p:sp>
        <p:nvSpPr>
          <p:cNvPr id="18" name="Выноска со стрелкой вниз 3">
            <a:extLst>
              <a:ext uri="{FF2B5EF4-FFF2-40B4-BE49-F238E27FC236}">
                <a16:creationId xmlns="" xmlns:a16="http://schemas.microsoft.com/office/drawing/2014/main" id="{9273A114-4BC0-49B6-9E57-D4AD6EF061AB}"/>
              </a:ext>
            </a:extLst>
          </p:cNvPr>
          <p:cNvSpPr/>
          <p:nvPr/>
        </p:nvSpPr>
        <p:spPr>
          <a:xfrm>
            <a:off x="323850" y="1390170"/>
            <a:ext cx="2287780" cy="1488930"/>
          </a:xfrm>
          <a:prstGeom prst="downArrow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Начало путешествия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1449" y="175484"/>
            <a:ext cx="116496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Карта страны детства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2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EC056D2-4BC5-4A44-90EE-0AC166D3A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716" y="2387074"/>
            <a:ext cx="2835481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95F50BF-8894-4E85-9E4F-920C3E43E11C}"/>
              </a:ext>
            </a:extLst>
          </p:cNvPr>
          <p:cNvSpPr/>
          <p:nvPr/>
        </p:nvSpPr>
        <p:spPr>
          <a:xfrm>
            <a:off x="4679940" y="276820"/>
            <a:ext cx="2832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Игрушки</a:t>
            </a:r>
          </a:p>
        </p:txBody>
      </p:sp>
      <p:sp>
        <p:nvSpPr>
          <p:cNvPr id="8" name="Выноска-облако 11">
            <a:extLst>
              <a:ext uri="{FF2B5EF4-FFF2-40B4-BE49-F238E27FC236}">
                <a16:creationId xmlns="" xmlns:a16="http://schemas.microsoft.com/office/drawing/2014/main" id="{7F6A25E3-3B8F-47EC-9500-FEDE4D2C1B19}"/>
              </a:ext>
            </a:extLst>
          </p:cNvPr>
          <p:cNvSpPr/>
          <p:nvPr/>
        </p:nvSpPr>
        <p:spPr>
          <a:xfrm>
            <a:off x="403715" y="401621"/>
            <a:ext cx="3760661" cy="1579579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Вспомните названия пьес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BD730CA-6BF0-42EC-9F64-E747685D03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02"/>
          <a:stretch/>
        </p:blipFill>
        <p:spPr>
          <a:xfrm>
            <a:off x="515366" y="2387074"/>
            <a:ext cx="3649010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D37A91B-9D84-4423-8EDA-EB0534391525}"/>
              </a:ext>
            </a:extLst>
          </p:cNvPr>
          <p:cNvSpPr txBox="1"/>
          <p:nvPr/>
        </p:nvSpPr>
        <p:spPr>
          <a:xfrm>
            <a:off x="515366" y="5646084"/>
            <a:ext cx="365184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3300"/>
                </a:solidFill>
              </a:rPr>
              <a:t>Болезнь куклы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B572DF8-EE78-4E3F-B0EC-0EB54E580881}"/>
              </a:ext>
            </a:extLst>
          </p:cNvPr>
          <p:cNvSpPr txBox="1"/>
          <p:nvPr/>
        </p:nvSpPr>
        <p:spPr>
          <a:xfrm>
            <a:off x="4869716" y="5646084"/>
            <a:ext cx="283548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3300"/>
                </a:solidFill>
              </a:rPr>
              <a:t>Новая кукла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17167" y="2406083"/>
            <a:ext cx="3247293" cy="3240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6600"/>
                </a:solidFill>
              </a:rPr>
              <a:t>Слова для справок: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Мама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Болезнь куклы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Похороны куклы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Новая кукла</a:t>
            </a: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8417166" y="1040526"/>
            <a:ext cx="3247293" cy="1137139"/>
          </a:xfrm>
          <a:prstGeom prst="downArrowCallout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Подсказка</a:t>
            </a:r>
          </a:p>
        </p:txBody>
      </p:sp>
    </p:spTree>
    <p:extLst>
      <p:ext uri="{BB962C8B-B14F-4D97-AF65-F5344CB8AC3E}">
        <p14:creationId xmlns:p14="http://schemas.microsoft.com/office/powerpoint/2010/main" val="22406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433658" y="5260652"/>
            <a:ext cx="32472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Марш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33658" y="4737432"/>
            <a:ext cx="32472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Танец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33657" y="4214212"/>
            <a:ext cx="3247293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33CC"/>
                </a:solidFill>
              </a:rPr>
              <a:t>Песня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9CCFF"/>
              </a:gs>
              <a:gs pos="100000">
                <a:srgbClr val="99FFCC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Новая кукла.mp3">
            <a:hlinkClick r:id="" action="ppaction://media"/>
            <a:extLst>
              <a:ext uri="{FF2B5EF4-FFF2-40B4-BE49-F238E27FC236}">
                <a16:creationId xmlns="" xmlns:a16="http://schemas.microsoft.com/office/drawing/2014/main" id="{CBDC8D20-0E00-4E16-97A0-768EFE229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8076" y="512020"/>
            <a:ext cx="609600" cy="6096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95F50BF-8894-4E85-9E4F-920C3E43E11C}"/>
              </a:ext>
            </a:extLst>
          </p:cNvPr>
          <p:cNvSpPr/>
          <p:nvPr/>
        </p:nvSpPr>
        <p:spPr>
          <a:xfrm>
            <a:off x="4679940" y="276820"/>
            <a:ext cx="2832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Игрушки</a:t>
            </a: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8433658" y="2803030"/>
            <a:ext cx="3247293" cy="1137139"/>
          </a:xfrm>
          <a:prstGeom prst="downArrowCallout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Подсказка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62531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253279" y="1817665"/>
            <a:ext cx="3465585" cy="4489088"/>
            <a:chOff x="247906" y="2439403"/>
            <a:chExt cx="3465585" cy="4489088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B572DF8-EE78-4E3F-B0EC-0EB54E580881}"/>
                </a:ext>
              </a:extLst>
            </p:cNvPr>
            <p:cNvSpPr txBox="1"/>
            <p:nvPr/>
          </p:nvSpPr>
          <p:spPr>
            <a:xfrm>
              <a:off x="247906" y="6405271"/>
              <a:ext cx="346558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Новая кукла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3EC056D2-4BC5-4A44-90EE-0AC166D3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07" y="2439403"/>
              <a:ext cx="3465584" cy="39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Выноска-облако 11">
            <a:extLst>
              <a:ext uri="{FF2B5EF4-FFF2-40B4-BE49-F238E27FC236}">
                <a16:creationId xmlns="" xmlns:a16="http://schemas.microsoft.com/office/drawing/2014/main" id="{7F6A25E3-3B8F-47EC-9500-FEDE4D2C1B19}"/>
              </a:ext>
            </a:extLst>
          </p:cNvPr>
          <p:cNvSpPr/>
          <p:nvPr/>
        </p:nvSpPr>
        <p:spPr>
          <a:xfrm>
            <a:off x="403715" y="401621"/>
            <a:ext cx="3760661" cy="1776044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К какому жанру можно отнести пьесу?</a:t>
            </a:r>
          </a:p>
        </p:txBody>
      </p:sp>
      <p:sp>
        <p:nvSpPr>
          <p:cNvPr id="1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12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67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Управляющая кнопка: домой 125">
            <a:hlinkClick r:id="rId5" action="ppaction://hlinksldjump" highlightClick="1"/>
          </p:cNvPr>
          <p:cNvSpPr/>
          <p:nvPr/>
        </p:nvSpPr>
        <p:spPr>
          <a:xfrm>
            <a:off x="11410951" y="6086351"/>
            <a:ext cx="540000" cy="540000"/>
          </a:xfrm>
          <a:prstGeom prst="actionButtonHom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2" name="Марш деревянных солдатик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7988" y="5476751"/>
            <a:ext cx="609600" cy="609600"/>
          </a:xfrm>
          <a:prstGeom prst="rect">
            <a:avLst/>
          </a:prstGeom>
        </p:spPr>
      </p:pic>
      <p:grpSp>
        <p:nvGrpSpPr>
          <p:cNvPr id="416" name="Группа 415">
            <a:extLst>
              <a:ext uri="{FF2B5EF4-FFF2-40B4-BE49-F238E27FC236}">
                <a16:creationId xmlns="" xmlns:a16="http://schemas.microsoft.com/office/drawing/2014/main" id="{F9CAC3AD-9F22-4A8F-B9E5-3E8CC88FD327}"/>
              </a:ext>
            </a:extLst>
          </p:cNvPr>
          <p:cNvGrpSpPr/>
          <p:nvPr/>
        </p:nvGrpSpPr>
        <p:grpSpPr>
          <a:xfrm>
            <a:off x="6158804" y="3584116"/>
            <a:ext cx="4871710" cy="3042234"/>
            <a:chOff x="405203" y="2793258"/>
            <a:chExt cx="4871710" cy="3042234"/>
          </a:xfrm>
        </p:grpSpPr>
        <p:pic>
          <p:nvPicPr>
            <p:cNvPr id="417" name="Рисунок 416">
              <a:extLst>
                <a:ext uri="{FF2B5EF4-FFF2-40B4-BE49-F238E27FC236}">
                  <a16:creationId xmlns="" xmlns:a16="http://schemas.microsoft.com/office/drawing/2014/main" id="{C6D81280-7B05-47E6-AA87-867EE1CE6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723" y="2793258"/>
              <a:ext cx="3786037" cy="252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8" name="TextBox 417">
              <a:extLst>
                <a:ext uri="{FF2B5EF4-FFF2-40B4-BE49-F238E27FC236}">
                  <a16:creationId xmlns="" xmlns:a16="http://schemas.microsoft.com/office/drawing/2014/main" id="{7E39F1C1-2995-4150-90E0-B724705E9F8B}"/>
                </a:ext>
              </a:extLst>
            </p:cNvPr>
            <p:cNvSpPr txBox="1"/>
            <p:nvPr/>
          </p:nvSpPr>
          <p:spPr>
            <a:xfrm>
              <a:off x="405203" y="5312272"/>
              <a:ext cx="4871710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Марш</a:t>
              </a:r>
              <a:r>
                <a:rPr lang="ru-RU" sz="2800" dirty="0">
                  <a:solidFill>
                    <a:srgbClr val="0033CC"/>
                  </a:solidFill>
                </a:rPr>
                <a:t> </a:t>
              </a:r>
              <a:r>
                <a:rPr lang="ru-RU" sz="2800" dirty="0">
                  <a:solidFill>
                    <a:srgbClr val="FF3300"/>
                  </a:solidFill>
                </a:rPr>
                <a:t>деревянных</a:t>
              </a:r>
              <a:r>
                <a:rPr lang="ru-RU" sz="2800" dirty="0">
                  <a:solidFill>
                    <a:srgbClr val="0033CC"/>
                  </a:solidFill>
                </a:rPr>
                <a:t> </a:t>
              </a:r>
              <a:r>
                <a:rPr lang="ru-RU" sz="2800" dirty="0">
                  <a:solidFill>
                    <a:srgbClr val="FF3300"/>
                  </a:solidFill>
                </a:rPr>
                <a:t>солдатиков</a:t>
              </a:r>
            </a:p>
          </p:txBody>
        </p:sp>
      </p:grpSp>
      <p:sp>
        <p:nvSpPr>
          <p:cNvPr id="381" name="Прямоугольник 380"/>
          <p:cNvSpPr/>
          <p:nvPr/>
        </p:nvSpPr>
        <p:spPr>
          <a:xfrm>
            <a:off x="4679940" y="276820"/>
            <a:ext cx="2832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Игрушки</a:t>
            </a:r>
          </a:p>
        </p:txBody>
      </p:sp>
      <p:sp>
        <p:nvSpPr>
          <p:cNvPr id="384" name="Выноска-облако 383"/>
          <p:cNvSpPr/>
          <p:nvPr/>
        </p:nvSpPr>
        <p:spPr>
          <a:xfrm>
            <a:off x="344383" y="420921"/>
            <a:ext cx="4239339" cy="1875335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Узнайте пьесу по </a:t>
            </a:r>
            <a:r>
              <a:rPr lang="ru-RU" sz="2800" dirty="0" smtClean="0">
                <a:solidFill>
                  <a:srgbClr val="0033CC"/>
                </a:solidFill>
              </a:rPr>
              <a:t>ритмическому </a:t>
            </a:r>
            <a:r>
              <a:rPr lang="ru-RU" sz="2800" dirty="0">
                <a:solidFill>
                  <a:srgbClr val="0033CC"/>
                </a:solidFill>
              </a:rPr>
              <a:t>рисунку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985375" y="1356820"/>
            <a:ext cx="5508985" cy="1954119"/>
            <a:chOff x="520683" y="3842340"/>
            <a:chExt cx="5747924" cy="2146979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520683" y="3842340"/>
              <a:ext cx="5747924" cy="21469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9" name="Group 56"/>
            <p:cNvGrpSpPr>
              <a:grpSpLocks/>
            </p:cNvGrpSpPr>
            <p:nvPr/>
          </p:nvGrpSpPr>
          <p:grpSpPr bwMode="auto">
            <a:xfrm>
              <a:off x="531684" y="3943128"/>
              <a:ext cx="332197" cy="901646"/>
              <a:chOff x="2204" y="774"/>
              <a:chExt cx="356" cy="892"/>
            </a:xfrm>
          </p:grpSpPr>
          <p:sp>
            <p:nvSpPr>
              <p:cNvPr id="345" name="Text Box 57"/>
              <p:cNvSpPr txBox="1">
                <a:spLocks noChangeArrowheads="1"/>
              </p:cNvSpPr>
              <p:nvPr/>
            </p:nvSpPr>
            <p:spPr bwMode="auto">
              <a:xfrm>
                <a:off x="2216" y="774"/>
                <a:ext cx="344" cy="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4781" tIns="52391" rIns="104781" bIns="52391">
                <a:spAutoFit/>
              </a:bodyPr>
              <a:lstStyle>
                <a:lvl1pPr algn="l" defTabSz="1047750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523875" indent="-285750" algn="l" defTabSz="1047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047750" indent="-228600" algn="l" defTabSz="104775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571625" indent="-228600" algn="l" defTabSz="104775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95500" indent="-228600" algn="l" defTabSz="104775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52700" indent="-228600" defTabSz="1047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3009900" indent="-228600" defTabSz="1047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67100" indent="-228600" defTabSz="1047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924300" indent="-228600" defTabSz="1047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47" name="Text Box 58"/>
              <p:cNvSpPr txBox="1">
                <a:spLocks noChangeArrowheads="1"/>
              </p:cNvSpPr>
              <p:nvPr/>
            </p:nvSpPr>
            <p:spPr bwMode="auto">
              <a:xfrm>
                <a:off x="2204" y="1088"/>
                <a:ext cx="296" cy="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4781" tIns="52391" rIns="104781" bIns="52391">
                <a:spAutoFit/>
              </a:bodyPr>
              <a:lstStyle>
                <a:lvl1pPr algn="l" defTabSz="1047750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523875" indent="-285750" algn="l" defTabSz="1047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047750" indent="-228600" algn="l" defTabSz="104775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571625" indent="-228600" algn="l" defTabSz="104775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95500" indent="-228600" algn="l" defTabSz="104775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52700" indent="-228600" defTabSz="1047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3009900" indent="-228600" defTabSz="1047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67100" indent="-228600" defTabSz="1047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924300" indent="-228600" defTabSz="1047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800" b="1" dirty="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  <a:endParaRPr lang="ru-RU" altLang="ru-RU" sz="2800" b="1" dirty="0">
                  <a:latin typeface="Arial" charset="0"/>
                </a:endParaRPr>
              </a:p>
            </p:txBody>
          </p:sp>
        </p:grpSp>
        <p:grpSp>
          <p:nvGrpSpPr>
            <p:cNvPr id="130" name="Группа 129"/>
            <p:cNvGrpSpPr/>
            <p:nvPr/>
          </p:nvGrpSpPr>
          <p:grpSpPr>
            <a:xfrm>
              <a:off x="2826427" y="4147349"/>
              <a:ext cx="596915" cy="493389"/>
              <a:chOff x="4546616" y="3281239"/>
              <a:chExt cx="1096342" cy="754192"/>
            </a:xfrm>
          </p:grpSpPr>
          <p:sp>
            <p:nvSpPr>
              <p:cNvPr id="227" name="Freeform 84"/>
              <p:cNvSpPr>
                <a:spLocks/>
              </p:cNvSpPr>
              <p:nvPr/>
            </p:nvSpPr>
            <p:spPr bwMode="auto">
              <a:xfrm rot="10800000">
                <a:off x="4546616" y="3281239"/>
                <a:ext cx="300069" cy="754191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28" name="Freeform 87"/>
              <p:cNvSpPr>
                <a:spLocks/>
              </p:cNvSpPr>
              <p:nvPr/>
            </p:nvSpPr>
            <p:spPr bwMode="auto">
              <a:xfrm rot="10800000">
                <a:off x="5335276" y="3281240"/>
                <a:ext cx="300069" cy="754191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229" name="Group 99"/>
              <p:cNvGrpSpPr>
                <a:grpSpLocks/>
              </p:cNvGrpSpPr>
              <p:nvPr/>
            </p:nvGrpSpPr>
            <p:grpSpPr bwMode="auto">
              <a:xfrm>
                <a:off x="5025674" y="3486928"/>
                <a:ext cx="288637" cy="471369"/>
                <a:chOff x="1680" y="3600"/>
                <a:chExt cx="250" cy="330"/>
              </a:xfrm>
            </p:grpSpPr>
            <p:grpSp>
              <p:nvGrpSpPr>
                <p:cNvPr id="232" name="Group 100"/>
                <p:cNvGrpSpPr>
                  <a:grpSpLocks/>
                </p:cNvGrpSpPr>
                <p:nvPr/>
              </p:nvGrpSpPr>
              <p:grpSpPr bwMode="auto">
                <a:xfrm>
                  <a:off x="1680" y="3696"/>
                  <a:ext cx="202" cy="234"/>
                  <a:chOff x="4062" y="2814"/>
                  <a:chExt cx="168" cy="216"/>
                </a:xfrm>
              </p:grpSpPr>
              <p:sp>
                <p:nvSpPr>
                  <p:cNvPr id="237" name="Freeform 101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258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grpSp>
              <p:nvGrpSpPr>
                <p:cNvPr id="233" name="Group 103"/>
                <p:cNvGrpSpPr>
                  <a:grpSpLocks/>
                </p:cNvGrpSpPr>
                <p:nvPr/>
              </p:nvGrpSpPr>
              <p:grpSpPr bwMode="auto">
                <a:xfrm>
                  <a:off x="1728" y="3600"/>
                  <a:ext cx="202" cy="234"/>
                  <a:chOff x="4062" y="2814"/>
                  <a:chExt cx="168" cy="216"/>
                </a:xfrm>
              </p:grpSpPr>
              <p:sp>
                <p:nvSpPr>
                  <p:cNvPr id="234" name="Freeform 104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235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230" name="Line 106"/>
              <p:cNvSpPr>
                <a:spLocks noChangeShapeType="1"/>
              </p:cNvSpPr>
              <p:nvPr/>
            </p:nvSpPr>
            <p:spPr bwMode="auto">
              <a:xfrm>
                <a:off x="4819913" y="3281240"/>
                <a:ext cx="823045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31" name="Line 107"/>
              <p:cNvSpPr>
                <a:spLocks noChangeShapeType="1"/>
              </p:cNvSpPr>
              <p:nvPr/>
            </p:nvSpPr>
            <p:spPr bwMode="auto">
              <a:xfrm>
                <a:off x="5403863" y="3418365"/>
                <a:ext cx="205761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31" name="Line 112"/>
            <p:cNvSpPr>
              <a:spLocks noChangeShapeType="1"/>
            </p:cNvSpPr>
            <p:nvPr/>
          </p:nvSpPr>
          <p:spPr bwMode="auto">
            <a:xfrm>
              <a:off x="2072264" y="4124923"/>
              <a:ext cx="0" cy="5382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132" name="Группа 131"/>
            <p:cNvGrpSpPr/>
            <p:nvPr/>
          </p:nvGrpSpPr>
          <p:grpSpPr>
            <a:xfrm>
              <a:off x="929700" y="4107892"/>
              <a:ext cx="1033127" cy="552522"/>
              <a:chOff x="922969" y="3220926"/>
              <a:chExt cx="1897525" cy="844582"/>
            </a:xfrm>
          </p:grpSpPr>
          <p:sp>
            <p:nvSpPr>
              <p:cNvPr id="219" name="Freeform 27"/>
              <p:cNvSpPr>
                <a:spLocks/>
              </p:cNvSpPr>
              <p:nvPr/>
            </p:nvSpPr>
            <p:spPr bwMode="auto">
              <a:xfrm>
                <a:off x="922969" y="3220926"/>
                <a:ext cx="533317" cy="839581"/>
              </a:xfrm>
              <a:custGeom>
                <a:avLst/>
                <a:gdLst>
                  <a:gd name="T0" fmla="*/ 148656 w 303"/>
                  <a:gd name="T1" fmla="*/ 238896 h 488"/>
                  <a:gd name="T2" fmla="*/ 154568 w 303"/>
                  <a:gd name="T3" fmla="*/ 624123 h 488"/>
                  <a:gd name="T4" fmla="*/ 162374 w 303"/>
                  <a:gd name="T5" fmla="*/ 937850 h 488"/>
                  <a:gd name="T6" fmla="*/ 171069 w 303"/>
                  <a:gd name="T7" fmla="*/ 1224003 h 488"/>
                  <a:gd name="T8" fmla="*/ 180637 w 303"/>
                  <a:gd name="T9" fmla="*/ 1461073 h 488"/>
                  <a:gd name="T10" fmla="*/ 193064 w 303"/>
                  <a:gd name="T11" fmla="*/ 1767244 h 488"/>
                  <a:gd name="T12" fmla="*/ 209939 w 303"/>
                  <a:gd name="T13" fmla="*/ 2146797 h 488"/>
                  <a:gd name="T14" fmla="*/ 222380 w 303"/>
                  <a:gd name="T15" fmla="*/ 2466638 h 488"/>
                  <a:gd name="T16" fmla="*/ 236328 w 303"/>
                  <a:gd name="T17" fmla="*/ 2906052 h 488"/>
                  <a:gd name="T18" fmla="*/ 247871 w 303"/>
                  <a:gd name="T19" fmla="*/ 3355517 h 488"/>
                  <a:gd name="T20" fmla="*/ 253573 w 303"/>
                  <a:gd name="T21" fmla="*/ 3811815 h 488"/>
                  <a:gd name="T22" fmla="*/ 255091 w 303"/>
                  <a:gd name="T23" fmla="*/ 4290903 h 488"/>
                  <a:gd name="T24" fmla="*/ 254653 w 303"/>
                  <a:gd name="T25" fmla="*/ 4676986 h 488"/>
                  <a:gd name="T26" fmla="*/ 249234 w 303"/>
                  <a:gd name="T27" fmla="*/ 5084150 h 488"/>
                  <a:gd name="T28" fmla="*/ 239786 w 303"/>
                  <a:gd name="T29" fmla="*/ 5689940 h 488"/>
                  <a:gd name="T30" fmla="*/ 224416 w 303"/>
                  <a:gd name="T31" fmla="*/ 6340362 h 488"/>
                  <a:gd name="T32" fmla="*/ 209939 w 303"/>
                  <a:gd name="T33" fmla="*/ 6619548 h 488"/>
                  <a:gd name="T34" fmla="*/ 219917 w 303"/>
                  <a:gd name="T35" fmla="*/ 6107730 h 488"/>
                  <a:gd name="T36" fmla="*/ 230625 w 303"/>
                  <a:gd name="T37" fmla="*/ 5535640 h 488"/>
                  <a:gd name="T38" fmla="*/ 238142 w 303"/>
                  <a:gd name="T39" fmla="*/ 4991082 h 488"/>
                  <a:gd name="T40" fmla="*/ 241899 w 303"/>
                  <a:gd name="T41" fmla="*/ 4472688 h 488"/>
                  <a:gd name="T42" fmla="*/ 239786 w 303"/>
                  <a:gd name="T43" fmla="*/ 4072410 h 488"/>
                  <a:gd name="T44" fmla="*/ 233468 w 303"/>
                  <a:gd name="T45" fmla="*/ 3668477 h 488"/>
                  <a:gd name="T46" fmla="*/ 222714 w 303"/>
                  <a:gd name="T47" fmla="*/ 3267610 h 488"/>
                  <a:gd name="T48" fmla="*/ 210250 w 303"/>
                  <a:gd name="T49" fmla="*/ 2917974 h 488"/>
                  <a:gd name="T50" fmla="*/ 195052 w 303"/>
                  <a:gd name="T51" fmla="*/ 2599686 h 488"/>
                  <a:gd name="T52" fmla="*/ 178611 w 303"/>
                  <a:gd name="T53" fmla="*/ 2360721 h 488"/>
                  <a:gd name="T54" fmla="*/ 162947 w 303"/>
                  <a:gd name="T55" fmla="*/ 2204233 h 488"/>
                  <a:gd name="T56" fmla="*/ 147249 w 303"/>
                  <a:gd name="T57" fmla="*/ 2129068 h 488"/>
                  <a:gd name="T58" fmla="*/ 145128 w 303"/>
                  <a:gd name="T59" fmla="*/ 7458986 h 488"/>
                  <a:gd name="T60" fmla="*/ 138845 w 303"/>
                  <a:gd name="T61" fmla="*/ 7686772 h 488"/>
                  <a:gd name="T62" fmla="*/ 124010 w 303"/>
                  <a:gd name="T63" fmla="*/ 8002224 h 488"/>
                  <a:gd name="T64" fmla="*/ 112970 w 303"/>
                  <a:gd name="T65" fmla="*/ 8158721 h 488"/>
                  <a:gd name="T66" fmla="*/ 100444 w 303"/>
                  <a:gd name="T67" fmla="*/ 8281562 h 488"/>
                  <a:gd name="T68" fmla="*/ 86979 w 303"/>
                  <a:gd name="T69" fmla="*/ 8391963 h 488"/>
                  <a:gd name="T70" fmla="*/ 72054 w 303"/>
                  <a:gd name="T71" fmla="*/ 8469068 h 488"/>
                  <a:gd name="T72" fmla="*/ 57547 w 303"/>
                  <a:gd name="T73" fmla="*/ 8501366 h 488"/>
                  <a:gd name="T74" fmla="*/ 37804 w 303"/>
                  <a:gd name="T75" fmla="*/ 8469068 h 488"/>
                  <a:gd name="T76" fmla="*/ 25338 w 303"/>
                  <a:gd name="T77" fmla="*/ 8391963 h 488"/>
                  <a:gd name="T78" fmla="*/ 11878 w 303"/>
                  <a:gd name="T79" fmla="*/ 8240222 h 488"/>
                  <a:gd name="T80" fmla="*/ 5452 w 303"/>
                  <a:gd name="T81" fmla="*/ 8105965 h 488"/>
                  <a:gd name="T82" fmla="*/ 1881 w 303"/>
                  <a:gd name="T83" fmla="*/ 7926097 h 488"/>
                  <a:gd name="T84" fmla="*/ 0 w 303"/>
                  <a:gd name="T85" fmla="*/ 7720260 h 488"/>
                  <a:gd name="T86" fmla="*/ 1881 w 303"/>
                  <a:gd name="T87" fmla="*/ 7535021 h 488"/>
                  <a:gd name="T88" fmla="*/ 5843 w 303"/>
                  <a:gd name="T89" fmla="*/ 7331867 h 488"/>
                  <a:gd name="T90" fmla="*/ 13756 w 303"/>
                  <a:gd name="T91" fmla="*/ 7145941 h 488"/>
                  <a:gd name="T92" fmla="*/ 28310 w 303"/>
                  <a:gd name="T93" fmla="*/ 6839851 h 488"/>
                  <a:gd name="T94" fmla="*/ 49875 w 303"/>
                  <a:gd name="T95" fmla="*/ 6619548 h 488"/>
                  <a:gd name="T96" fmla="*/ 75419 w 303"/>
                  <a:gd name="T97" fmla="*/ 6464130 h 488"/>
                  <a:gd name="T98" fmla="*/ 96588 w 303"/>
                  <a:gd name="T99" fmla="*/ 6419930 h 488"/>
                  <a:gd name="T100" fmla="*/ 109045 w 303"/>
                  <a:gd name="T101" fmla="*/ 6464130 h 488"/>
                  <a:gd name="T102" fmla="*/ 123321 w 303"/>
                  <a:gd name="T103" fmla="*/ 6544905 h 488"/>
                  <a:gd name="T104" fmla="*/ 130627 w 303"/>
                  <a:gd name="T105" fmla="*/ 0 h 488"/>
                  <a:gd name="T106" fmla="*/ 147249 w 303"/>
                  <a:gd name="T107" fmla="*/ 73731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220" name="Group 20"/>
              <p:cNvGrpSpPr>
                <a:grpSpLocks/>
              </p:cNvGrpSpPr>
              <p:nvPr/>
            </p:nvGrpSpPr>
            <p:grpSpPr bwMode="auto">
              <a:xfrm>
                <a:off x="1616934" y="3513600"/>
                <a:ext cx="269626" cy="376305"/>
                <a:chOff x="4062" y="2814"/>
                <a:chExt cx="168" cy="216"/>
              </a:xfrm>
            </p:grpSpPr>
            <p:sp>
              <p:nvSpPr>
                <p:cNvPr id="225" name="Freeform 21"/>
                <p:cNvSpPr>
                  <a:spLocks/>
                </p:cNvSpPr>
                <p:nvPr/>
              </p:nvSpPr>
              <p:spPr bwMode="auto">
                <a:xfrm>
                  <a:off x="4071" y="2824"/>
                  <a:ext cx="159" cy="206"/>
                </a:xfrm>
                <a:custGeom>
                  <a:avLst/>
                  <a:gdLst>
                    <a:gd name="T0" fmla="*/ 74 w 159"/>
                    <a:gd name="T1" fmla="*/ 205 h 206"/>
                    <a:gd name="T2" fmla="*/ 74 w 159"/>
                    <a:gd name="T3" fmla="*/ 205 h 206"/>
                    <a:gd name="T4" fmla="*/ 158 w 159"/>
                    <a:gd name="T5" fmla="*/ 4 h 206"/>
                    <a:gd name="T6" fmla="*/ 145 w 159"/>
                    <a:gd name="T7" fmla="*/ 15 h 206"/>
                    <a:gd name="T8" fmla="*/ 122 w 159"/>
                    <a:gd name="T9" fmla="*/ 23 h 206"/>
                    <a:gd name="T10" fmla="*/ 103 w 159"/>
                    <a:gd name="T11" fmla="*/ 27 h 206"/>
                    <a:gd name="T12" fmla="*/ 82 w 159"/>
                    <a:gd name="T13" fmla="*/ 30 h 206"/>
                    <a:gd name="T14" fmla="*/ 61 w 159"/>
                    <a:gd name="T15" fmla="*/ 30 h 206"/>
                    <a:gd name="T16" fmla="*/ 38 w 159"/>
                    <a:gd name="T17" fmla="*/ 25 h 206"/>
                    <a:gd name="T18" fmla="*/ 22 w 159"/>
                    <a:gd name="T19" fmla="*/ 18 h 206"/>
                    <a:gd name="T20" fmla="*/ 8 w 159"/>
                    <a:gd name="T21" fmla="*/ 12 h 206"/>
                    <a:gd name="T22" fmla="*/ 0 w 159"/>
                    <a:gd name="T23" fmla="*/ 0 h 20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9" h="206">
                      <a:moveTo>
                        <a:pt x="74" y="205"/>
                      </a:moveTo>
                      <a:lnTo>
                        <a:pt x="74" y="205"/>
                      </a:lnTo>
                      <a:lnTo>
                        <a:pt x="158" y="4"/>
                      </a:lnTo>
                      <a:lnTo>
                        <a:pt x="145" y="15"/>
                      </a:lnTo>
                      <a:lnTo>
                        <a:pt x="122" y="23"/>
                      </a:lnTo>
                      <a:lnTo>
                        <a:pt x="103" y="27"/>
                      </a:lnTo>
                      <a:lnTo>
                        <a:pt x="82" y="30"/>
                      </a:lnTo>
                      <a:lnTo>
                        <a:pt x="61" y="30"/>
                      </a:lnTo>
                      <a:lnTo>
                        <a:pt x="38" y="25"/>
                      </a:lnTo>
                      <a:lnTo>
                        <a:pt x="22" y="18"/>
                      </a:lnTo>
                      <a:lnTo>
                        <a:pt x="8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6" name="Oval 22"/>
                <p:cNvSpPr>
                  <a:spLocks noChangeArrowheads="1"/>
                </p:cNvSpPr>
                <p:nvPr/>
              </p:nvSpPr>
              <p:spPr bwMode="auto">
                <a:xfrm>
                  <a:off x="4062" y="2814"/>
                  <a:ext cx="17" cy="14"/>
                </a:xfrm>
                <a:prstGeom prst="ellipse">
                  <a:avLst/>
                </a:prstGeom>
                <a:solidFill>
                  <a:srgbClr val="000000"/>
                </a:solidFill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800" dirty="0">
                    <a:latin typeface="Arial" charset="0"/>
                  </a:endParaRPr>
                </a:p>
              </p:txBody>
            </p:sp>
          </p:grpSp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1900384" y="3225927"/>
                <a:ext cx="533317" cy="839581"/>
              </a:xfrm>
              <a:custGeom>
                <a:avLst/>
                <a:gdLst>
                  <a:gd name="T0" fmla="*/ 148656 w 303"/>
                  <a:gd name="T1" fmla="*/ 238896 h 488"/>
                  <a:gd name="T2" fmla="*/ 154568 w 303"/>
                  <a:gd name="T3" fmla="*/ 624123 h 488"/>
                  <a:gd name="T4" fmla="*/ 162374 w 303"/>
                  <a:gd name="T5" fmla="*/ 937850 h 488"/>
                  <a:gd name="T6" fmla="*/ 171069 w 303"/>
                  <a:gd name="T7" fmla="*/ 1224003 h 488"/>
                  <a:gd name="T8" fmla="*/ 180637 w 303"/>
                  <a:gd name="T9" fmla="*/ 1461073 h 488"/>
                  <a:gd name="T10" fmla="*/ 193064 w 303"/>
                  <a:gd name="T11" fmla="*/ 1767244 h 488"/>
                  <a:gd name="T12" fmla="*/ 209939 w 303"/>
                  <a:gd name="T13" fmla="*/ 2146797 h 488"/>
                  <a:gd name="T14" fmla="*/ 222380 w 303"/>
                  <a:gd name="T15" fmla="*/ 2466638 h 488"/>
                  <a:gd name="T16" fmla="*/ 236328 w 303"/>
                  <a:gd name="T17" fmla="*/ 2906052 h 488"/>
                  <a:gd name="T18" fmla="*/ 247871 w 303"/>
                  <a:gd name="T19" fmla="*/ 3355517 h 488"/>
                  <a:gd name="T20" fmla="*/ 253573 w 303"/>
                  <a:gd name="T21" fmla="*/ 3811815 h 488"/>
                  <a:gd name="T22" fmla="*/ 255091 w 303"/>
                  <a:gd name="T23" fmla="*/ 4290903 h 488"/>
                  <a:gd name="T24" fmla="*/ 254653 w 303"/>
                  <a:gd name="T25" fmla="*/ 4676986 h 488"/>
                  <a:gd name="T26" fmla="*/ 249234 w 303"/>
                  <a:gd name="T27" fmla="*/ 5084150 h 488"/>
                  <a:gd name="T28" fmla="*/ 239786 w 303"/>
                  <a:gd name="T29" fmla="*/ 5689940 h 488"/>
                  <a:gd name="T30" fmla="*/ 224416 w 303"/>
                  <a:gd name="T31" fmla="*/ 6340362 h 488"/>
                  <a:gd name="T32" fmla="*/ 209939 w 303"/>
                  <a:gd name="T33" fmla="*/ 6619548 h 488"/>
                  <a:gd name="T34" fmla="*/ 219917 w 303"/>
                  <a:gd name="T35" fmla="*/ 6107730 h 488"/>
                  <a:gd name="T36" fmla="*/ 230625 w 303"/>
                  <a:gd name="T37" fmla="*/ 5535640 h 488"/>
                  <a:gd name="T38" fmla="*/ 238142 w 303"/>
                  <a:gd name="T39" fmla="*/ 4991082 h 488"/>
                  <a:gd name="T40" fmla="*/ 241899 w 303"/>
                  <a:gd name="T41" fmla="*/ 4472688 h 488"/>
                  <a:gd name="T42" fmla="*/ 239786 w 303"/>
                  <a:gd name="T43" fmla="*/ 4072410 h 488"/>
                  <a:gd name="T44" fmla="*/ 233468 w 303"/>
                  <a:gd name="T45" fmla="*/ 3668477 h 488"/>
                  <a:gd name="T46" fmla="*/ 222714 w 303"/>
                  <a:gd name="T47" fmla="*/ 3267610 h 488"/>
                  <a:gd name="T48" fmla="*/ 210250 w 303"/>
                  <a:gd name="T49" fmla="*/ 2917974 h 488"/>
                  <a:gd name="T50" fmla="*/ 195052 w 303"/>
                  <a:gd name="T51" fmla="*/ 2599686 h 488"/>
                  <a:gd name="T52" fmla="*/ 178611 w 303"/>
                  <a:gd name="T53" fmla="*/ 2360721 h 488"/>
                  <a:gd name="T54" fmla="*/ 162947 w 303"/>
                  <a:gd name="T55" fmla="*/ 2204233 h 488"/>
                  <a:gd name="T56" fmla="*/ 147249 w 303"/>
                  <a:gd name="T57" fmla="*/ 2129068 h 488"/>
                  <a:gd name="T58" fmla="*/ 145128 w 303"/>
                  <a:gd name="T59" fmla="*/ 7458986 h 488"/>
                  <a:gd name="T60" fmla="*/ 138845 w 303"/>
                  <a:gd name="T61" fmla="*/ 7686772 h 488"/>
                  <a:gd name="T62" fmla="*/ 124010 w 303"/>
                  <a:gd name="T63" fmla="*/ 8002224 h 488"/>
                  <a:gd name="T64" fmla="*/ 112970 w 303"/>
                  <a:gd name="T65" fmla="*/ 8158721 h 488"/>
                  <a:gd name="T66" fmla="*/ 100444 w 303"/>
                  <a:gd name="T67" fmla="*/ 8281562 h 488"/>
                  <a:gd name="T68" fmla="*/ 86979 w 303"/>
                  <a:gd name="T69" fmla="*/ 8391963 h 488"/>
                  <a:gd name="T70" fmla="*/ 72054 w 303"/>
                  <a:gd name="T71" fmla="*/ 8469068 h 488"/>
                  <a:gd name="T72" fmla="*/ 57547 w 303"/>
                  <a:gd name="T73" fmla="*/ 8501366 h 488"/>
                  <a:gd name="T74" fmla="*/ 37804 w 303"/>
                  <a:gd name="T75" fmla="*/ 8469068 h 488"/>
                  <a:gd name="T76" fmla="*/ 25338 w 303"/>
                  <a:gd name="T77" fmla="*/ 8391963 h 488"/>
                  <a:gd name="T78" fmla="*/ 11878 w 303"/>
                  <a:gd name="T79" fmla="*/ 8240222 h 488"/>
                  <a:gd name="T80" fmla="*/ 5452 w 303"/>
                  <a:gd name="T81" fmla="*/ 8105965 h 488"/>
                  <a:gd name="T82" fmla="*/ 1881 w 303"/>
                  <a:gd name="T83" fmla="*/ 7926097 h 488"/>
                  <a:gd name="T84" fmla="*/ 0 w 303"/>
                  <a:gd name="T85" fmla="*/ 7720260 h 488"/>
                  <a:gd name="T86" fmla="*/ 1881 w 303"/>
                  <a:gd name="T87" fmla="*/ 7535021 h 488"/>
                  <a:gd name="T88" fmla="*/ 5843 w 303"/>
                  <a:gd name="T89" fmla="*/ 7331867 h 488"/>
                  <a:gd name="T90" fmla="*/ 13756 w 303"/>
                  <a:gd name="T91" fmla="*/ 7145941 h 488"/>
                  <a:gd name="T92" fmla="*/ 28310 w 303"/>
                  <a:gd name="T93" fmla="*/ 6839851 h 488"/>
                  <a:gd name="T94" fmla="*/ 49875 w 303"/>
                  <a:gd name="T95" fmla="*/ 6619548 h 488"/>
                  <a:gd name="T96" fmla="*/ 75419 w 303"/>
                  <a:gd name="T97" fmla="*/ 6464130 h 488"/>
                  <a:gd name="T98" fmla="*/ 96588 w 303"/>
                  <a:gd name="T99" fmla="*/ 6419930 h 488"/>
                  <a:gd name="T100" fmla="*/ 109045 w 303"/>
                  <a:gd name="T101" fmla="*/ 6464130 h 488"/>
                  <a:gd name="T102" fmla="*/ 123321 w 303"/>
                  <a:gd name="T103" fmla="*/ 6544905 h 488"/>
                  <a:gd name="T104" fmla="*/ 130627 w 303"/>
                  <a:gd name="T105" fmla="*/ 0 h 488"/>
                  <a:gd name="T106" fmla="*/ 147249 w 303"/>
                  <a:gd name="T107" fmla="*/ 73731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222" name="Group 20"/>
              <p:cNvGrpSpPr>
                <a:grpSpLocks/>
              </p:cNvGrpSpPr>
              <p:nvPr/>
            </p:nvGrpSpPr>
            <p:grpSpPr bwMode="auto">
              <a:xfrm>
                <a:off x="2550868" y="3509076"/>
                <a:ext cx="269626" cy="376305"/>
                <a:chOff x="4062" y="2814"/>
                <a:chExt cx="168" cy="216"/>
              </a:xfrm>
            </p:grpSpPr>
            <p:sp>
              <p:nvSpPr>
                <p:cNvPr id="223" name="Freeform 21"/>
                <p:cNvSpPr>
                  <a:spLocks/>
                </p:cNvSpPr>
                <p:nvPr/>
              </p:nvSpPr>
              <p:spPr bwMode="auto">
                <a:xfrm>
                  <a:off x="4071" y="2824"/>
                  <a:ext cx="159" cy="206"/>
                </a:xfrm>
                <a:custGeom>
                  <a:avLst/>
                  <a:gdLst>
                    <a:gd name="T0" fmla="*/ 74 w 159"/>
                    <a:gd name="T1" fmla="*/ 205 h 206"/>
                    <a:gd name="T2" fmla="*/ 74 w 159"/>
                    <a:gd name="T3" fmla="*/ 205 h 206"/>
                    <a:gd name="T4" fmla="*/ 158 w 159"/>
                    <a:gd name="T5" fmla="*/ 4 h 206"/>
                    <a:gd name="T6" fmla="*/ 145 w 159"/>
                    <a:gd name="T7" fmla="*/ 15 h 206"/>
                    <a:gd name="T8" fmla="*/ 122 w 159"/>
                    <a:gd name="T9" fmla="*/ 23 h 206"/>
                    <a:gd name="T10" fmla="*/ 103 w 159"/>
                    <a:gd name="T11" fmla="*/ 27 h 206"/>
                    <a:gd name="T12" fmla="*/ 82 w 159"/>
                    <a:gd name="T13" fmla="*/ 30 h 206"/>
                    <a:gd name="T14" fmla="*/ 61 w 159"/>
                    <a:gd name="T15" fmla="*/ 30 h 206"/>
                    <a:gd name="T16" fmla="*/ 38 w 159"/>
                    <a:gd name="T17" fmla="*/ 25 h 206"/>
                    <a:gd name="T18" fmla="*/ 22 w 159"/>
                    <a:gd name="T19" fmla="*/ 18 h 206"/>
                    <a:gd name="T20" fmla="*/ 8 w 159"/>
                    <a:gd name="T21" fmla="*/ 12 h 206"/>
                    <a:gd name="T22" fmla="*/ 0 w 159"/>
                    <a:gd name="T23" fmla="*/ 0 h 20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9" h="206">
                      <a:moveTo>
                        <a:pt x="74" y="205"/>
                      </a:moveTo>
                      <a:lnTo>
                        <a:pt x="74" y="205"/>
                      </a:lnTo>
                      <a:lnTo>
                        <a:pt x="158" y="4"/>
                      </a:lnTo>
                      <a:lnTo>
                        <a:pt x="145" y="15"/>
                      </a:lnTo>
                      <a:lnTo>
                        <a:pt x="122" y="23"/>
                      </a:lnTo>
                      <a:lnTo>
                        <a:pt x="103" y="27"/>
                      </a:lnTo>
                      <a:lnTo>
                        <a:pt x="82" y="30"/>
                      </a:lnTo>
                      <a:lnTo>
                        <a:pt x="61" y="30"/>
                      </a:lnTo>
                      <a:lnTo>
                        <a:pt x="38" y="25"/>
                      </a:lnTo>
                      <a:lnTo>
                        <a:pt x="22" y="18"/>
                      </a:lnTo>
                      <a:lnTo>
                        <a:pt x="8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24" name="Oval 22"/>
                <p:cNvSpPr>
                  <a:spLocks noChangeArrowheads="1"/>
                </p:cNvSpPr>
                <p:nvPr/>
              </p:nvSpPr>
              <p:spPr bwMode="auto">
                <a:xfrm>
                  <a:off x="4062" y="2814"/>
                  <a:ext cx="17" cy="14"/>
                </a:xfrm>
                <a:prstGeom prst="ellipse">
                  <a:avLst/>
                </a:prstGeom>
                <a:solidFill>
                  <a:srgbClr val="000000"/>
                </a:solidFill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800" dirty="0">
                    <a:latin typeface="Arial" charset="0"/>
                  </a:endParaRPr>
                </a:p>
              </p:txBody>
            </p:sp>
          </p:grpSp>
        </p:grpSp>
        <p:grpSp>
          <p:nvGrpSpPr>
            <p:cNvPr id="133" name="Группа 132"/>
            <p:cNvGrpSpPr/>
            <p:nvPr/>
          </p:nvGrpSpPr>
          <p:grpSpPr>
            <a:xfrm>
              <a:off x="2143201" y="4109430"/>
              <a:ext cx="603741" cy="588776"/>
              <a:chOff x="3291748" y="3223276"/>
              <a:chExt cx="1108880" cy="900000"/>
            </a:xfrm>
          </p:grpSpPr>
          <p:pic>
            <p:nvPicPr>
              <p:cNvPr id="215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48" t="27731" r="27969" b="13333"/>
              <a:stretch/>
            </p:blipFill>
            <p:spPr bwMode="auto">
              <a:xfrm>
                <a:off x="3291748" y="3223276"/>
                <a:ext cx="479042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6" name="Freeform 87"/>
              <p:cNvSpPr>
                <a:spLocks/>
              </p:cNvSpPr>
              <p:nvPr/>
            </p:nvSpPr>
            <p:spPr bwMode="auto">
              <a:xfrm rot="10800000">
                <a:off x="4108767" y="3296180"/>
                <a:ext cx="274348" cy="754191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17" name="Line 106"/>
              <p:cNvSpPr>
                <a:spLocks noChangeShapeType="1"/>
              </p:cNvSpPr>
              <p:nvPr/>
            </p:nvSpPr>
            <p:spPr bwMode="auto">
              <a:xfrm>
                <a:off x="3577583" y="3273064"/>
                <a:ext cx="823045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18" name="Line 107"/>
              <p:cNvSpPr>
                <a:spLocks noChangeShapeType="1"/>
              </p:cNvSpPr>
              <p:nvPr/>
            </p:nvSpPr>
            <p:spPr bwMode="auto">
              <a:xfrm>
                <a:off x="4177354" y="3410189"/>
                <a:ext cx="205761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34" name="Line 112"/>
            <p:cNvSpPr>
              <a:spLocks noChangeShapeType="1"/>
            </p:cNvSpPr>
            <p:nvPr/>
          </p:nvSpPr>
          <p:spPr bwMode="auto">
            <a:xfrm>
              <a:off x="3495537" y="4122172"/>
              <a:ext cx="0" cy="5382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135" name="Группа 134"/>
            <p:cNvGrpSpPr/>
            <p:nvPr/>
          </p:nvGrpSpPr>
          <p:grpSpPr>
            <a:xfrm>
              <a:off x="5472355" y="4144599"/>
              <a:ext cx="596915" cy="493389"/>
              <a:chOff x="4546616" y="3281239"/>
              <a:chExt cx="1096342" cy="754192"/>
            </a:xfrm>
          </p:grpSpPr>
          <p:sp>
            <p:nvSpPr>
              <p:cNvPr id="204" name="Freeform 84"/>
              <p:cNvSpPr>
                <a:spLocks/>
              </p:cNvSpPr>
              <p:nvPr/>
            </p:nvSpPr>
            <p:spPr bwMode="auto">
              <a:xfrm rot="10800000">
                <a:off x="4546616" y="3281239"/>
                <a:ext cx="300069" cy="754191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205" name="Freeform 87"/>
              <p:cNvSpPr>
                <a:spLocks/>
              </p:cNvSpPr>
              <p:nvPr/>
            </p:nvSpPr>
            <p:spPr bwMode="auto">
              <a:xfrm rot="10800000">
                <a:off x="5335276" y="3281240"/>
                <a:ext cx="300069" cy="754191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206" name="Group 99"/>
              <p:cNvGrpSpPr>
                <a:grpSpLocks/>
              </p:cNvGrpSpPr>
              <p:nvPr/>
            </p:nvGrpSpPr>
            <p:grpSpPr bwMode="auto">
              <a:xfrm>
                <a:off x="5025674" y="3486928"/>
                <a:ext cx="288637" cy="471369"/>
                <a:chOff x="1680" y="3600"/>
                <a:chExt cx="250" cy="330"/>
              </a:xfrm>
            </p:grpSpPr>
            <p:grpSp>
              <p:nvGrpSpPr>
                <p:cNvPr id="209" name="Group 100"/>
                <p:cNvGrpSpPr>
                  <a:grpSpLocks/>
                </p:cNvGrpSpPr>
                <p:nvPr/>
              </p:nvGrpSpPr>
              <p:grpSpPr bwMode="auto">
                <a:xfrm>
                  <a:off x="1680" y="3696"/>
                  <a:ext cx="202" cy="234"/>
                  <a:chOff x="4062" y="2814"/>
                  <a:chExt cx="168" cy="216"/>
                </a:xfrm>
              </p:grpSpPr>
              <p:sp>
                <p:nvSpPr>
                  <p:cNvPr id="213" name="Freeform 101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214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grpSp>
              <p:nvGrpSpPr>
                <p:cNvPr id="210" name="Group 103"/>
                <p:cNvGrpSpPr>
                  <a:grpSpLocks/>
                </p:cNvGrpSpPr>
                <p:nvPr/>
              </p:nvGrpSpPr>
              <p:grpSpPr bwMode="auto">
                <a:xfrm>
                  <a:off x="1728" y="3600"/>
                  <a:ext cx="202" cy="234"/>
                  <a:chOff x="4062" y="2814"/>
                  <a:chExt cx="168" cy="216"/>
                </a:xfrm>
              </p:grpSpPr>
              <p:sp>
                <p:nvSpPr>
                  <p:cNvPr id="211" name="Freeform 104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212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207" name="Line 106"/>
              <p:cNvSpPr>
                <a:spLocks noChangeShapeType="1"/>
              </p:cNvSpPr>
              <p:nvPr/>
            </p:nvSpPr>
            <p:spPr bwMode="auto">
              <a:xfrm>
                <a:off x="4819913" y="3281240"/>
                <a:ext cx="823045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08" name="Line 107"/>
              <p:cNvSpPr>
                <a:spLocks noChangeShapeType="1"/>
              </p:cNvSpPr>
              <p:nvPr/>
            </p:nvSpPr>
            <p:spPr bwMode="auto">
              <a:xfrm>
                <a:off x="5403863" y="3418365"/>
                <a:ext cx="205761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36" name="Line 112"/>
            <p:cNvSpPr>
              <a:spLocks noChangeShapeType="1"/>
            </p:cNvSpPr>
            <p:nvPr/>
          </p:nvSpPr>
          <p:spPr bwMode="auto">
            <a:xfrm>
              <a:off x="4718191" y="4106570"/>
              <a:ext cx="0" cy="5382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137" name="Группа 136"/>
            <p:cNvGrpSpPr/>
            <p:nvPr/>
          </p:nvGrpSpPr>
          <p:grpSpPr>
            <a:xfrm>
              <a:off x="3580930" y="4089540"/>
              <a:ext cx="1033127" cy="552522"/>
              <a:chOff x="922969" y="3220926"/>
              <a:chExt cx="1897525" cy="844582"/>
            </a:xfrm>
          </p:grpSpPr>
          <p:sp>
            <p:nvSpPr>
              <p:cNvPr id="196" name="Freeform 27"/>
              <p:cNvSpPr>
                <a:spLocks/>
              </p:cNvSpPr>
              <p:nvPr/>
            </p:nvSpPr>
            <p:spPr bwMode="auto">
              <a:xfrm>
                <a:off x="922969" y="3220926"/>
                <a:ext cx="533317" cy="839581"/>
              </a:xfrm>
              <a:custGeom>
                <a:avLst/>
                <a:gdLst>
                  <a:gd name="T0" fmla="*/ 148656 w 303"/>
                  <a:gd name="T1" fmla="*/ 238896 h 488"/>
                  <a:gd name="T2" fmla="*/ 154568 w 303"/>
                  <a:gd name="T3" fmla="*/ 624123 h 488"/>
                  <a:gd name="T4" fmla="*/ 162374 w 303"/>
                  <a:gd name="T5" fmla="*/ 937850 h 488"/>
                  <a:gd name="T6" fmla="*/ 171069 w 303"/>
                  <a:gd name="T7" fmla="*/ 1224003 h 488"/>
                  <a:gd name="T8" fmla="*/ 180637 w 303"/>
                  <a:gd name="T9" fmla="*/ 1461073 h 488"/>
                  <a:gd name="T10" fmla="*/ 193064 w 303"/>
                  <a:gd name="T11" fmla="*/ 1767244 h 488"/>
                  <a:gd name="T12" fmla="*/ 209939 w 303"/>
                  <a:gd name="T13" fmla="*/ 2146797 h 488"/>
                  <a:gd name="T14" fmla="*/ 222380 w 303"/>
                  <a:gd name="T15" fmla="*/ 2466638 h 488"/>
                  <a:gd name="T16" fmla="*/ 236328 w 303"/>
                  <a:gd name="T17" fmla="*/ 2906052 h 488"/>
                  <a:gd name="T18" fmla="*/ 247871 w 303"/>
                  <a:gd name="T19" fmla="*/ 3355517 h 488"/>
                  <a:gd name="T20" fmla="*/ 253573 w 303"/>
                  <a:gd name="T21" fmla="*/ 3811815 h 488"/>
                  <a:gd name="T22" fmla="*/ 255091 w 303"/>
                  <a:gd name="T23" fmla="*/ 4290903 h 488"/>
                  <a:gd name="T24" fmla="*/ 254653 w 303"/>
                  <a:gd name="T25" fmla="*/ 4676986 h 488"/>
                  <a:gd name="T26" fmla="*/ 249234 w 303"/>
                  <a:gd name="T27" fmla="*/ 5084150 h 488"/>
                  <a:gd name="T28" fmla="*/ 239786 w 303"/>
                  <a:gd name="T29" fmla="*/ 5689940 h 488"/>
                  <a:gd name="T30" fmla="*/ 224416 w 303"/>
                  <a:gd name="T31" fmla="*/ 6340362 h 488"/>
                  <a:gd name="T32" fmla="*/ 209939 w 303"/>
                  <a:gd name="T33" fmla="*/ 6619548 h 488"/>
                  <a:gd name="T34" fmla="*/ 219917 w 303"/>
                  <a:gd name="T35" fmla="*/ 6107730 h 488"/>
                  <a:gd name="T36" fmla="*/ 230625 w 303"/>
                  <a:gd name="T37" fmla="*/ 5535640 h 488"/>
                  <a:gd name="T38" fmla="*/ 238142 w 303"/>
                  <a:gd name="T39" fmla="*/ 4991082 h 488"/>
                  <a:gd name="T40" fmla="*/ 241899 w 303"/>
                  <a:gd name="T41" fmla="*/ 4472688 h 488"/>
                  <a:gd name="T42" fmla="*/ 239786 w 303"/>
                  <a:gd name="T43" fmla="*/ 4072410 h 488"/>
                  <a:gd name="T44" fmla="*/ 233468 w 303"/>
                  <a:gd name="T45" fmla="*/ 3668477 h 488"/>
                  <a:gd name="T46" fmla="*/ 222714 w 303"/>
                  <a:gd name="T47" fmla="*/ 3267610 h 488"/>
                  <a:gd name="T48" fmla="*/ 210250 w 303"/>
                  <a:gd name="T49" fmla="*/ 2917974 h 488"/>
                  <a:gd name="T50" fmla="*/ 195052 w 303"/>
                  <a:gd name="T51" fmla="*/ 2599686 h 488"/>
                  <a:gd name="T52" fmla="*/ 178611 w 303"/>
                  <a:gd name="T53" fmla="*/ 2360721 h 488"/>
                  <a:gd name="T54" fmla="*/ 162947 w 303"/>
                  <a:gd name="T55" fmla="*/ 2204233 h 488"/>
                  <a:gd name="T56" fmla="*/ 147249 w 303"/>
                  <a:gd name="T57" fmla="*/ 2129068 h 488"/>
                  <a:gd name="T58" fmla="*/ 145128 w 303"/>
                  <a:gd name="T59" fmla="*/ 7458986 h 488"/>
                  <a:gd name="T60" fmla="*/ 138845 w 303"/>
                  <a:gd name="T61" fmla="*/ 7686772 h 488"/>
                  <a:gd name="T62" fmla="*/ 124010 w 303"/>
                  <a:gd name="T63" fmla="*/ 8002224 h 488"/>
                  <a:gd name="T64" fmla="*/ 112970 w 303"/>
                  <a:gd name="T65" fmla="*/ 8158721 h 488"/>
                  <a:gd name="T66" fmla="*/ 100444 w 303"/>
                  <a:gd name="T67" fmla="*/ 8281562 h 488"/>
                  <a:gd name="T68" fmla="*/ 86979 w 303"/>
                  <a:gd name="T69" fmla="*/ 8391963 h 488"/>
                  <a:gd name="T70" fmla="*/ 72054 w 303"/>
                  <a:gd name="T71" fmla="*/ 8469068 h 488"/>
                  <a:gd name="T72" fmla="*/ 57547 w 303"/>
                  <a:gd name="T73" fmla="*/ 8501366 h 488"/>
                  <a:gd name="T74" fmla="*/ 37804 w 303"/>
                  <a:gd name="T75" fmla="*/ 8469068 h 488"/>
                  <a:gd name="T76" fmla="*/ 25338 w 303"/>
                  <a:gd name="T77" fmla="*/ 8391963 h 488"/>
                  <a:gd name="T78" fmla="*/ 11878 w 303"/>
                  <a:gd name="T79" fmla="*/ 8240222 h 488"/>
                  <a:gd name="T80" fmla="*/ 5452 w 303"/>
                  <a:gd name="T81" fmla="*/ 8105965 h 488"/>
                  <a:gd name="T82" fmla="*/ 1881 w 303"/>
                  <a:gd name="T83" fmla="*/ 7926097 h 488"/>
                  <a:gd name="T84" fmla="*/ 0 w 303"/>
                  <a:gd name="T85" fmla="*/ 7720260 h 488"/>
                  <a:gd name="T86" fmla="*/ 1881 w 303"/>
                  <a:gd name="T87" fmla="*/ 7535021 h 488"/>
                  <a:gd name="T88" fmla="*/ 5843 w 303"/>
                  <a:gd name="T89" fmla="*/ 7331867 h 488"/>
                  <a:gd name="T90" fmla="*/ 13756 w 303"/>
                  <a:gd name="T91" fmla="*/ 7145941 h 488"/>
                  <a:gd name="T92" fmla="*/ 28310 w 303"/>
                  <a:gd name="T93" fmla="*/ 6839851 h 488"/>
                  <a:gd name="T94" fmla="*/ 49875 w 303"/>
                  <a:gd name="T95" fmla="*/ 6619548 h 488"/>
                  <a:gd name="T96" fmla="*/ 75419 w 303"/>
                  <a:gd name="T97" fmla="*/ 6464130 h 488"/>
                  <a:gd name="T98" fmla="*/ 96588 w 303"/>
                  <a:gd name="T99" fmla="*/ 6419930 h 488"/>
                  <a:gd name="T100" fmla="*/ 109045 w 303"/>
                  <a:gd name="T101" fmla="*/ 6464130 h 488"/>
                  <a:gd name="T102" fmla="*/ 123321 w 303"/>
                  <a:gd name="T103" fmla="*/ 6544905 h 488"/>
                  <a:gd name="T104" fmla="*/ 130627 w 303"/>
                  <a:gd name="T105" fmla="*/ 0 h 488"/>
                  <a:gd name="T106" fmla="*/ 147249 w 303"/>
                  <a:gd name="T107" fmla="*/ 73731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197" name="Group 20"/>
              <p:cNvGrpSpPr>
                <a:grpSpLocks/>
              </p:cNvGrpSpPr>
              <p:nvPr/>
            </p:nvGrpSpPr>
            <p:grpSpPr bwMode="auto">
              <a:xfrm>
                <a:off x="1616934" y="3513600"/>
                <a:ext cx="269626" cy="376305"/>
                <a:chOff x="4062" y="2814"/>
                <a:chExt cx="168" cy="216"/>
              </a:xfrm>
            </p:grpSpPr>
            <p:sp>
              <p:nvSpPr>
                <p:cNvPr id="202" name="Freeform 21"/>
                <p:cNvSpPr>
                  <a:spLocks/>
                </p:cNvSpPr>
                <p:nvPr/>
              </p:nvSpPr>
              <p:spPr bwMode="auto">
                <a:xfrm>
                  <a:off x="4071" y="2824"/>
                  <a:ext cx="159" cy="206"/>
                </a:xfrm>
                <a:custGeom>
                  <a:avLst/>
                  <a:gdLst>
                    <a:gd name="T0" fmla="*/ 74 w 159"/>
                    <a:gd name="T1" fmla="*/ 205 h 206"/>
                    <a:gd name="T2" fmla="*/ 74 w 159"/>
                    <a:gd name="T3" fmla="*/ 205 h 206"/>
                    <a:gd name="T4" fmla="*/ 158 w 159"/>
                    <a:gd name="T5" fmla="*/ 4 h 206"/>
                    <a:gd name="T6" fmla="*/ 145 w 159"/>
                    <a:gd name="T7" fmla="*/ 15 h 206"/>
                    <a:gd name="T8" fmla="*/ 122 w 159"/>
                    <a:gd name="T9" fmla="*/ 23 h 206"/>
                    <a:gd name="T10" fmla="*/ 103 w 159"/>
                    <a:gd name="T11" fmla="*/ 27 h 206"/>
                    <a:gd name="T12" fmla="*/ 82 w 159"/>
                    <a:gd name="T13" fmla="*/ 30 h 206"/>
                    <a:gd name="T14" fmla="*/ 61 w 159"/>
                    <a:gd name="T15" fmla="*/ 30 h 206"/>
                    <a:gd name="T16" fmla="*/ 38 w 159"/>
                    <a:gd name="T17" fmla="*/ 25 h 206"/>
                    <a:gd name="T18" fmla="*/ 22 w 159"/>
                    <a:gd name="T19" fmla="*/ 18 h 206"/>
                    <a:gd name="T20" fmla="*/ 8 w 159"/>
                    <a:gd name="T21" fmla="*/ 12 h 206"/>
                    <a:gd name="T22" fmla="*/ 0 w 159"/>
                    <a:gd name="T23" fmla="*/ 0 h 20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9" h="206">
                      <a:moveTo>
                        <a:pt x="74" y="205"/>
                      </a:moveTo>
                      <a:lnTo>
                        <a:pt x="74" y="205"/>
                      </a:lnTo>
                      <a:lnTo>
                        <a:pt x="158" y="4"/>
                      </a:lnTo>
                      <a:lnTo>
                        <a:pt x="145" y="15"/>
                      </a:lnTo>
                      <a:lnTo>
                        <a:pt x="122" y="23"/>
                      </a:lnTo>
                      <a:lnTo>
                        <a:pt x="103" y="27"/>
                      </a:lnTo>
                      <a:lnTo>
                        <a:pt x="82" y="30"/>
                      </a:lnTo>
                      <a:lnTo>
                        <a:pt x="61" y="30"/>
                      </a:lnTo>
                      <a:lnTo>
                        <a:pt x="38" y="25"/>
                      </a:lnTo>
                      <a:lnTo>
                        <a:pt x="22" y="18"/>
                      </a:lnTo>
                      <a:lnTo>
                        <a:pt x="8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03" name="Oval 22"/>
                <p:cNvSpPr>
                  <a:spLocks noChangeArrowheads="1"/>
                </p:cNvSpPr>
                <p:nvPr/>
              </p:nvSpPr>
              <p:spPr bwMode="auto">
                <a:xfrm>
                  <a:off x="4062" y="2814"/>
                  <a:ext cx="17" cy="14"/>
                </a:xfrm>
                <a:prstGeom prst="ellipse">
                  <a:avLst/>
                </a:prstGeom>
                <a:solidFill>
                  <a:srgbClr val="000000"/>
                </a:solidFill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800" dirty="0">
                    <a:latin typeface="Arial" charset="0"/>
                  </a:endParaRPr>
                </a:p>
              </p:txBody>
            </p:sp>
          </p:grpSp>
          <p:sp>
            <p:nvSpPr>
              <p:cNvPr id="198" name="Freeform 27"/>
              <p:cNvSpPr>
                <a:spLocks/>
              </p:cNvSpPr>
              <p:nvPr/>
            </p:nvSpPr>
            <p:spPr bwMode="auto">
              <a:xfrm>
                <a:off x="1900384" y="3225927"/>
                <a:ext cx="533317" cy="839581"/>
              </a:xfrm>
              <a:custGeom>
                <a:avLst/>
                <a:gdLst>
                  <a:gd name="T0" fmla="*/ 148656 w 303"/>
                  <a:gd name="T1" fmla="*/ 238896 h 488"/>
                  <a:gd name="T2" fmla="*/ 154568 w 303"/>
                  <a:gd name="T3" fmla="*/ 624123 h 488"/>
                  <a:gd name="T4" fmla="*/ 162374 w 303"/>
                  <a:gd name="T5" fmla="*/ 937850 h 488"/>
                  <a:gd name="T6" fmla="*/ 171069 w 303"/>
                  <a:gd name="T7" fmla="*/ 1224003 h 488"/>
                  <a:gd name="T8" fmla="*/ 180637 w 303"/>
                  <a:gd name="T9" fmla="*/ 1461073 h 488"/>
                  <a:gd name="T10" fmla="*/ 193064 w 303"/>
                  <a:gd name="T11" fmla="*/ 1767244 h 488"/>
                  <a:gd name="T12" fmla="*/ 209939 w 303"/>
                  <a:gd name="T13" fmla="*/ 2146797 h 488"/>
                  <a:gd name="T14" fmla="*/ 222380 w 303"/>
                  <a:gd name="T15" fmla="*/ 2466638 h 488"/>
                  <a:gd name="T16" fmla="*/ 236328 w 303"/>
                  <a:gd name="T17" fmla="*/ 2906052 h 488"/>
                  <a:gd name="T18" fmla="*/ 247871 w 303"/>
                  <a:gd name="T19" fmla="*/ 3355517 h 488"/>
                  <a:gd name="T20" fmla="*/ 253573 w 303"/>
                  <a:gd name="T21" fmla="*/ 3811815 h 488"/>
                  <a:gd name="T22" fmla="*/ 255091 w 303"/>
                  <a:gd name="T23" fmla="*/ 4290903 h 488"/>
                  <a:gd name="T24" fmla="*/ 254653 w 303"/>
                  <a:gd name="T25" fmla="*/ 4676986 h 488"/>
                  <a:gd name="T26" fmla="*/ 249234 w 303"/>
                  <a:gd name="T27" fmla="*/ 5084150 h 488"/>
                  <a:gd name="T28" fmla="*/ 239786 w 303"/>
                  <a:gd name="T29" fmla="*/ 5689940 h 488"/>
                  <a:gd name="T30" fmla="*/ 224416 w 303"/>
                  <a:gd name="T31" fmla="*/ 6340362 h 488"/>
                  <a:gd name="T32" fmla="*/ 209939 w 303"/>
                  <a:gd name="T33" fmla="*/ 6619548 h 488"/>
                  <a:gd name="T34" fmla="*/ 219917 w 303"/>
                  <a:gd name="T35" fmla="*/ 6107730 h 488"/>
                  <a:gd name="T36" fmla="*/ 230625 w 303"/>
                  <a:gd name="T37" fmla="*/ 5535640 h 488"/>
                  <a:gd name="T38" fmla="*/ 238142 w 303"/>
                  <a:gd name="T39" fmla="*/ 4991082 h 488"/>
                  <a:gd name="T40" fmla="*/ 241899 w 303"/>
                  <a:gd name="T41" fmla="*/ 4472688 h 488"/>
                  <a:gd name="T42" fmla="*/ 239786 w 303"/>
                  <a:gd name="T43" fmla="*/ 4072410 h 488"/>
                  <a:gd name="T44" fmla="*/ 233468 w 303"/>
                  <a:gd name="T45" fmla="*/ 3668477 h 488"/>
                  <a:gd name="T46" fmla="*/ 222714 w 303"/>
                  <a:gd name="T47" fmla="*/ 3267610 h 488"/>
                  <a:gd name="T48" fmla="*/ 210250 w 303"/>
                  <a:gd name="T49" fmla="*/ 2917974 h 488"/>
                  <a:gd name="T50" fmla="*/ 195052 w 303"/>
                  <a:gd name="T51" fmla="*/ 2599686 h 488"/>
                  <a:gd name="T52" fmla="*/ 178611 w 303"/>
                  <a:gd name="T53" fmla="*/ 2360721 h 488"/>
                  <a:gd name="T54" fmla="*/ 162947 w 303"/>
                  <a:gd name="T55" fmla="*/ 2204233 h 488"/>
                  <a:gd name="T56" fmla="*/ 147249 w 303"/>
                  <a:gd name="T57" fmla="*/ 2129068 h 488"/>
                  <a:gd name="T58" fmla="*/ 145128 w 303"/>
                  <a:gd name="T59" fmla="*/ 7458986 h 488"/>
                  <a:gd name="T60" fmla="*/ 138845 w 303"/>
                  <a:gd name="T61" fmla="*/ 7686772 h 488"/>
                  <a:gd name="T62" fmla="*/ 124010 w 303"/>
                  <a:gd name="T63" fmla="*/ 8002224 h 488"/>
                  <a:gd name="T64" fmla="*/ 112970 w 303"/>
                  <a:gd name="T65" fmla="*/ 8158721 h 488"/>
                  <a:gd name="T66" fmla="*/ 100444 w 303"/>
                  <a:gd name="T67" fmla="*/ 8281562 h 488"/>
                  <a:gd name="T68" fmla="*/ 86979 w 303"/>
                  <a:gd name="T69" fmla="*/ 8391963 h 488"/>
                  <a:gd name="T70" fmla="*/ 72054 w 303"/>
                  <a:gd name="T71" fmla="*/ 8469068 h 488"/>
                  <a:gd name="T72" fmla="*/ 57547 w 303"/>
                  <a:gd name="T73" fmla="*/ 8501366 h 488"/>
                  <a:gd name="T74" fmla="*/ 37804 w 303"/>
                  <a:gd name="T75" fmla="*/ 8469068 h 488"/>
                  <a:gd name="T76" fmla="*/ 25338 w 303"/>
                  <a:gd name="T77" fmla="*/ 8391963 h 488"/>
                  <a:gd name="T78" fmla="*/ 11878 w 303"/>
                  <a:gd name="T79" fmla="*/ 8240222 h 488"/>
                  <a:gd name="T80" fmla="*/ 5452 w 303"/>
                  <a:gd name="T81" fmla="*/ 8105965 h 488"/>
                  <a:gd name="T82" fmla="*/ 1881 w 303"/>
                  <a:gd name="T83" fmla="*/ 7926097 h 488"/>
                  <a:gd name="T84" fmla="*/ 0 w 303"/>
                  <a:gd name="T85" fmla="*/ 7720260 h 488"/>
                  <a:gd name="T86" fmla="*/ 1881 w 303"/>
                  <a:gd name="T87" fmla="*/ 7535021 h 488"/>
                  <a:gd name="T88" fmla="*/ 5843 w 303"/>
                  <a:gd name="T89" fmla="*/ 7331867 h 488"/>
                  <a:gd name="T90" fmla="*/ 13756 w 303"/>
                  <a:gd name="T91" fmla="*/ 7145941 h 488"/>
                  <a:gd name="T92" fmla="*/ 28310 w 303"/>
                  <a:gd name="T93" fmla="*/ 6839851 h 488"/>
                  <a:gd name="T94" fmla="*/ 49875 w 303"/>
                  <a:gd name="T95" fmla="*/ 6619548 h 488"/>
                  <a:gd name="T96" fmla="*/ 75419 w 303"/>
                  <a:gd name="T97" fmla="*/ 6464130 h 488"/>
                  <a:gd name="T98" fmla="*/ 96588 w 303"/>
                  <a:gd name="T99" fmla="*/ 6419930 h 488"/>
                  <a:gd name="T100" fmla="*/ 109045 w 303"/>
                  <a:gd name="T101" fmla="*/ 6464130 h 488"/>
                  <a:gd name="T102" fmla="*/ 123321 w 303"/>
                  <a:gd name="T103" fmla="*/ 6544905 h 488"/>
                  <a:gd name="T104" fmla="*/ 130627 w 303"/>
                  <a:gd name="T105" fmla="*/ 0 h 488"/>
                  <a:gd name="T106" fmla="*/ 147249 w 303"/>
                  <a:gd name="T107" fmla="*/ 73731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199" name="Group 20"/>
              <p:cNvGrpSpPr>
                <a:grpSpLocks/>
              </p:cNvGrpSpPr>
              <p:nvPr/>
            </p:nvGrpSpPr>
            <p:grpSpPr bwMode="auto">
              <a:xfrm>
                <a:off x="2550868" y="3509076"/>
                <a:ext cx="269626" cy="376305"/>
                <a:chOff x="4062" y="2814"/>
                <a:chExt cx="168" cy="216"/>
              </a:xfrm>
            </p:grpSpPr>
            <p:sp>
              <p:nvSpPr>
                <p:cNvPr id="200" name="Freeform 21"/>
                <p:cNvSpPr>
                  <a:spLocks/>
                </p:cNvSpPr>
                <p:nvPr/>
              </p:nvSpPr>
              <p:spPr bwMode="auto">
                <a:xfrm>
                  <a:off x="4071" y="2824"/>
                  <a:ext cx="159" cy="206"/>
                </a:xfrm>
                <a:custGeom>
                  <a:avLst/>
                  <a:gdLst>
                    <a:gd name="T0" fmla="*/ 74 w 159"/>
                    <a:gd name="T1" fmla="*/ 205 h 206"/>
                    <a:gd name="T2" fmla="*/ 74 w 159"/>
                    <a:gd name="T3" fmla="*/ 205 h 206"/>
                    <a:gd name="T4" fmla="*/ 158 w 159"/>
                    <a:gd name="T5" fmla="*/ 4 h 206"/>
                    <a:gd name="T6" fmla="*/ 145 w 159"/>
                    <a:gd name="T7" fmla="*/ 15 h 206"/>
                    <a:gd name="T8" fmla="*/ 122 w 159"/>
                    <a:gd name="T9" fmla="*/ 23 h 206"/>
                    <a:gd name="T10" fmla="*/ 103 w 159"/>
                    <a:gd name="T11" fmla="*/ 27 h 206"/>
                    <a:gd name="T12" fmla="*/ 82 w 159"/>
                    <a:gd name="T13" fmla="*/ 30 h 206"/>
                    <a:gd name="T14" fmla="*/ 61 w 159"/>
                    <a:gd name="T15" fmla="*/ 30 h 206"/>
                    <a:gd name="T16" fmla="*/ 38 w 159"/>
                    <a:gd name="T17" fmla="*/ 25 h 206"/>
                    <a:gd name="T18" fmla="*/ 22 w 159"/>
                    <a:gd name="T19" fmla="*/ 18 h 206"/>
                    <a:gd name="T20" fmla="*/ 8 w 159"/>
                    <a:gd name="T21" fmla="*/ 12 h 206"/>
                    <a:gd name="T22" fmla="*/ 0 w 159"/>
                    <a:gd name="T23" fmla="*/ 0 h 20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9" h="206">
                      <a:moveTo>
                        <a:pt x="74" y="205"/>
                      </a:moveTo>
                      <a:lnTo>
                        <a:pt x="74" y="205"/>
                      </a:lnTo>
                      <a:lnTo>
                        <a:pt x="158" y="4"/>
                      </a:lnTo>
                      <a:lnTo>
                        <a:pt x="145" y="15"/>
                      </a:lnTo>
                      <a:lnTo>
                        <a:pt x="122" y="23"/>
                      </a:lnTo>
                      <a:lnTo>
                        <a:pt x="103" y="27"/>
                      </a:lnTo>
                      <a:lnTo>
                        <a:pt x="82" y="30"/>
                      </a:lnTo>
                      <a:lnTo>
                        <a:pt x="61" y="30"/>
                      </a:lnTo>
                      <a:lnTo>
                        <a:pt x="38" y="25"/>
                      </a:lnTo>
                      <a:lnTo>
                        <a:pt x="22" y="18"/>
                      </a:lnTo>
                      <a:lnTo>
                        <a:pt x="8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201" name="Oval 22"/>
                <p:cNvSpPr>
                  <a:spLocks noChangeArrowheads="1"/>
                </p:cNvSpPr>
                <p:nvPr/>
              </p:nvSpPr>
              <p:spPr bwMode="auto">
                <a:xfrm>
                  <a:off x="4062" y="2814"/>
                  <a:ext cx="17" cy="14"/>
                </a:xfrm>
                <a:prstGeom prst="ellipse">
                  <a:avLst/>
                </a:prstGeom>
                <a:solidFill>
                  <a:srgbClr val="000000"/>
                </a:solidFill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800" dirty="0">
                    <a:latin typeface="Arial" charset="0"/>
                  </a:endParaRPr>
                </a:p>
              </p:txBody>
            </p:sp>
          </p:grpSp>
        </p:grpSp>
        <p:grpSp>
          <p:nvGrpSpPr>
            <p:cNvPr id="138" name="Группа 137"/>
            <p:cNvGrpSpPr/>
            <p:nvPr/>
          </p:nvGrpSpPr>
          <p:grpSpPr>
            <a:xfrm>
              <a:off x="4789129" y="4091077"/>
              <a:ext cx="603741" cy="588776"/>
              <a:chOff x="3291748" y="3223276"/>
              <a:chExt cx="1108880" cy="900000"/>
            </a:xfrm>
          </p:grpSpPr>
          <p:pic>
            <p:nvPicPr>
              <p:cNvPr id="192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48" t="27731" r="27969" b="13333"/>
              <a:stretch/>
            </p:blipFill>
            <p:spPr bwMode="auto">
              <a:xfrm>
                <a:off x="3291748" y="3223276"/>
                <a:ext cx="479042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" name="Freeform 87"/>
              <p:cNvSpPr>
                <a:spLocks/>
              </p:cNvSpPr>
              <p:nvPr/>
            </p:nvSpPr>
            <p:spPr bwMode="auto">
              <a:xfrm rot="10800000">
                <a:off x="4108767" y="3296180"/>
                <a:ext cx="274348" cy="754191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94" name="Line 106"/>
              <p:cNvSpPr>
                <a:spLocks noChangeShapeType="1"/>
              </p:cNvSpPr>
              <p:nvPr/>
            </p:nvSpPr>
            <p:spPr bwMode="auto">
              <a:xfrm>
                <a:off x="3577583" y="3273064"/>
                <a:ext cx="823045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95" name="Line 107"/>
              <p:cNvSpPr>
                <a:spLocks noChangeShapeType="1"/>
              </p:cNvSpPr>
              <p:nvPr/>
            </p:nvSpPr>
            <p:spPr bwMode="auto">
              <a:xfrm>
                <a:off x="4177354" y="3410189"/>
                <a:ext cx="205761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39" name="Line 112"/>
            <p:cNvSpPr>
              <a:spLocks noChangeShapeType="1"/>
            </p:cNvSpPr>
            <p:nvPr/>
          </p:nvSpPr>
          <p:spPr bwMode="auto">
            <a:xfrm>
              <a:off x="6142808" y="4095043"/>
              <a:ext cx="0" cy="5382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cxnSp>
          <p:nvCxnSpPr>
            <p:cNvPr id="148" name="Прямая соединительная линия 147"/>
            <p:cNvCxnSpPr/>
            <p:nvPr/>
          </p:nvCxnSpPr>
          <p:spPr>
            <a:xfrm flipV="1">
              <a:off x="863881" y="4567907"/>
              <a:ext cx="5355343" cy="223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" name="Line 112"/>
            <p:cNvSpPr>
              <a:spLocks noChangeShapeType="1"/>
            </p:cNvSpPr>
            <p:nvPr/>
          </p:nvSpPr>
          <p:spPr bwMode="auto">
            <a:xfrm>
              <a:off x="2072264" y="5163703"/>
              <a:ext cx="0" cy="5382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349" name="Группа 348"/>
            <p:cNvGrpSpPr/>
            <p:nvPr/>
          </p:nvGrpSpPr>
          <p:grpSpPr>
            <a:xfrm>
              <a:off x="940657" y="5169234"/>
              <a:ext cx="1033127" cy="552522"/>
              <a:chOff x="922969" y="3220926"/>
              <a:chExt cx="1897525" cy="844582"/>
            </a:xfrm>
          </p:grpSpPr>
          <p:sp>
            <p:nvSpPr>
              <p:cNvPr id="350" name="Freeform 27"/>
              <p:cNvSpPr>
                <a:spLocks/>
              </p:cNvSpPr>
              <p:nvPr/>
            </p:nvSpPr>
            <p:spPr bwMode="auto">
              <a:xfrm>
                <a:off x="922969" y="3220926"/>
                <a:ext cx="533317" cy="839581"/>
              </a:xfrm>
              <a:custGeom>
                <a:avLst/>
                <a:gdLst>
                  <a:gd name="T0" fmla="*/ 148656 w 303"/>
                  <a:gd name="T1" fmla="*/ 238896 h 488"/>
                  <a:gd name="T2" fmla="*/ 154568 w 303"/>
                  <a:gd name="T3" fmla="*/ 624123 h 488"/>
                  <a:gd name="T4" fmla="*/ 162374 w 303"/>
                  <a:gd name="T5" fmla="*/ 937850 h 488"/>
                  <a:gd name="T6" fmla="*/ 171069 w 303"/>
                  <a:gd name="T7" fmla="*/ 1224003 h 488"/>
                  <a:gd name="T8" fmla="*/ 180637 w 303"/>
                  <a:gd name="T9" fmla="*/ 1461073 h 488"/>
                  <a:gd name="T10" fmla="*/ 193064 w 303"/>
                  <a:gd name="T11" fmla="*/ 1767244 h 488"/>
                  <a:gd name="T12" fmla="*/ 209939 w 303"/>
                  <a:gd name="T13" fmla="*/ 2146797 h 488"/>
                  <a:gd name="T14" fmla="*/ 222380 w 303"/>
                  <a:gd name="T15" fmla="*/ 2466638 h 488"/>
                  <a:gd name="T16" fmla="*/ 236328 w 303"/>
                  <a:gd name="T17" fmla="*/ 2906052 h 488"/>
                  <a:gd name="T18" fmla="*/ 247871 w 303"/>
                  <a:gd name="T19" fmla="*/ 3355517 h 488"/>
                  <a:gd name="T20" fmla="*/ 253573 w 303"/>
                  <a:gd name="T21" fmla="*/ 3811815 h 488"/>
                  <a:gd name="T22" fmla="*/ 255091 w 303"/>
                  <a:gd name="T23" fmla="*/ 4290903 h 488"/>
                  <a:gd name="T24" fmla="*/ 254653 w 303"/>
                  <a:gd name="T25" fmla="*/ 4676986 h 488"/>
                  <a:gd name="T26" fmla="*/ 249234 w 303"/>
                  <a:gd name="T27" fmla="*/ 5084150 h 488"/>
                  <a:gd name="T28" fmla="*/ 239786 w 303"/>
                  <a:gd name="T29" fmla="*/ 5689940 h 488"/>
                  <a:gd name="T30" fmla="*/ 224416 w 303"/>
                  <a:gd name="T31" fmla="*/ 6340362 h 488"/>
                  <a:gd name="T32" fmla="*/ 209939 w 303"/>
                  <a:gd name="T33" fmla="*/ 6619548 h 488"/>
                  <a:gd name="T34" fmla="*/ 219917 w 303"/>
                  <a:gd name="T35" fmla="*/ 6107730 h 488"/>
                  <a:gd name="T36" fmla="*/ 230625 w 303"/>
                  <a:gd name="T37" fmla="*/ 5535640 h 488"/>
                  <a:gd name="T38" fmla="*/ 238142 w 303"/>
                  <a:gd name="T39" fmla="*/ 4991082 h 488"/>
                  <a:gd name="T40" fmla="*/ 241899 w 303"/>
                  <a:gd name="T41" fmla="*/ 4472688 h 488"/>
                  <a:gd name="T42" fmla="*/ 239786 w 303"/>
                  <a:gd name="T43" fmla="*/ 4072410 h 488"/>
                  <a:gd name="T44" fmla="*/ 233468 w 303"/>
                  <a:gd name="T45" fmla="*/ 3668477 h 488"/>
                  <a:gd name="T46" fmla="*/ 222714 w 303"/>
                  <a:gd name="T47" fmla="*/ 3267610 h 488"/>
                  <a:gd name="T48" fmla="*/ 210250 w 303"/>
                  <a:gd name="T49" fmla="*/ 2917974 h 488"/>
                  <a:gd name="T50" fmla="*/ 195052 w 303"/>
                  <a:gd name="T51" fmla="*/ 2599686 h 488"/>
                  <a:gd name="T52" fmla="*/ 178611 w 303"/>
                  <a:gd name="T53" fmla="*/ 2360721 h 488"/>
                  <a:gd name="T54" fmla="*/ 162947 w 303"/>
                  <a:gd name="T55" fmla="*/ 2204233 h 488"/>
                  <a:gd name="T56" fmla="*/ 147249 w 303"/>
                  <a:gd name="T57" fmla="*/ 2129068 h 488"/>
                  <a:gd name="T58" fmla="*/ 145128 w 303"/>
                  <a:gd name="T59" fmla="*/ 7458986 h 488"/>
                  <a:gd name="T60" fmla="*/ 138845 w 303"/>
                  <a:gd name="T61" fmla="*/ 7686772 h 488"/>
                  <a:gd name="T62" fmla="*/ 124010 w 303"/>
                  <a:gd name="T63" fmla="*/ 8002224 h 488"/>
                  <a:gd name="T64" fmla="*/ 112970 w 303"/>
                  <a:gd name="T65" fmla="*/ 8158721 h 488"/>
                  <a:gd name="T66" fmla="*/ 100444 w 303"/>
                  <a:gd name="T67" fmla="*/ 8281562 h 488"/>
                  <a:gd name="T68" fmla="*/ 86979 w 303"/>
                  <a:gd name="T69" fmla="*/ 8391963 h 488"/>
                  <a:gd name="T70" fmla="*/ 72054 w 303"/>
                  <a:gd name="T71" fmla="*/ 8469068 h 488"/>
                  <a:gd name="T72" fmla="*/ 57547 w 303"/>
                  <a:gd name="T73" fmla="*/ 8501366 h 488"/>
                  <a:gd name="T74" fmla="*/ 37804 w 303"/>
                  <a:gd name="T75" fmla="*/ 8469068 h 488"/>
                  <a:gd name="T76" fmla="*/ 25338 w 303"/>
                  <a:gd name="T77" fmla="*/ 8391963 h 488"/>
                  <a:gd name="T78" fmla="*/ 11878 w 303"/>
                  <a:gd name="T79" fmla="*/ 8240222 h 488"/>
                  <a:gd name="T80" fmla="*/ 5452 w 303"/>
                  <a:gd name="T81" fmla="*/ 8105965 h 488"/>
                  <a:gd name="T82" fmla="*/ 1881 w 303"/>
                  <a:gd name="T83" fmla="*/ 7926097 h 488"/>
                  <a:gd name="T84" fmla="*/ 0 w 303"/>
                  <a:gd name="T85" fmla="*/ 7720260 h 488"/>
                  <a:gd name="T86" fmla="*/ 1881 w 303"/>
                  <a:gd name="T87" fmla="*/ 7535021 h 488"/>
                  <a:gd name="T88" fmla="*/ 5843 w 303"/>
                  <a:gd name="T89" fmla="*/ 7331867 h 488"/>
                  <a:gd name="T90" fmla="*/ 13756 w 303"/>
                  <a:gd name="T91" fmla="*/ 7145941 h 488"/>
                  <a:gd name="T92" fmla="*/ 28310 w 303"/>
                  <a:gd name="T93" fmla="*/ 6839851 h 488"/>
                  <a:gd name="T94" fmla="*/ 49875 w 303"/>
                  <a:gd name="T95" fmla="*/ 6619548 h 488"/>
                  <a:gd name="T96" fmla="*/ 75419 w 303"/>
                  <a:gd name="T97" fmla="*/ 6464130 h 488"/>
                  <a:gd name="T98" fmla="*/ 96588 w 303"/>
                  <a:gd name="T99" fmla="*/ 6419930 h 488"/>
                  <a:gd name="T100" fmla="*/ 109045 w 303"/>
                  <a:gd name="T101" fmla="*/ 6464130 h 488"/>
                  <a:gd name="T102" fmla="*/ 123321 w 303"/>
                  <a:gd name="T103" fmla="*/ 6544905 h 488"/>
                  <a:gd name="T104" fmla="*/ 130627 w 303"/>
                  <a:gd name="T105" fmla="*/ 0 h 488"/>
                  <a:gd name="T106" fmla="*/ 147249 w 303"/>
                  <a:gd name="T107" fmla="*/ 73731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352" name="Group 20"/>
              <p:cNvGrpSpPr>
                <a:grpSpLocks/>
              </p:cNvGrpSpPr>
              <p:nvPr/>
            </p:nvGrpSpPr>
            <p:grpSpPr bwMode="auto">
              <a:xfrm>
                <a:off x="1616934" y="3513600"/>
                <a:ext cx="269626" cy="376305"/>
                <a:chOff x="4062" y="2814"/>
                <a:chExt cx="168" cy="216"/>
              </a:xfrm>
            </p:grpSpPr>
            <p:sp>
              <p:nvSpPr>
                <p:cNvPr id="357" name="Freeform 21"/>
                <p:cNvSpPr>
                  <a:spLocks/>
                </p:cNvSpPr>
                <p:nvPr/>
              </p:nvSpPr>
              <p:spPr bwMode="auto">
                <a:xfrm>
                  <a:off x="4071" y="2824"/>
                  <a:ext cx="159" cy="206"/>
                </a:xfrm>
                <a:custGeom>
                  <a:avLst/>
                  <a:gdLst>
                    <a:gd name="T0" fmla="*/ 74 w 159"/>
                    <a:gd name="T1" fmla="*/ 205 h 206"/>
                    <a:gd name="T2" fmla="*/ 74 w 159"/>
                    <a:gd name="T3" fmla="*/ 205 h 206"/>
                    <a:gd name="T4" fmla="*/ 158 w 159"/>
                    <a:gd name="T5" fmla="*/ 4 h 206"/>
                    <a:gd name="T6" fmla="*/ 145 w 159"/>
                    <a:gd name="T7" fmla="*/ 15 h 206"/>
                    <a:gd name="T8" fmla="*/ 122 w 159"/>
                    <a:gd name="T9" fmla="*/ 23 h 206"/>
                    <a:gd name="T10" fmla="*/ 103 w 159"/>
                    <a:gd name="T11" fmla="*/ 27 h 206"/>
                    <a:gd name="T12" fmla="*/ 82 w 159"/>
                    <a:gd name="T13" fmla="*/ 30 h 206"/>
                    <a:gd name="T14" fmla="*/ 61 w 159"/>
                    <a:gd name="T15" fmla="*/ 30 h 206"/>
                    <a:gd name="T16" fmla="*/ 38 w 159"/>
                    <a:gd name="T17" fmla="*/ 25 h 206"/>
                    <a:gd name="T18" fmla="*/ 22 w 159"/>
                    <a:gd name="T19" fmla="*/ 18 h 206"/>
                    <a:gd name="T20" fmla="*/ 8 w 159"/>
                    <a:gd name="T21" fmla="*/ 12 h 206"/>
                    <a:gd name="T22" fmla="*/ 0 w 159"/>
                    <a:gd name="T23" fmla="*/ 0 h 20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9" h="206">
                      <a:moveTo>
                        <a:pt x="74" y="205"/>
                      </a:moveTo>
                      <a:lnTo>
                        <a:pt x="74" y="205"/>
                      </a:lnTo>
                      <a:lnTo>
                        <a:pt x="158" y="4"/>
                      </a:lnTo>
                      <a:lnTo>
                        <a:pt x="145" y="15"/>
                      </a:lnTo>
                      <a:lnTo>
                        <a:pt x="122" y="23"/>
                      </a:lnTo>
                      <a:lnTo>
                        <a:pt x="103" y="27"/>
                      </a:lnTo>
                      <a:lnTo>
                        <a:pt x="82" y="30"/>
                      </a:lnTo>
                      <a:lnTo>
                        <a:pt x="61" y="30"/>
                      </a:lnTo>
                      <a:lnTo>
                        <a:pt x="38" y="25"/>
                      </a:lnTo>
                      <a:lnTo>
                        <a:pt x="22" y="18"/>
                      </a:lnTo>
                      <a:lnTo>
                        <a:pt x="8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58" name="Oval 22"/>
                <p:cNvSpPr>
                  <a:spLocks noChangeArrowheads="1"/>
                </p:cNvSpPr>
                <p:nvPr/>
              </p:nvSpPr>
              <p:spPr bwMode="auto">
                <a:xfrm>
                  <a:off x="4062" y="2814"/>
                  <a:ext cx="17" cy="14"/>
                </a:xfrm>
                <a:prstGeom prst="ellipse">
                  <a:avLst/>
                </a:prstGeom>
                <a:solidFill>
                  <a:srgbClr val="000000"/>
                </a:solidFill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800" dirty="0">
                    <a:latin typeface="Arial" charset="0"/>
                  </a:endParaRPr>
                </a:p>
              </p:txBody>
            </p:sp>
          </p:grpSp>
          <p:sp>
            <p:nvSpPr>
              <p:cNvPr id="353" name="Freeform 27"/>
              <p:cNvSpPr>
                <a:spLocks/>
              </p:cNvSpPr>
              <p:nvPr/>
            </p:nvSpPr>
            <p:spPr bwMode="auto">
              <a:xfrm>
                <a:off x="1900384" y="3225927"/>
                <a:ext cx="533317" cy="839581"/>
              </a:xfrm>
              <a:custGeom>
                <a:avLst/>
                <a:gdLst>
                  <a:gd name="T0" fmla="*/ 148656 w 303"/>
                  <a:gd name="T1" fmla="*/ 238896 h 488"/>
                  <a:gd name="T2" fmla="*/ 154568 w 303"/>
                  <a:gd name="T3" fmla="*/ 624123 h 488"/>
                  <a:gd name="T4" fmla="*/ 162374 w 303"/>
                  <a:gd name="T5" fmla="*/ 937850 h 488"/>
                  <a:gd name="T6" fmla="*/ 171069 w 303"/>
                  <a:gd name="T7" fmla="*/ 1224003 h 488"/>
                  <a:gd name="T8" fmla="*/ 180637 w 303"/>
                  <a:gd name="T9" fmla="*/ 1461073 h 488"/>
                  <a:gd name="T10" fmla="*/ 193064 w 303"/>
                  <a:gd name="T11" fmla="*/ 1767244 h 488"/>
                  <a:gd name="T12" fmla="*/ 209939 w 303"/>
                  <a:gd name="T13" fmla="*/ 2146797 h 488"/>
                  <a:gd name="T14" fmla="*/ 222380 w 303"/>
                  <a:gd name="T15" fmla="*/ 2466638 h 488"/>
                  <a:gd name="T16" fmla="*/ 236328 w 303"/>
                  <a:gd name="T17" fmla="*/ 2906052 h 488"/>
                  <a:gd name="T18" fmla="*/ 247871 w 303"/>
                  <a:gd name="T19" fmla="*/ 3355517 h 488"/>
                  <a:gd name="T20" fmla="*/ 253573 w 303"/>
                  <a:gd name="T21" fmla="*/ 3811815 h 488"/>
                  <a:gd name="T22" fmla="*/ 255091 w 303"/>
                  <a:gd name="T23" fmla="*/ 4290903 h 488"/>
                  <a:gd name="T24" fmla="*/ 254653 w 303"/>
                  <a:gd name="T25" fmla="*/ 4676986 h 488"/>
                  <a:gd name="T26" fmla="*/ 249234 w 303"/>
                  <a:gd name="T27" fmla="*/ 5084150 h 488"/>
                  <a:gd name="T28" fmla="*/ 239786 w 303"/>
                  <a:gd name="T29" fmla="*/ 5689940 h 488"/>
                  <a:gd name="T30" fmla="*/ 224416 w 303"/>
                  <a:gd name="T31" fmla="*/ 6340362 h 488"/>
                  <a:gd name="T32" fmla="*/ 209939 w 303"/>
                  <a:gd name="T33" fmla="*/ 6619548 h 488"/>
                  <a:gd name="T34" fmla="*/ 219917 w 303"/>
                  <a:gd name="T35" fmla="*/ 6107730 h 488"/>
                  <a:gd name="T36" fmla="*/ 230625 w 303"/>
                  <a:gd name="T37" fmla="*/ 5535640 h 488"/>
                  <a:gd name="T38" fmla="*/ 238142 w 303"/>
                  <a:gd name="T39" fmla="*/ 4991082 h 488"/>
                  <a:gd name="T40" fmla="*/ 241899 w 303"/>
                  <a:gd name="T41" fmla="*/ 4472688 h 488"/>
                  <a:gd name="T42" fmla="*/ 239786 w 303"/>
                  <a:gd name="T43" fmla="*/ 4072410 h 488"/>
                  <a:gd name="T44" fmla="*/ 233468 w 303"/>
                  <a:gd name="T45" fmla="*/ 3668477 h 488"/>
                  <a:gd name="T46" fmla="*/ 222714 w 303"/>
                  <a:gd name="T47" fmla="*/ 3267610 h 488"/>
                  <a:gd name="T48" fmla="*/ 210250 w 303"/>
                  <a:gd name="T49" fmla="*/ 2917974 h 488"/>
                  <a:gd name="T50" fmla="*/ 195052 w 303"/>
                  <a:gd name="T51" fmla="*/ 2599686 h 488"/>
                  <a:gd name="T52" fmla="*/ 178611 w 303"/>
                  <a:gd name="T53" fmla="*/ 2360721 h 488"/>
                  <a:gd name="T54" fmla="*/ 162947 w 303"/>
                  <a:gd name="T55" fmla="*/ 2204233 h 488"/>
                  <a:gd name="T56" fmla="*/ 147249 w 303"/>
                  <a:gd name="T57" fmla="*/ 2129068 h 488"/>
                  <a:gd name="T58" fmla="*/ 145128 w 303"/>
                  <a:gd name="T59" fmla="*/ 7458986 h 488"/>
                  <a:gd name="T60" fmla="*/ 138845 w 303"/>
                  <a:gd name="T61" fmla="*/ 7686772 h 488"/>
                  <a:gd name="T62" fmla="*/ 124010 w 303"/>
                  <a:gd name="T63" fmla="*/ 8002224 h 488"/>
                  <a:gd name="T64" fmla="*/ 112970 w 303"/>
                  <a:gd name="T65" fmla="*/ 8158721 h 488"/>
                  <a:gd name="T66" fmla="*/ 100444 w 303"/>
                  <a:gd name="T67" fmla="*/ 8281562 h 488"/>
                  <a:gd name="T68" fmla="*/ 86979 w 303"/>
                  <a:gd name="T69" fmla="*/ 8391963 h 488"/>
                  <a:gd name="T70" fmla="*/ 72054 w 303"/>
                  <a:gd name="T71" fmla="*/ 8469068 h 488"/>
                  <a:gd name="T72" fmla="*/ 57547 w 303"/>
                  <a:gd name="T73" fmla="*/ 8501366 h 488"/>
                  <a:gd name="T74" fmla="*/ 37804 w 303"/>
                  <a:gd name="T75" fmla="*/ 8469068 h 488"/>
                  <a:gd name="T76" fmla="*/ 25338 w 303"/>
                  <a:gd name="T77" fmla="*/ 8391963 h 488"/>
                  <a:gd name="T78" fmla="*/ 11878 w 303"/>
                  <a:gd name="T79" fmla="*/ 8240222 h 488"/>
                  <a:gd name="T80" fmla="*/ 5452 w 303"/>
                  <a:gd name="T81" fmla="*/ 8105965 h 488"/>
                  <a:gd name="T82" fmla="*/ 1881 w 303"/>
                  <a:gd name="T83" fmla="*/ 7926097 h 488"/>
                  <a:gd name="T84" fmla="*/ 0 w 303"/>
                  <a:gd name="T85" fmla="*/ 7720260 h 488"/>
                  <a:gd name="T86" fmla="*/ 1881 w 303"/>
                  <a:gd name="T87" fmla="*/ 7535021 h 488"/>
                  <a:gd name="T88" fmla="*/ 5843 w 303"/>
                  <a:gd name="T89" fmla="*/ 7331867 h 488"/>
                  <a:gd name="T90" fmla="*/ 13756 w 303"/>
                  <a:gd name="T91" fmla="*/ 7145941 h 488"/>
                  <a:gd name="T92" fmla="*/ 28310 w 303"/>
                  <a:gd name="T93" fmla="*/ 6839851 h 488"/>
                  <a:gd name="T94" fmla="*/ 49875 w 303"/>
                  <a:gd name="T95" fmla="*/ 6619548 h 488"/>
                  <a:gd name="T96" fmla="*/ 75419 w 303"/>
                  <a:gd name="T97" fmla="*/ 6464130 h 488"/>
                  <a:gd name="T98" fmla="*/ 96588 w 303"/>
                  <a:gd name="T99" fmla="*/ 6419930 h 488"/>
                  <a:gd name="T100" fmla="*/ 109045 w 303"/>
                  <a:gd name="T101" fmla="*/ 6464130 h 488"/>
                  <a:gd name="T102" fmla="*/ 123321 w 303"/>
                  <a:gd name="T103" fmla="*/ 6544905 h 488"/>
                  <a:gd name="T104" fmla="*/ 130627 w 303"/>
                  <a:gd name="T105" fmla="*/ 0 h 488"/>
                  <a:gd name="T106" fmla="*/ 147249 w 303"/>
                  <a:gd name="T107" fmla="*/ 73731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354" name="Group 20"/>
              <p:cNvGrpSpPr>
                <a:grpSpLocks/>
              </p:cNvGrpSpPr>
              <p:nvPr/>
            </p:nvGrpSpPr>
            <p:grpSpPr bwMode="auto">
              <a:xfrm>
                <a:off x="2550868" y="3509076"/>
                <a:ext cx="269626" cy="376305"/>
                <a:chOff x="4062" y="2814"/>
                <a:chExt cx="168" cy="216"/>
              </a:xfrm>
            </p:grpSpPr>
            <p:sp>
              <p:nvSpPr>
                <p:cNvPr id="355" name="Freeform 21"/>
                <p:cNvSpPr>
                  <a:spLocks/>
                </p:cNvSpPr>
                <p:nvPr/>
              </p:nvSpPr>
              <p:spPr bwMode="auto">
                <a:xfrm>
                  <a:off x="4071" y="2824"/>
                  <a:ext cx="159" cy="206"/>
                </a:xfrm>
                <a:custGeom>
                  <a:avLst/>
                  <a:gdLst>
                    <a:gd name="T0" fmla="*/ 74 w 159"/>
                    <a:gd name="T1" fmla="*/ 205 h 206"/>
                    <a:gd name="T2" fmla="*/ 74 w 159"/>
                    <a:gd name="T3" fmla="*/ 205 h 206"/>
                    <a:gd name="T4" fmla="*/ 158 w 159"/>
                    <a:gd name="T5" fmla="*/ 4 h 206"/>
                    <a:gd name="T6" fmla="*/ 145 w 159"/>
                    <a:gd name="T7" fmla="*/ 15 h 206"/>
                    <a:gd name="T8" fmla="*/ 122 w 159"/>
                    <a:gd name="T9" fmla="*/ 23 h 206"/>
                    <a:gd name="T10" fmla="*/ 103 w 159"/>
                    <a:gd name="T11" fmla="*/ 27 h 206"/>
                    <a:gd name="T12" fmla="*/ 82 w 159"/>
                    <a:gd name="T13" fmla="*/ 30 h 206"/>
                    <a:gd name="T14" fmla="*/ 61 w 159"/>
                    <a:gd name="T15" fmla="*/ 30 h 206"/>
                    <a:gd name="T16" fmla="*/ 38 w 159"/>
                    <a:gd name="T17" fmla="*/ 25 h 206"/>
                    <a:gd name="T18" fmla="*/ 22 w 159"/>
                    <a:gd name="T19" fmla="*/ 18 h 206"/>
                    <a:gd name="T20" fmla="*/ 8 w 159"/>
                    <a:gd name="T21" fmla="*/ 12 h 206"/>
                    <a:gd name="T22" fmla="*/ 0 w 159"/>
                    <a:gd name="T23" fmla="*/ 0 h 20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9" h="206">
                      <a:moveTo>
                        <a:pt x="74" y="205"/>
                      </a:moveTo>
                      <a:lnTo>
                        <a:pt x="74" y="205"/>
                      </a:lnTo>
                      <a:lnTo>
                        <a:pt x="158" y="4"/>
                      </a:lnTo>
                      <a:lnTo>
                        <a:pt x="145" y="15"/>
                      </a:lnTo>
                      <a:lnTo>
                        <a:pt x="122" y="23"/>
                      </a:lnTo>
                      <a:lnTo>
                        <a:pt x="103" y="27"/>
                      </a:lnTo>
                      <a:lnTo>
                        <a:pt x="82" y="30"/>
                      </a:lnTo>
                      <a:lnTo>
                        <a:pt x="61" y="30"/>
                      </a:lnTo>
                      <a:lnTo>
                        <a:pt x="38" y="25"/>
                      </a:lnTo>
                      <a:lnTo>
                        <a:pt x="22" y="18"/>
                      </a:lnTo>
                      <a:lnTo>
                        <a:pt x="8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56" name="Oval 22"/>
                <p:cNvSpPr>
                  <a:spLocks noChangeArrowheads="1"/>
                </p:cNvSpPr>
                <p:nvPr/>
              </p:nvSpPr>
              <p:spPr bwMode="auto">
                <a:xfrm>
                  <a:off x="4062" y="2814"/>
                  <a:ext cx="17" cy="14"/>
                </a:xfrm>
                <a:prstGeom prst="ellipse">
                  <a:avLst/>
                </a:prstGeom>
                <a:solidFill>
                  <a:srgbClr val="000000"/>
                </a:solidFill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800" dirty="0">
                    <a:latin typeface="Arial" charset="0"/>
                  </a:endParaRPr>
                </a:p>
              </p:txBody>
            </p:sp>
          </p:grpSp>
        </p:grpSp>
        <p:grpSp>
          <p:nvGrpSpPr>
            <p:cNvPr id="359" name="Группа 358"/>
            <p:cNvGrpSpPr/>
            <p:nvPr/>
          </p:nvGrpSpPr>
          <p:grpSpPr>
            <a:xfrm>
              <a:off x="4045364" y="5208556"/>
              <a:ext cx="596915" cy="493389"/>
              <a:chOff x="4546616" y="3281239"/>
              <a:chExt cx="1096342" cy="754192"/>
            </a:xfrm>
          </p:grpSpPr>
          <p:sp>
            <p:nvSpPr>
              <p:cNvPr id="360" name="Freeform 84"/>
              <p:cNvSpPr>
                <a:spLocks/>
              </p:cNvSpPr>
              <p:nvPr/>
            </p:nvSpPr>
            <p:spPr bwMode="auto">
              <a:xfrm rot="10800000">
                <a:off x="4546616" y="3281239"/>
                <a:ext cx="300069" cy="754191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61" name="Freeform 87"/>
              <p:cNvSpPr>
                <a:spLocks/>
              </p:cNvSpPr>
              <p:nvPr/>
            </p:nvSpPr>
            <p:spPr bwMode="auto">
              <a:xfrm rot="10800000">
                <a:off x="5335276" y="3281240"/>
                <a:ext cx="300069" cy="754191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362" name="Group 99"/>
              <p:cNvGrpSpPr>
                <a:grpSpLocks/>
              </p:cNvGrpSpPr>
              <p:nvPr/>
            </p:nvGrpSpPr>
            <p:grpSpPr bwMode="auto">
              <a:xfrm>
                <a:off x="5025674" y="3486928"/>
                <a:ext cx="288637" cy="471369"/>
                <a:chOff x="1680" y="3600"/>
                <a:chExt cx="250" cy="330"/>
              </a:xfrm>
            </p:grpSpPr>
            <p:grpSp>
              <p:nvGrpSpPr>
                <p:cNvPr id="365" name="Group 100"/>
                <p:cNvGrpSpPr>
                  <a:grpSpLocks/>
                </p:cNvGrpSpPr>
                <p:nvPr/>
              </p:nvGrpSpPr>
              <p:grpSpPr bwMode="auto">
                <a:xfrm>
                  <a:off x="1680" y="3696"/>
                  <a:ext cx="202" cy="234"/>
                  <a:chOff x="4062" y="2814"/>
                  <a:chExt cx="168" cy="216"/>
                </a:xfrm>
              </p:grpSpPr>
              <p:sp>
                <p:nvSpPr>
                  <p:cNvPr id="369" name="Freeform 101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370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grpSp>
              <p:nvGrpSpPr>
                <p:cNvPr id="366" name="Group 103"/>
                <p:cNvGrpSpPr>
                  <a:grpSpLocks/>
                </p:cNvGrpSpPr>
                <p:nvPr/>
              </p:nvGrpSpPr>
              <p:grpSpPr bwMode="auto">
                <a:xfrm>
                  <a:off x="1728" y="3600"/>
                  <a:ext cx="202" cy="234"/>
                  <a:chOff x="4062" y="2814"/>
                  <a:chExt cx="168" cy="216"/>
                </a:xfrm>
              </p:grpSpPr>
              <p:sp>
                <p:nvSpPr>
                  <p:cNvPr id="367" name="Freeform 104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368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363" name="Line 106"/>
              <p:cNvSpPr>
                <a:spLocks noChangeShapeType="1"/>
              </p:cNvSpPr>
              <p:nvPr/>
            </p:nvSpPr>
            <p:spPr bwMode="auto">
              <a:xfrm>
                <a:off x="4819913" y="3281240"/>
                <a:ext cx="823045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64" name="Line 107"/>
              <p:cNvSpPr>
                <a:spLocks noChangeShapeType="1"/>
              </p:cNvSpPr>
              <p:nvPr/>
            </p:nvSpPr>
            <p:spPr bwMode="auto">
              <a:xfrm>
                <a:off x="5403863" y="3418365"/>
                <a:ext cx="205761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374" name="Группа 373"/>
            <p:cNvGrpSpPr/>
            <p:nvPr/>
          </p:nvGrpSpPr>
          <p:grpSpPr>
            <a:xfrm>
              <a:off x="3353389" y="5217674"/>
              <a:ext cx="596915" cy="493389"/>
              <a:chOff x="4546616" y="3281239"/>
              <a:chExt cx="1096342" cy="754192"/>
            </a:xfrm>
          </p:grpSpPr>
          <p:sp>
            <p:nvSpPr>
              <p:cNvPr id="375" name="Freeform 84"/>
              <p:cNvSpPr>
                <a:spLocks/>
              </p:cNvSpPr>
              <p:nvPr/>
            </p:nvSpPr>
            <p:spPr bwMode="auto">
              <a:xfrm rot="10800000">
                <a:off x="4546616" y="3281239"/>
                <a:ext cx="300069" cy="754191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76" name="Freeform 87"/>
              <p:cNvSpPr>
                <a:spLocks/>
              </p:cNvSpPr>
              <p:nvPr/>
            </p:nvSpPr>
            <p:spPr bwMode="auto">
              <a:xfrm rot="10800000">
                <a:off x="5335276" y="3281240"/>
                <a:ext cx="300069" cy="754191"/>
              </a:xfrm>
              <a:custGeom>
                <a:avLst/>
                <a:gdLst>
                  <a:gd name="T0" fmla="*/ 0 w 175"/>
                  <a:gd name="T1" fmla="*/ 2147483647 h 489"/>
                  <a:gd name="T2" fmla="*/ 0 w 175"/>
                  <a:gd name="T3" fmla="*/ 2147483647 h 489"/>
                  <a:gd name="T4" fmla="*/ 2147483647 w 175"/>
                  <a:gd name="T5" fmla="*/ 2147483647 h 489"/>
                  <a:gd name="T6" fmla="*/ 2147483647 w 175"/>
                  <a:gd name="T7" fmla="*/ 2147483647 h 489"/>
                  <a:gd name="T8" fmla="*/ 2147483647 w 175"/>
                  <a:gd name="T9" fmla="*/ 2147483647 h 489"/>
                  <a:gd name="T10" fmla="*/ 2147483647 w 175"/>
                  <a:gd name="T11" fmla="*/ 2147483647 h 489"/>
                  <a:gd name="T12" fmla="*/ 2147483647 w 175"/>
                  <a:gd name="T13" fmla="*/ 2147483647 h 489"/>
                  <a:gd name="T14" fmla="*/ 2147483647 w 175"/>
                  <a:gd name="T15" fmla="*/ 2147483647 h 489"/>
                  <a:gd name="T16" fmla="*/ 2147483647 w 175"/>
                  <a:gd name="T17" fmla="*/ 2147483647 h 489"/>
                  <a:gd name="T18" fmla="*/ 2147483647 w 175"/>
                  <a:gd name="T19" fmla="*/ 2147483647 h 489"/>
                  <a:gd name="T20" fmla="*/ 2147483647 w 175"/>
                  <a:gd name="T21" fmla="*/ 2147483647 h 489"/>
                  <a:gd name="T22" fmla="*/ 2147483647 w 175"/>
                  <a:gd name="T23" fmla="*/ 2147483647 h 489"/>
                  <a:gd name="T24" fmla="*/ 2147483647 w 175"/>
                  <a:gd name="T25" fmla="*/ 0 h 489"/>
                  <a:gd name="T26" fmla="*/ 2147483647 w 175"/>
                  <a:gd name="T27" fmla="*/ 2147483647 h 489"/>
                  <a:gd name="T28" fmla="*/ 2147483647 w 175"/>
                  <a:gd name="T29" fmla="*/ 2147483647 h 489"/>
                  <a:gd name="T30" fmla="*/ 2147483647 w 175"/>
                  <a:gd name="T31" fmla="*/ 2147483647 h 489"/>
                  <a:gd name="T32" fmla="*/ 2147483647 w 175"/>
                  <a:gd name="T33" fmla="*/ 2147483647 h 489"/>
                  <a:gd name="T34" fmla="*/ 2147483647 w 175"/>
                  <a:gd name="T35" fmla="*/ 2147483647 h 489"/>
                  <a:gd name="T36" fmla="*/ 2147483647 w 175"/>
                  <a:gd name="T37" fmla="*/ 2147483647 h 489"/>
                  <a:gd name="T38" fmla="*/ 2147483647 w 175"/>
                  <a:gd name="T39" fmla="*/ 2147483647 h 489"/>
                  <a:gd name="T40" fmla="*/ 2147483647 w 175"/>
                  <a:gd name="T41" fmla="*/ 2147483647 h 489"/>
                  <a:gd name="T42" fmla="*/ 2147483647 w 175"/>
                  <a:gd name="T43" fmla="*/ 2147483647 h 489"/>
                  <a:gd name="T44" fmla="*/ 2147483647 w 175"/>
                  <a:gd name="T45" fmla="*/ 2147483647 h 489"/>
                  <a:gd name="T46" fmla="*/ 2147483647 w 175"/>
                  <a:gd name="T47" fmla="*/ 2147483647 h 489"/>
                  <a:gd name="T48" fmla="*/ 2147483647 w 175"/>
                  <a:gd name="T49" fmla="*/ 2147483647 h 489"/>
                  <a:gd name="T50" fmla="*/ 2147483647 w 175"/>
                  <a:gd name="T51" fmla="*/ 2147483647 h 489"/>
                  <a:gd name="T52" fmla="*/ 2147483647 w 175"/>
                  <a:gd name="T53" fmla="*/ 2147483647 h 489"/>
                  <a:gd name="T54" fmla="*/ 2147483647 w 175"/>
                  <a:gd name="T55" fmla="*/ 2147483647 h 489"/>
                  <a:gd name="T56" fmla="*/ 2147483647 w 175"/>
                  <a:gd name="T57" fmla="*/ 2147483647 h 489"/>
                  <a:gd name="T58" fmla="*/ 2147483647 w 175"/>
                  <a:gd name="T59" fmla="*/ 2147483647 h 489"/>
                  <a:gd name="T60" fmla="*/ 2147483647 w 175"/>
                  <a:gd name="T61" fmla="*/ 2147483647 h 489"/>
                  <a:gd name="T62" fmla="*/ 2147483647 w 175"/>
                  <a:gd name="T63" fmla="*/ 2147483647 h 489"/>
                  <a:gd name="T64" fmla="*/ 2147483647 w 175"/>
                  <a:gd name="T65" fmla="*/ 2147483647 h 489"/>
                  <a:gd name="T66" fmla="*/ 0 w 175"/>
                  <a:gd name="T67" fmla="*/ 2147483647 h 4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5" h="489">
                    <a:moveTo>
                      <a:pt x="0" y="488"/>
                    </a:moveTo>
                    <a:lnTo>
                      <a:pt x="0" y="80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3" y="61"/>
                    </a:lnTo>
                    <a:lnTo>
                      <a:pt x="5" y="56"/>
                    </a:lnTo>
                    <a:lnTo>
                      <a:pt x="8" y="51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0" y="35"/>
                    </a:lnTo>
                    <a:lnTo>
                      <a:pt x="27" y="29"/>
                    </a:lnTo>
                    <a:lnTo>
                      <a:pt x="33" y="25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7" y="16"/>
                    </a:lnTo>
                    <a:lnTo>
                      <a:pt x="53" y="14"/>
                    </a:lnTo>
                    <a:lnTo>
                      <a:pt x="60" y="11"/>
                    </a:lnTo>
                    <a:lnTo>
                      <a:pt x="63" y="9"/>
                    </a:lnTo>
                    <a:lnTo>
                      <a:pt x="72" y="6"/>
                    </a:lnTo>
                    <a:lnTo>
                      <a:pt x="81" y="4"/>
                    </a:lnTo>
                    <a:lnTo>
                      <a:pt x="89" y="2"/>
                    </a:lnTo>
                    <a:lnTo>
                      <a:pt x="98" y="1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4" y="1"/>
                    </a:lnTo>
                    <a:lnTo>
                      <a:pt x="130" y="2"/>
                    </a:lnTo>
                    <a:lnTo>
                      <a:pt x="137" y="3"/>
                    </a:lnTo>
                    <a:lnTo>
                      <a:pt x="144" y="6"/>
                    </a:lnTo>
                    <a:lnTo>
                      <a:pt x="150" y="9"/>
                    </a:lnTo>
                    <a:lnTo>
                      <a:pt x="156" y="11"/>
                    </a:lnTo>
                    <a:lnTo>
                      <a:pt x="161" y="15"/>
                    </a:lnTo>
                    <a:lnTo>
                      <a:pt x="165" y="19"/>
                    </a:lnTo>
                    <a:lnTo>
                      <a:pt x="168" y="24"/>
                    </a:lnTo>
                    <a:lnTo>
                      <a:pt x="171" y="28"/>
                    </a:lnTo>
                    <a:lnTo>
                      <a:pt x="172" y="31"/>
                    </a:lnTo>
                    <a:lnTo>
                      <a:pt x="173" y="33"/>
                    </a:lnTo>
                    <a:lnTo>
                      <a:pt x="174" y="39"/>
                    </a:lnTo>
                    <a:lnTo>
                      <a:pt x="174" y="45"/>
                    </a:lnTo>
                    <a:lnTo>
                      <a:pt x="174" y="51"/>
                    </a:lnTo>
                    <a:lnTo>
                      <a:pt x="173" y="56"/>
                    </a:lnTo>
                    <a:lnTo>
                      <a:pt x="171" y="62"/>
                    </a:lnTo>
                    <a:lnTo>
                      <a:pt x="168" y="67"/>
                    </a:lnTo>
                    <a:lnTo>
                      <a:pt x="164" y="73"/>
                    </a:lnTo>
                    <a:lnTo>
                      <a:pt x="159" y="79"/>
                    </a:lnTo>
                    <a:lnTo>
                      <a:pt x="153" y="84"/>
                    </a:lnTo>
                    <a:lnTo>
                      <a:pt x="147" y="89"/>
                    </a:lnTo>
                    <a:lnTo>
                      <a:pt x="141" y="95"/>
                    </a:lnTo>
                    <a:lnTo>
                      <a:pt x="135" y="99"/>
                    </a:lnTo>
                    <a:lnTo>
                      <a:pt x="126" y="104"/>
                    </a:lnTo>
                    <a:lnTo>
                      <a:pt x="120" y="107"/>
                    </a:lnTo>
                    <a:lnTo>
                      <a:pt x="111" y="110"/>
                    </a:lnTo>
                    <a:lnTo>
                      <a:pt x="102" y="113"/>
                    </a:lnTo>
                    <a:lnTo>
                      <a:pt x="93" y="115"/>
                    </a:lnTo>
                    <a:lnTo>
                      <a:pt x="84" y="117"/>
                    </a:lnTo>
                    <a:lnTo>
                      <a:pt x="77" y="118"/>
                    </a:lnTo>
                    <a:lnTo>
                      <a:pt x="70" y="119"/>
                    </a:lnTo>
                    <a:lnTo>
                      <a:pt x="61" y="119"/>
                    </a:lnTo>
                    <a:lnTo>
                      <a:pt x="53" y="118"/>
                    </a:lnTo>
                    <a:lnTo>
                      <a:pt x="45" y="117"/>
                    </a:lnTo>
                    <a:lnTo>
                      <a:pt x="37" y="115"/>
                    </a:lnTo>
                    <a:lnTo>
                      <a:pt x="32" y="114"/>
                    </a:lnTo>
                    <a:lnTo>
                      <a:pt x="28" y="112"/>
                    </a:lnTo>
                    <a:lnTo>
                      <a:pt x="24" y="110"/>
                    </a:lnTo>
                    <a:lnTo>
                      <a:pt x="20" y="108"/>
                    </a:lnTo>
                    <a:lnTo>
                      <a:pt x="20" y="488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377" name="Group 99"/>
              <p:cNvGrpSpPr>
                <a:grpSpLocks/>
              </p:cNvGrpSpPr>
              <p:nvPr/>
            </p:nvGrpSpPr>
            <p:grpSpPr bwMode="auto">
              <a:xfrm>
                <a:off x="5025674" y="3486928"/>
                <a:ext cx="288637" cy="471369"/>
                <a:chOff x="1680" y="3600"/>
                <a:chExt cx="250" cy="330"/>
              </a:xfrm>
            </p:grpSpPr>
            <p:grpSp>
              <p:nvGrpSpPr>
                <p:cNvPr id="380" name="Group 100"/>
                <p:cNvGrpSpPr>
                  <a:grpSpLocks/>
                </p:cNvGrpSpPr>
                <p:nvPr/>
              </p:nvGrpSpPr>
              <p:grpSpPr bwMode="auto">
                <a:xfrm>
                  <a:off x="1680" y="3696"/>
                  <a:ext cx="202" cy="234"/>
                  <a:chOff x="4062" y="2814"/>
                  <a:chExt cx="168" cy="216"/>
                </a:xfrm>
              </p:grpSpPr>
              <p:sp>
                <p:nvSpPr>
                  <p:cNvPr id="394" name="Freeform 101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395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  <p:grpSp>
              <p:nvGrpSpPr>
                <p:cNvPr id="391" name="Group 103"/>
                <p:cNvGrpSpPr>
                  <a:grpSpLocks/>
                </p:cNvGrpSpPr>
                <p:nvPr/>
              </p:nvGrpSpPr>
              <p:grpSpPr bwMode="auto">
                <a:xfrm>
                  <a:off x="1728" y="3600"/>
                  <a:ext cx="202" cy="234"/>
                  <a:chOff x="4062" y="2814"/>
                  <a:chExt cx="168" cy="216"/>
                </a:xfrm>
              </p:grpSpPr>
              <p:sp>
                <p:nvSpPr>
                  <p:cNvPr id="392" name="Freeform 104"/>
                  <p:cNvSpPr>
                    <a:spLocks/>
                  </p:cNvSpPr>
                  <p:nvPr/>
                </p:nvSpPr>
                <p:spPr bwMode="auto">
                  <a:xfrm>
                    <a:off x="4071" y="2824"/>
                    <a:ext cx="159" cy="206"/>
                  </a:xfrm>
                  <a:custGeom>
                    <a:avLst/>
                    <a:gdLst>
                      <a:gd name="T0" fmla="*/ 74 w 159"/>
                      <a:gd name="T1" fmla="*/ 205 h 206"/>
                      <a:gd name="T2" fmla="*/ 74 w 159"/>
                      <a:gd name="T3" fmla="*/ 205 h 206"/>
                      <a:gd name="T4" fmla="*/ 158 w 159"/>
                      <a:gd name="T5" fmla="*/ 4 h 206"/>
                      <a:gd name="T6" fmla="*/ 145 w 159"/>
                      <a:gd name="T7" fmla="*/ 15 h 206"/>
                      <a:gd name="T8" fmla="*/ 122 w 159"/>
                      <a:gd name="T9" fmla="*/ 23 h 206"/>
                      <a:gd name="T10" fmla="*/ 103 w 159"/>
                      <a:gd name="T11" fmla="*/ 27 h 206"/>
                      <a:gd name="T12" fmla="*/ 82 w 159"/>
                      <a:gd name="T13" fmla="*/ 30 h 206"/>
                      <a:gd name="T14" fmla="*/ 61 w 159"/>
                      <a:gd name="T15" fmla="*/ 30 h 206"/>
                      <a:gd name="T16" fmla="*/ 38 w 159"/>
                      <a:gd name="T17" fmla="*/ 25 h 206"/>
                      <a:gd name="T18" fmla="*/ 22 w 159"/>
                      <a:gd name="T19" fmla="*/ 18 h 206"/>
                      <a:gd name="T20" fmla="*/ 8 w 159"/>
                      <a:gd name="T21" fmla="*/ 12 h 206"/>
                      <a:gd name="T22" fmla="*/ 0 w 159"/>
                      <a:gd name="T23" fmla="*/ 0 h 20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59" h="206">
                        <a:moveTo>
                          <a:pt x="74" y="205"/>
                        </a:moveTo>
                        <a:lnTo>
                          <a:pt x="74" y="205"/>
                        </a:lnTo>
                        <a:lnTo>
                          <a:pt x="158" y="4"/>
                        </a:lnTo>
                        <a:lnTo>
                          <a:pt x="145" y="15"/>
                        </a:lnTo>
                        <a:lnTo>
                          <a:pt x="122" y="23"/>
                        </a:lnTo>
                        <a:lnTo>
                          <a:pt x="103" y="27"/>
                        </a:lnTo>
                        <a:lnTo>
                          <a:pt x="82" y="30"/>
                        </a:lnTo>
                        <a:lnTo>
                          <a:pt x="61" y="30"/>
                        </a:lnTo>
                        <a:lnTo>
                          <a:pt x="38" y="25"/>
                        </a:lnTo>
                        <a:lnTo>
                          <a:pt x="22" y="18"/>
                        </a:lnTo>
                        <a:lnTo>
                          <a:pt x="8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0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393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062" y="2814"/>
                    <a:ext cx="17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635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800" dirty="0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378" name="Line 106"/>
              <p:cNvSpPr>
                <a:spLocks noChangeShapeType="1"/>
              </p:cNvSpPr>
              <p:nvPr/>
            </p:nvSpPr>
            <p:spPr bwMode="auto">
              <a:xfrm>
                <a:off x="4819913" y="3281240"/>
                <a:ext cx="823045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79" name="Line 107"/>
              <p:cNvSpPr>
                <a:spLocks noChangeShapeType="1"/>
              </p:cNvSpPr>
              <p:nvPr/>
            </p:nvSpPr>
            <p:spPr bwMode="auto">
              <a:xfrm>
                <a:off x="5403863" y="3418365"/>
                <a:ext cx="205761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396" name="Line 112"/>
            <p:cNvSpPr>
              <a:spLocks noChangeShapeType="1"/>
            </p:cNvSpPr>
            <p:nvPr/>
          </p:nvSpPr>
          <p:spPr bwMode="auto">
            <a:xfrm>
              <a:off x="4722636" y="5180242"/>
              <a:ext cx="0" cy="5382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97" name="Freeform 27"/>
            <p:cNvSpPr>
              <a:spLocks/>
            </p:cNvSpPr>
            <p:nvPr/>
          </p:nvSpPr>
          <p:spPr bwMode="auto">
            <a:xfrm>
              <a:off x="4800560" y="5162509"/>
              <a:ext cx="290370" cy="549251"/>
            </a:xfrm>
            <a:custGeom>
              <a:avLst/>
              <a:gdLst>
                <a:gd name="T0" fmla="*/ 148656 w 303"/>
                <a:gd name="T1" fmla="*/ 238896 h 488"/>
                <a:gd name="T2" fmla="*/ 154568 w 303"/>
                <a:gd name="T3" fmla="*/ 624123 h 488"/>
                <a:gd name="T4" fmla="*/ 162374 w 303"/>
                <a:gd name="T5" fmla="*/ 937850 h 488"/>
                <a:gd name="T6" fmla="*/ 171069 w 303"/>
                <a:gd name="T7" fmla="*/ 1224003 h 488"/>
                <a:gd name="T8" fmla="*/ 180637 w 303"/>
                <a:gd name="T9" fmla="*/ 1461073 h 488"/>
                <a:gd name="T10" fmla="*/ 193064 w 303"/>
                <a:gd name="T11" fmla="*/ 1767244 h 488"/>
                <a:gd name="T12" fmla="*/ 209939 w 303"/>
                <a:gd name="T13" fmla="*/ 2146797 h 488"/>
                <a:gd name="T14" fmla="*/ 222380 w 303"/>
                <a:gd name="T15" fmla="*/ 2466638 h 488"/>
                <a:gd name="T16" fmla="*/ 236328 w 303"/>
                <a:gd name="T17" fmla="*/ 2906052 h 488"/>
                <a:gd name="T18" fmla="*/ 247871 w 303"/>
                <a:gd name="T19" fmla="*/ 3355517 h 488"/>
                <a:gd name="T20" fmla="*/ 253573 w 303"/>
                <a:gd name="T21" fmla="*/ 3811815 h 488"/>
                <a:gd name="T22" fmla="*/ 255091 w 303"/>
                <a:gd name="T23" fmla="*/ 4290903 h 488"/>
                <a:gd name="T24" fmla="*/ 254653 w 303"/>
                <a:gd name="T25" fmla="*/ 4676986 h 488"/>
                <a:gd name="T26" fmla="*/ 249234 w 303"/>
                <a:gd name="T27" fmla="*/ 5084150 h 488"/>
                <a:gd name="T28" fmla="*/ 239786 w 303"/>
                <a:gd name="T29" fmla="*/ 5689940 h 488"/>
                <a:gd name="T30" fmla="*/ 224416 w 303"/>
                <a:gd name="T31" fmla="*/ 6340362 h 488"/>
                <a:gd name="T32" fmla="*/ 209939 w 303"/>
                <a:gd name="T33" fmla="*/ 6619548 h 488"/>
                <a:gd name="T34" fmla="*/ 219917 w 303"/>
                <a:gd name="T35" fmla="*/ 6107730 h 488"/>
                <a:gd name="T36" fmla="*/ 230625 w 303"/>
                <a:gd name="T37" fmla="*/ 5535640 h 488"/>
                <a:gd name="T38" fmla="*/ 238142 w 303"/>
                <a:gd name="T39" fmla="*/ 4991082 h 488"/>
                <a:gd name="T40" fmla="*/ 241899 w 303"/>
                <a:gd name="T41" fmla="*/ 4472688 h 488"/>
                <a:gd name="T42" fmla="*/ 239786 w 303"/>
                <a:gd name="T43" fmla="*/ 4072410 h 488"/>
                <a:gd name="T44" fmla="*/ 233468 w 303"/>
                <a:gd name="T45" fmla="*/ 3668477 h 488"/>
                <a:gd name="T46" fmla="*/ 222714 w 303"/>
                <a:gd name="T47" fmla="*/ 3267610 h 488"/>
                <a:gd name="T48" fmla="*/ 210250 w 303"/>
                <a:gd name="T49" fmla="*/ 2917974 h 488"/>
                <a:gd name="T50" fmla="*/ 195052 w 303"/>
                <a:gd name="T51" fmla="*/ 2599686 h 488"/>
                <a:gd name="T52" fmla="*/ 178611 w 303"/>
                <a:gd name="T53" fmla="*/ 2360721 h 488"/>
                <a:gd name="T54" fmla="*/ 162947 w 303"/>
                <a:gd name="T55" fmla="*/ 2204233 h 488"/>
                <a:gd name="T56" fmla="*/ 147249 w 303"/>
                <a:gd name="T57" fmla="*/ 2129068 h 488"/>
                <a:gd name="T58" fmla="*/ 145128 w 303"/>
                <a:gd name="T59" fmla="*/ 7458986 h 488"/>
                <a:gd name="T60" fmla="*/ 138845 w 303"/>
                <a:gd name="T61" fmla="*/ 7686772 h 488"/>
                <a:gd name="T62" fmla="*/ 124010 w 303"/>
                <a:gd name="T63" fmla="*/ 8002224 h 488"/>
                <a:gd name="T64" fmla="*/ 112970 w 303"/>
                <a:gd name="T65" fmla="*/ 8158721 h 488"/>
                <a:gd name="T66" fmla="*/ 100444 w 303"/>
                <a:gd name="T67" fmla="*/ 8281562 h 488"/>
                <a:gd name="T68" fmla="*/ 86979 w 303"/>
                <a:gd name="T69" fmla="*/ 8391963 h 488"/>
                <a:gd name="T70" fmla="*/ 72054 w 303"/>
                <a:gd name="T71" fmla="*/ 8469068 h 488"/>
                <a:gd name="T72" fmla="*/ 57547 w 303"/>
                <a:gd name="T73" fmla="*/ 8501366 h 488"/>
                <a:gd name="T74" fmla="*/ 37804 w 303"/>
                <a:gd name="T75" fmla="*/ 8469068 h 488"/>
                <a:gd name="T76" fmla="*/ 25338 w 303"/>
                <a:gd name="T77" fmla="*/ 8391963 h 488"/>
                <a:gd name="T78" fmla="*/ 11878 w 303"/>
                <a:gd name="T79" fmla="*/ 8240222 h 488"/>
                <a:gd name="T80" fmla="*/ 5452 w 303"/>
                <a:gd name="T81" fmla="*/ 8105965 h 488"/>
                <a:gd name="T82" fmla="*/ 1881 w 303"/>
                <a:gd name="T83" fmla="*/ 7926097 h 488"/>
                <a:gd name="T84" fmla="*/ 0 w 303"/>
                <a:gd name="T85" fmla="*/ 7720260 h 488"/>
                <a:gd name="T86" fmla="*/ 1881 w 303"/>
                <a:gd name="T87" fmla="*/ 7535021 h 488"/>
                <a:gd name="T88" fmla="*/ 5843 w 303"/>
                <a:gd name="T89" fmla="*/ 7331867 h 488"/>
                <a:gd name="T90" fmla="*/ 13756 w 303"/>
                <a:gd name="T91" fmla="*/ 7145941 h 488"/>
                <a:gd name="T92" fmla="*/ 28310 w 303"/>
                <a:gd name="T93" fmla="*/ 6839851 h 488"/>
                <a:gd name="T94" fmla="*/ 49875 w 303"/>
                <a:gd name="T95" fmla="*/ 6619548 h 488"/>
                <a:gd name="T96" fmla="*/ 75419 w 303"/>
                <a:gd name="T97" fmla="*/ 6464130 h 488"/>
                <a:gd name="T98" fmla="*/ 96588 w 303"/>
                <a:gd name="T99" fmla="*/ 6419930 h 488"/>
                <a:gd name="T100" fmla="*/ 109045 w 303"/>
                <a:gd name="T101" fmla="*/ 6464130 h 488"/>
                <a:gd name="T102" fmla="*/ 123321 w 303"/>
                <a:gd name="T103" fmla="*/ 6544905 h 488"/>
                <a:gd name="T104" fmla="*/ 130627 w 303"/>
                <a:gd name="T105" fmla="*/ 0 h 488"/>
                <a:gd name="T106" fmla="*/ 147249 w 303"/>
                <a:gd name="T107" fmla="*/ 73731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3" h="488">
                  <a:moveTo>
                    <a:pt x="174" y="4"/>
                  </a:moveTo>
                  <a:lnTo>
                    <a:pt x="176" y="14"/>
                  </a:lnTo>
                  <a:lnTo>
                    <a:pt x="179" y="26"/>
                  </a:lnTo>
                  <a:lnTo>
                    <a:pt x="183" y="36"/>
                  </a:lnTo>
                  <a:lnTo>
                    <a:pt x="187" y="46"/>
                  </a:lnTo>
                  <a:lnTo>
                    <a:pt x="192" y="54"/>
                  </a:lnTo>
                  <a:lnTo>
                    <a:pt x="198" y="62"/>
                  </a:lnTo>
                  <a:lnTo>
                    <a:pt x="203" y="70"/>
                  </a:lnTo>
                  <a:lnTo>
                    <a:pt x="211" y="80"/>
                  </a:lnTo>
                  <a:lnTo>
                    <a:pt x="214" y="84"/>
                  </a:lnTo>
                  <a:lnTo>
                    <a:pt x="224" y="95"/>
                  </a:lnTo>
                  <a:lnTo>
                    <a:pt x="229" y="101"/>
                  </a:lnTo>
                  <a:lnTo>
                    <a:pt x="239" y="112"/>
                  </a:lnTo>
                  <a:lnTo>
                    <a:pt x="248" y="123"/>
                  </a:lnTo>
                  <a:lnTo>
                    <a:pt x="256" y="132"/>
                  </a:lnTo>
                  <a:lnTo>
                    <a:pt x="263" y="141"/>
                  </a:lnTo>
                  <a:lnTo>
                    <a:pt x="272" y="153"/>
                  </a:lnTo>
                  <a:lnTo>
                    <a:pt x="280" y="166"/>
                  </a:lnTo>
                  <a:lnTo>
                    <a:pt x="287" y="179"/>
                  </a:lnTo>
                  <a:lnTo>
                    <a:pt x="293" y="192"/>
                  </a:lnTo>
                  <a:lnTo>
                    <a:pt x="297" y="205"/>
                  </a:lnTo>
                  <a:lnTo>
                    <a:pt x="300" y="218"/>
                  </a:lnTo>
                  <a:lnTo>
                    <a:pt x="301" y="232"/>
                  </a:lnTo>
                  <a:lnTo>
                    <a:pt x="302" y="246"/>
                  </a:lnTo>
                  <a:lnTo>
                    <a:pt x="302" y="256"/>
                  </a:lnTo>
                  <a:lnTo>
                    <a:pt x="301" y="268"/>
                  </a:lnTo>
                  <a:lnTo>
                    <a:pt x="297" y="283"/>
                  </a:lnTo>
                  <a:lnTo>
                    <a:pt x="295" y="291"/>
                  </a:lnTo>
                  <a:lnTo>
                    <a:pt x="290" y="308"/>
                  </a:lnTo>
                  <a:lnTo>
                    <a:pt x="284" y="326"/>
                  </a:lnTo>
                  <a:lnTo>
                    <a:pt x="275" y="344"/>
                  </a:lnTo>
                  <a:lnTo>
                    <a:pt x="266" y="363"/>
                  </a:lnTo>
                  <a:lnTo>
                    <a:pt x="254" y="383"/>
                  </a:lnTo>
                  <a:lnTo>
                    <a:pt x="248" y="379"/>
                  </a:lnTo>
                  <a:lnTo>
                    <a:pt x="253" y="365"/>
                  </a:lnTo>
                  <a:lnTo>
                    <a:pt x="260" y="350"/>
                  </a:lnTo>
                  <a:lnTo>
                    <a:pt x="267" y="332"/>
                  </a:lnTo>
                  <a:lnTo>
                    <a:pt x="273" y="317"/>
                  </a:lnTo>
                  <a:lnTo>
                    <a:pt x="278" y="301"/>
                  </a:lnTo>
                  <a:lnTo>
                    <a:pt x="282" y="286"/>
                  </a:lnTo>
                  <a:lnTo>
                    <a:pt x="285" y="271"/>
                  </a:lnTo>
                  <a:lnTo>
                    <a:pt x="286" y="256"/>
                  </a:lnTo>
                  <a:lnTo>
                    <a:pt x="285" y="244"/>
                  </a:lnTo>
                  <a:lnTo>
                    <a:pt x="284" y="233"/>
                  </a:lnTo>
                  <a:lnTo>
                    <a:pt x="280" y="221"/>
                  </a:lnTo>
                  <a:lnTo>
                    <a:pt x="276" y="210"/>
                  </a:lnTo>
                  <a:lnTo>
                    <a:pt x="271" y="198"/>
                  </a:lnTo>
                  <a:lnTo>
                    <a:pt x="264" y="187"/>
                  </a:lnTo>
                  <a:lnTo>
                    <a:pt x="257" y="176"/>
                  </a:lnTo>
                  <a:lnTo>
                    <a:pt x="249" y="167"/>
                  </a:lnTo>
                  <a:lnTo>
                    <a:pt x="241" y="157"/>
                  </a:lnTo>
                  <a:lnTo>
                    <a:pt x="231" y="149"/>
                  </a:lnTo>
                  <a:lnTo>
                    <a:pt x="222" y="141"/>
                  </a:lnTo>
                  <a:lnTo>
                    <a:pt x="211" y="135"/>
                  </a:lnTo>
                  <a:lnTo>
                    <a:pt x="202" y="130"/>
                  </a:lnTo>
                  <a:lnTo>
                    <a:pt x="193" y="126"/>
                  </a:lnTo>
                  <a:lnTo>
                    <a:pt x="183" y="123"/>
                  </a:lnTo>
                  <a:lnTo>
                    <a:pt x="174" y="122"/>
                  </a:lnTo>
                  <a:lnTo>
                    <a:pt x="174" y="420"/>
                  </a:lnTo>
                  <a:lnTo>
                    <a:pt x="172" y="427"/>
                  </a:lnTo>
                  <a:lnTo>
                    <a:pt x="169" y="433"/>
                  </a:lnTo>
                  <a:lnTo>
                    <a:pt x="164" y="440"/>
                  </a:lnTo>
                  <a:lnTo>
                    <a:pt x="159" y="447"/>
                  </a:lnTo>
                  <a:lnTo>
                    <a:pt x="147" y="458"/>
                  </a:lnTo>
                  <a:lnTo>
                    <a:pt x="141" y="462"/>
                  </a:lnTo>
                  <a:lnTo>
                    <a:pt x="134" y="467"/>
                  </a:lnTo>
                  <a:lnTo>
                    <a:pt x="127" y="471"/>
                  </a:lnTo>
                  <a:lnTo>
                    <a:pt x="119" y="474"/>
                  </a:lnTo>
                  <a:lnTo>
                    <a:pt x="111" y="478"/>
                  </a:lnTo>
                  <a:lnTo>
                    <a:pt x="103" y="481"/>
                  </a:lnTo>
                  <a:lnTo>
                    <a:pt x="94" y="483"/>
                  </a:lnTo>
                  <a:lnTo>
                    <a:pt x="85" y="485"/>
                  </a:lnTo>
                  <a:lnTo>
                    <a:pt x="76" y="486"/>
                  </a:lnTo>
                  <a:lnTo>
                    <a:pt x="68" y="487"/>
                  </a:lnTo>
                  <a:lnTo>
                    <a:pt x="52" y="486"/>
                  </a:lnTo>
                  <a:lnTo>
                    <a:pt x="45" y="485"/>
                  </a:lnTo>
                  <a:lnTo>
                    <a:pt x="37" y="484"/>
                  </a:lnTo>
                  <a:lnTo>
                    <a:pt x="30" y="481"/>
                  </a:lnTo>
                  <a:lnTo>
                    <a:pt x="21" y="477"/>
                  </a:lnTo>
                  <a:lnTo>
                    <a:pt x="14" y="472"/>
                  </a:lnTo>
                  <a:lnTo>
                    <a:pt x="10" y="468"/>
                  </a:lnTo>
                  <a:lnTo>
                    <a:pt x="6" y="464"/>
                  </a:lnTo>
                  <a:lnTo>
                    <a:pt x="4" y="459"/>
                  </a:lnTo>
                  <a:lnTo>
                    <a:pt x="2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2" y="431"/>
                  </a:lnTo>
                  <a:lnTo>
                    <a:pt x="4" y="425"/>
                  </a:lnTo>
                  <a:lnTo>
                    <a:pt x="7" y="420"/>
                  </a:lnTo>
                  <a:lnTo>
                    <a:pt x="11" y="414"/>
                  </a:lnTo>
                  <a:lnTo>
                    <a:pt x="16" y="409"/>
                  </a:lnTo>
                  <a:lnTo>
                    <a:pt x="24" y="401"/>
                  </a:lnTo>
                  <a:lnTo>
                    <a:pt x="34" y="392"/>
                  </a:lnTo>
                  <a:lnTo>
                    <a:pt x="46" y="385"/>
                  </a:lnTo>
                  <a:lnTo>
                    <a:pt x="59" y="379"/>
                  </a:lnTo>
                  <a:lnTo>
                    <a:pt x="74" y="373"/>
                  </a:lnTo>
                  <a:lnTo>
                    <a:pt x="90" y="370"/>
                  </a:lnTo>
                  <a:lnTo>
                    <a:pt x="102" y="368"/>
                  </a:lnTo>
                  <a:lnTo>
                    <a:pt x="114" y="368"/>
                  </a:lnTo>
                  <a:lnTo>
                    <a:pt x="122" y="369"/>
                  </a:lnTo>
                  <a:lnTo>
                    <a:pt x="129" y="370"/>
                  </a:lnTo>
                  <a:lnTo>
                    <a:pt x="137" y="372"/>
                  </a:lnTo>
                  <a:lnTo>
                    <a:pt x="146" y="375"/>
                  </a:lnTo>
                  <a:lnTo>
                    <a:pt x="154" y="379"/>
                  </a:lnTo>
                  <a:lnTo>
                    <a:pt x="154" y="0"/>
                  </a:lnTo>
                  <a:lnTo>
                    <a:pt x="174" y="0"/>
                  </a:lnTo>
                  <a:lnTo>
                    <a:pt x="174" y="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398" name="Группа 397"/>
            <p:cNvGrpSpPr/>
            <p:nvPr/>
          </p:nvGrpSpPr>
          <p:grpSpPr>
            <a:xfrm>
              <a:off x="2144665" y="5165682"/>
              <a:ext cx="1033127" cy="552522"/>
              <a:chOff x="922969" y="3220926"/>
              <a:chExt cx="1897525" cy="844582"/>
            </a:xfrm>
          </p:grpSpPr>
          <p:sp>
            <p:nvSpPr>
              <p:cNvPr id="399" name="Freeform 27"/>
              <p:cNvSpPr>
                <a:spLocks/>
              </p:cNvSpPr>
              <p:nvPr/>
            </p:nvSpPr>
            <p:spPr bwMode="auto">
              <a:xfrm>
                <a:off x="922969" y="3220926"/>
                <a:ext cx="533317" cy="839581"/>
              </a:xfrm>
              <a:custGeom>
                <a:avLst/>
                <a:gdLst>
                  <a:gd name="T0" fmla="*/ 148656 w 303"/>
                  <a:gd name="T1" fmla="*/ 238896 h 488"/>
                  <a:gd name="T2" fmla="*/ 154568 w 303"/>
                  <a:gd name="T3" fmla="*/ 624123 h 488"/>
                  <a:gd name="T4" fmla="*/ 162374 w 303"/>
                  <a:gd name="T5" fmla="*/ 937850 h 488"/>
                  <a:gd name="T6" fmla="*/ 171069 w 303"/>
                  <a:gd name="T7" fmla="*/ 1224003 h 488"/>
                  <a:gd name="T8" fmla="*/ 180637 w 303"/>
                  <a:gd name="T9" fmla="*/ 1461073 h 488"/>
                  <a:gd name="T10" fmla="*/ 193064 w 303"/>
                  <a:gd name="T11" fmla="*/ 1767244 h 488"/>
                  <a:gd name="T12" fmla="*/ 209939 w 303"/>
                  <a:gd name="T13" fmla="*/ 2146797 h 488"/>
                  <a:gd name="T14" fmla="*/ 222380 w 303"/>
                  <a:gd name="T15" fmla="*/ 2466638 h 488"/>
                  <a:gd name="T16" fmla="*/ 236328 w 303"/>
                  <a:gd name="T17" fmla="*/ 2906052 h 488"/>
                  <a:gd name="T18" fmla="*/ 247871 w 303"/>
                  <a:gd name="T19" fmla="*/ 3355517 h 488"/>
                  <a:gd name="T20" fmla="*/ 253573 w 303"/>
                  <a:gd name="T21" fmla="*/ 3811815 h 488"/>
                  <a:gd name="T22" fmla="*/ 255091 w 303"/>
                  <a:gd name="T23" fmla="*/ 4290903 h 488"/>
                  <a:gd name="T24" fmla="*/ 254653 w 303"/>
                  <a:gd name="T25" fmla="*/ 4676986 h 488"/>
                  <a:gd name="T26" fmla="*/ 249234 w 303"/>
                  <a:gd name="T27" fmla="*/ 5084150 h 488"/>
                  <a:gd name="T28" fmla="*/ 239786 w 303"/>
                  <a:gd name="T29" fmla="*/ 5689940 h 488"/>
                  <a:gd name="T30" fmla="*/ 224416 w 303"/>
                  <a:gd name="T31" fmla="*/ 6340362 h 488"/>
                  <a:gd name="T32" fmla="*/ 209939 w 303"/>
                  <a:gd name="T33" fmla="*/ 6619548 h 488"/>
                  <a:gd name="T34" fmla="*/ 219917 w 303"/>
                  <a:gd name="T35" fmla="*/ 6107730 h 488"/>
                  <a:gd name="T36" fmla="*/ 230625 w 303"/>
                  <a:gd name="T37" fmla="*/ 5535640 h 488"/>
                  <a:gd name="T38" fmla="*/ 238142 w 303"/>
                  <a:gd name="T39" fmla="*/ 4991082 h 488"/>
                  <a:gd name="T40" fmla="*/ 241899 w 303"/>
                  <a:gd name="T41" fmla="*/ 4472688 h 488"/>
                  <a:gd name="T42" fmla="*/ 239786 w 303"/>
                  <a:gd name="T43" fmla="*/ 4072410 h 488"/>
                  <a:gd name="T44" fmla="*/ 233468 w 303"/>
                  <a:gd name="T45" fmla="*/ 3668477 h 488"/>
                  <a:gd name="T46" fmla="*/ 222714 w 303"/>
                  <a:gd name="T47" fmla="*/ 3267610 h 488"/>
                  <a:gd name="T48" fmla="*/ 210250 w 303"/>
                  <a:gd name="T49" fmla="*/ 2917974 h 488"/>
                  <a:gd name="T50" fmla="*/ 195052 w 303"/>
                  <a:gd name="T51" fmla="*/ 2599686 h 488"/>
                  <a:gd name="T52" fmla="*/ 178611 w 303"/>
                  <a:gd name="T53" fmla="*/ 2360721 h 488"/>
                  <a:gd name="T54" fmla="*/ 162947 w 303"/>
                  <a:gd name="T55" fmla="*/ 2204233 h 488"/>
                  <a:gd name="T56" fmla="*/ 147249 w 303"/>
                  <a:gd name="T57" fmla="*/ 2129068 h 488"/>
                  <a:gd name="T58" fmla="*/ 145128 w 303"/>
                  <a:gd name="T59" fmla="*/ 7458986 h 488"/>
                  <a:gd name="T60" fmla="*/ 138845 w 303"/>
                  <a:gd name="T61" fmla="*/ 7686772 h 488"/>
                  <a:gd name="T62" fmla="*/ 124010 w 303"/>
                  <a:gd name="T63" fmla="*/ 8002224 h 488"/>
                  <a:gd name="T64" fmla="*/ 112970 w 303"/>
                  <a:gd name="T65" fmla="*/ 8158721 h 488"/>
                  <a:gd name="T66" fmla="*/ 100444 w 303"/>
                  <a:gd name="T67" fmla="*/ 8281562 h 488"/>
                  <a:gd name="T68" fmla="*/ 86979 w 303"/>
                  <a:gd name="T69" fmla="*/ 8391963 h 488"/>
                  <a:gd name="T70" fmla="*/ 72054 w 303"/>
                  <a:gd name="T71" fmla="*/ 8469068 h 488"/>
                  <a:gd name="T72" fmla="*/ 57547 w 303"/>
                  <a:gd name="T73" fmla="*/ 8501366 h 488"/>
                  <a:gd name="T74" fmla="*/ 37804 w 303"/>
                  <a:gd name="T75" fmla="*/ 8469068 h 488"/>
                  <a:gd name="T76" fmla="*/ 25338 w 303"/>
                  <a:gd name="T77" fmla="*/ 8391963 h 488"/>
                  <a:gd name="T78" fmla="*/ 11878 w 303"/>
                  <a:gd name="T79" fmla="*/ 8240222 h 488"/>
                  <a:gd name="T80" fmla="*/ 5452 w 303"/>
                  <a:gd name="T81" fmla="*/ 8105965 h 488"/>
                  <a:gd name="T82" fmla="*/ 1881 w 303"/>
                  <a:gd name="T83" fmla="*/ 7926097 h 488"/>
                  <a:gd name="T84" fmla="*/ 0 w 303"/>
                  <a:gd name="T85" fmla="*/ 7720260 h 488"/>
                  <a:gd name="T86" fmla="*/ 1881 w 303"/>
                  <a:gd name="T87" fmla="*/ 7535021 h 488"/>
                  <a:gd name="T88" fmla="*/ 5843 w 303"/>
                  <a:gd name="T89" fmla="*/ 7331867 h 488"/>
                  <a:gd name="T90" fmla="*/ 13756 w 303"/>
                  <a:gd name="T91" fmla="*/ 7145941 h 488"/>
                  <a:gd name="T92" fmla="*/ 28310 w 303"/>
                  <a:gd name="T93" fmla="*/ 6839851 h 488"/>
                  <a:gd name="T94" fmla="*/ 49875 w 303"/>
                  <a:gd name="T95" fmla="*/ 6619548 h 488"/>
                  <a:gd name="T96" fmla="*/ 75419 w 303"/>
                  <a:gd name="T97" fmla="*/ 6464130 h 488"/>
                  <a:gd name="T98" fmla="*/ 96588 w 303"/>
                  <a:gd name="T99" fmla="*/ 6419930 h 488"/>
                  <a:gd name="T100" fmla="*/ 109045 w 303"/>
                  <a:gd name="T101" fmla="*/ 6464130 h 488"/>
                  <a:gd name="T102" fmla="*/ 123321 w 303"/>
                  <a:gd name="T103" fmla="*/ 6544905 h 488"/>
                  <a:gd name="T104" fmla="*/ 130627 w 303"/>
                  <a:gd name="T105" fmla="*/ 0 h 488"/>
                  <a:gd name="T106" fmla="*/ 147249 w 303"/>
                  <a:gd name="T107" fmla="*/ 73731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400" name="Group 20"/>
              <p:cNvGrpSpPr>
                <a:grpSpLocks/>
              </p:cNvGrpSpPr>
              <p:nvPr/>
            </p:nvGrpSpPr>
            <p:grpSpPr bwMode="auto">
              <a:xfrm>
                <a:off x="1616934" y="3513600"/>
                <a:ext cx="269626" cy="376305"/>
                <a:chOff x="4062" y="2814"/>
                <a:chExt cx="168" cy="216"/>
              </a:xfrm>
            </p:grpSpPr>
            <p:sp>
              <p:nvSpPr>
                <p:cNvPr id="405" name="Freeform 21"/>
                <p:cNvSpPr>
                  <a:spLocks/>
                </p:cNvSpPr>
                <p:nvPr/>
              </p:nvSpPr>
              <p:spPr bwMode="auto">
                <a:xfrm>
                  <a:off x="4071" y="2824"/>
                  <a:ext cx="159" cy="206"/>
                </a:xfrm>
                <a:custGeom>
                  <a:avLst/>
                  <a:gdLst>
                    <a:gd name="T0" fmla="*/ 74 w 159"/>
                    <a:gd name="T1" fmla="*/ 205 h 206"/>
                    <a:gd name="T2" fmla="*/ 74 w 159"/>
                    <a:gd name="T3" fmla="*/ 205 h 206"/>
                    <a:gd name="T4" fmla="*/ 158 w 159"/>
                    <a:gd name="T5" fmla="*/ 4 h 206"/>
                    <a:gd name="T6" fmla="*/ 145 w 159"/>
                    <a:gd name="T7" fmla="*/ 15 h 206"/>
                    <a:gd name="T8" fmla="*/ 122 w 159"/>
                    <a:gd name="T9" fmla="*/ 23 h 206"/>
                    <a:gd name="T10" fmla="*/ 103 w 159"/>
                    <a:gd name="T11" fmla="*/ 27 h 206"/>
                    <a:gd name="T12" fmla="*/ 82 w 159"/>
                    <a:gd name="T13" fmla="*/ 30 h 206"/>
                    <a:gd name="T14" fmla="*/ 61 w 159"/>
                    <a:gd name="T15" fmla="*/ 30 h 206"/>
                    <a:gd name="T16" fmla="*/ 38 w 159"/>
                    <a:gd name="T17" fmla="*/ 25 h 206"/>
                    <a:gd name="T18" fmla="*/ 22 w 159"/>
                    <a:gd name="T19" fmla="*/ 18 h 206"/>
                    <a:gd name="T20" fmla="*/ 8 w 159"/>
                    <a:gd name="T21" fmla="*/ 12 h 206"/>
                    <a:gd name="T22" fmla="*/ 0 w 159"/>
                    <a:gd name="T23" fmla="*/ 0 h 20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9" h="206">
                      <a:moveTo>
                        <a:pt x="74" y="205"/>
                      </a:moveTo>
                      <a:lnTo>
                        <a:pt x="74" y="205"/>
                      </a:lnTo>
                      <a:lnTo>
                        <a:pt x="158" y="4"/>
                      </a:lnTo>
                      <a:lnTo>
                        <a:pt x="145" y="15"/>
                      </a:lnTo>
                      <a:lnTo>
                        <a:pt x="122" y="23"/>
                      </a:lnTo>
                      <a:lnTo>
                        <a:pt x="103" y="27"/>
                      </a:lnTo>
                      <a:lnTo>
                        <a:pt x="82" y="30"/>
                      </a:lnTo>
                      <a:lnTo>
                        <a:pt x="61" y="30"/>
                      </a:lnTo>
                      <a:lnTo>
                        <a:pt x="38" y="25"/>
                      </a:lnTo>
                      <a:lnTo>
                        <a:pt x="22" y="18"/>
                      </a:lnTo>
                      <a:lnTo>
                        <a:pt x="8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406" name="Oval 22"/>
                <p:cNvSpPr>
                  <a:spLocks noChangeArrowheads="1"/>
                </p:cNvSpPr>
                <p:nvPr/>
              </p:nvSpPr>
              <p:spPr bwMode="auto">
                <a:xfrm>
                  <a:off x="4062" y="2814"/>
                  <a:ext cx="17" cy="14"/>
                </a:xfrm>
                <a:prstGeom prst="ellipse">
                  <a:avLst/>
                </a:prstGeom>
                <a:solidFill>
                  <a:srgbClr val="000000"/>
                </a:solidFill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800" dirty="0">
                    <a:latin typeface="Arial" charset="0"/>
                  </a:endParaRPr>
                </a:p>
              </p:txBody>
            </p:sp>
          </p:grpSp>
          <p:sp>
            <p:nvSpPr>
              <p:cNvPr id="401" name="Freeform 27"/>
              <p:cNvSpPr>
                <a:spLocks/>
              </p:cNvSpPr>
              <p:nvPr/>
            </p:nvSpPr>
            <p:spPr bwMode="auto">
              <a:xfrm>
                <a:off x="1900384" y="3225927"/>
                <a:ext cx="533317" cy="839581"/>
              </a:xfrm>
              <a:custGeom>
                <a:avLst/>
                <a:gdLst>
                  <a:gd name="T0" fmla="*/ 148656 w 303"/>
                  <a:gd name="T1" fmla="*/ 238896 h 488"/>
                  <a:gd name="T2" fmla="*/ 154568 w 303"/>
                  <a:gd name="T3" fmla="*/ 624123 h 488"/>
                  <a:gd name="T4" fmla="*/ 162374 w 303"/>
                  <a:gd name="T5" fmla="*/ 937850 h 488"/>
                  <a:gd name="T6" fmla="*/ 171069 w 303"/>
                  <a:gd name="T7" fmla="*/ 1224003 h 488"/>
                  <a:gd name="T8" fmla="*/ 180637 w 303"/>
                  <a:gd name="T9" fmla="*/ 1461073 h 488"/>
                  <a:gd name="T10" fmla="*/ 193064 w 303"/>
                  <a:gd name="T11" fmla="*/ 1767244 h 488"/>
                  <a:gd name="T12" fmla="*/ 209939 w 303"/>
                  <a:gd name="T13" fmla="*/ 2146797 h 488"/>
                  <a:gd name="T14" fmla="*/ 222380 w 303"/>
                  <a:gd name="T15" fmla="*/ 2466638 h 488"/>
                  <a:gd name="T16" fmla="*/ 236328 w 303"/>
                  <a:gd name="T17" fmla="*/ 2906052 h 488"/>
                  <a:gd name="T18" fmla="*/ 247871 w 303"/>
                  <a:gd name="T19" fmla="*/ 3355517 h 488"/>
                  <a:gd name="T20" fmla="*/ 253573 w 303"/>
                  <a:gd name="T21" fmla="*/ 3811815 h 488"/>
                  <a:gd name="T22" fmla="*/ 255091 w 303"/>
                  <a:gd name="T23" fmla="*/ 4290903 h 488"/>
                  <a:gd name="T24" fmla="*/ 254653 w 303"/>
                  <a:gd name="T25" fmla="*/ 4676986 h 488"/>
                  <a:gd name="T26" fmla="*/ 249234 w 303"/>
                  <a:gd name="T27" fmla="*/ 5084150 h 488"/>
                  <a:gd name="T28" fmla="*/ 239786 w 303"/>
                  <a:gd name="T29" fmla="*/ 5689940 h 488"/>
                  <a:gd name="T30" fmla="*/ 224416 w 303"/>
                  <a:gd name="T31" fmla="*/ 6340362 h 488"/>
                  <a:gd name="T32" fmla="*/ 209939 w 303"/>
                  <a:gd name="T33" fmla="*/ 6619548 h 488"/>
                  <a:gd name="T34" fmla="*/ 219917 w 303"/>
                  <a:gd name="T35" fmla="*/ 6107730 h 488"/>
                  <a:gd name="T36" fmla="*/ 230625 w 303"/>
                  <a:gd name="T37" fmla="*/ 5535640 h 488"/>
                  <a:gd name="T38" fmla="*/ 238142 w 303"/>
                  <a:gd name="T39" fmla="*/ 4991082 h 488"/>
                  <a:gd name="T40" fmla="*/ 241899 w 303"/>
                  <a:gd name="T41" fmla="*/ 4472688 h 488"/>
                  <a:gd name="T42" fmla="*/ 239786 w 303"/>
                  <a:gd name="T43" fmla="*/ 4072410 h 488"/>
                  <a:gd name="T44" fmla="*/ 233468 w 303"/>
                  <a:gd name="T45" fmla="*/ 3668477 h 488"/>
                  <a:gd name="T46" fmla="*/ 222714 w 303"/>
                  <a:gd name="T47" fmla="*/ 3267610 h 488"/>
                  <a:gd name="T48" fmla="*/ 210250 w 303"/>
                  <a:gd name="T49" fmla="*/ 2917974 h 488"/>
                  <a:gd name="T50" fmla="*/ 195052 w 303"/>
                  <a:gd name="T51" fmla="*/ 2599686 h 488"/>
                  <a:gd name="T52" fmla="*/ 178611 w 303"/>
                  <a:gd name="T53" fmla="*/ 2360721 h 488"/>
                  <a:gd name="T54" fmla="*/ 162947 w 303"/>
                  <a:gd name="T55" fmla="*/ 2204233 h 488"/>
                  <a:gd name="T56" fmla="*/ 147249 w 303"/>
                  <a:gd name="T57" fmla="*/ 2129068 h 488"/>
                  <a:gd name="T58" fmla="*/ 145128 w 303"/>
                  <a:gd name="T59" fmla="*/ 7458986 h 488"/>
                  <a:gd name="T60" fmla="*/ 138845 w 303"/>
                  <a:gd name="T61" fmla="*/ 7686772 h 488"/>
                  <a:gd name="T62" fmla="*/ 124010 w 303"/>
                  <a:gd name="T63" fmla="*/ 8002224 h 488"/>
                  <a:gd name="T64" fmla="*/ 112970 w 303"/>
                  <a:gd name="T65" fmla="*/ 8158721 h 488"/>
                  <a:gd name="T66" fmla="*/ 100444 w 303"/>
                  <a:gd name="T67" fmla="*/ 8281562 h 488"/>
                  <a:gd name="T68" fmla="*/ 86979 w 303"/>
                  <a:gd name="T69" fmla="*/ 8391963 h 488"/>
                  <a:gd name="T70" fmla="*/ 72054 w 303"/>
                  <a:gd name="T71" fmla="*/ 8469068 h 488"/>
                  <a:gd name="T72" fmla="*/ 57547 w 303"/>
                  <a:gd name="T73" fmla="*/ 8501366 h 488"/>
                  <a:gd name="T74" fmla="*/ 37804 w 303"/>
                  <a:gd name="T75" fmla="*/ 8469068 h 488"/>
                  <a:gd name="T76" fmla="*/ 25338 w 303"/>
                  <a:gd name="T77" fmla="*/ 8391963 h 488"/>
                  <a:gd name="T78" fmla="*/ 11878 w 303"/>
                  <a:gd name="T79" fmla="*/ 8240222 h 488"/>
                  <a:gd name="T80" fmla="*/ 5452 w 303"/>
                  <a:gd name="T81" fmla="*/ 8105965 h 488"/>
                  <a:gd name="T82" fmla="*/ 1881 w 303"/>
                  <a:gd name="T83" fmla="*/ 7926097 h 488"/>
                  <a:gd name="T84" fmla="*/ 0 w 303"/>
                  <a:gd name="T85" fmla="*/ 7720260 h 488"/>
                  <a:gd name="T86" fmla="*/ 1881 w 303"/>
                  <a:gd name="T87" fmla="*/ 7535021 h 488"/>
                  <a:gd name="T88" fmla="*/ 5843 w 303"/>
                  <a:gd name="T89" fmla="*/ 7331867 h 488"/>
                  <a:gd name="T90" fmla="*/ 13756 w 303"/>
                  <a:gd name="T91" fmla="*/ 7145941 h 488"/>
                  <a:gd name="T92" fmla="*/ 28310 w 303"/>
                  <a:gd name="T93" fmla="*/ 6839851 h 488"/>
                  <a:gd name="T94" fmla="*/ 49875 w 303"/>
                  <a:gd name="T95" fmla="*/ 6619548 h 488"/>
                  <a:gd name="T96" fmla="*/ 75419 w 303"/>
                  <a:gd name="T97" fmla="*/ 6464130 h 488"/>
                  <a:gd name="T98" fmla="*/ 96588 w 303"/>
                  <a:gd name="T99" fmla="*/ 6419930 h 488"/>
                  <a:gd name="T100" fmla="*/ 109045 w 303"/>
                  <a:gd name="T101" fmla="*/ 6464130 h 488"/>
                  <a:gd name="T102" fmla="*/ 123321 w 303"/>
                  <a:gd name="T103" fmla="*/ 6544905 h 488"/>
                  <a:gd name="T104" fmla="*/ 130627 w 303"/>
                  <a:gd name="T105" fmla="*/ 0 h 488"/>
                  <a:gd name="T106" fmla="*/ 147249 w 303"/>
                  <a:gd name="T107" fmla="*/ 73731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3" h="488">
                    <a:moveTo>
                      <a:pt x="174" y="4"/>
                    </a:moveTo>
                    <a:lnTo>
                      <a:pt x="176" y="14"/>
                    </a:lnTo>
                    <a:lnTo>
                      <a:pt x="179" y="26"/>
                    </a:lnTo>
                    <a:lnTo>
                      <a:pt x="183" y="36"/>
                    </a:lnTo>
                    <a:lnTo>
                      <a:pt x="187" y="46"/>
                    </a:lnTo>
                    <a:lnTo>
                      <a:pt x="192" y="54"/>
                    </a:lnTo>
                    <a:lnTo>
                      <a:pt x="198" y="62"/>
                    </a:lnTo>
                    <a:lnTo>
                      <a:pt x="203" y="70"/>
                    </a:lnTo>
                    <a:lnTo>
                      <a:pt x="211" y="80"/>
                    </a:lnTo>
                    <a:lnTo>
                      <a:pt x="214" y="84"/>
                    </a:lnTo>
                    <a:lnTo>
                      <a:pt x="224" y="95"/>
                    </a:lnTo>
                    <a:lnTo>
                      <a:pt x="229" y="101"/>
                    </a:lnTo>
                    <a:lnTo>
                      <a:pt x="239" y="112"/>
                    </a:lnTo>
                    <a:lnTo>
                      <a:pt x="248" y="123"/>
                    </a:lnTo>
                    <a:lnTo>
                      <a:pt x="256" y="132"/>
                    </a:lnTo>
                    <a:lnTo>
                      <a:pt x="263" y="141"/>
                    </a:lnTo>
                    <a:lnTo>
                      <a:pt x="272" y="153"/>
                    </a:lnTo>
                    <a:lnTo>
                      <a:pt x="280" y="166"/>
                    </a:lnTo>
                    <a:lnTo>
                      <a:pt x="287" y="179"/>
                    </a:lnTo>
                    <a:lnTo>
                      <a:pt x="293" y="192"/>
                    </a:lnTo>
                    <a:lnTo>
                      <a:pt x="297" y="205"/>
                    </a:lnTo>
                    <a:lnTo>
                      <a:pt x="300" y="218"/>
                    </a:lnTo>
                    <a:lnTo>
                      <a:pt x="301" y="232"/>
                    </a:lnTo>
                    <a:lnTo>
                      <a:pt x="302" y="246"/>
                    </a:lnTo>
                    <a:lnTo>
                      <a:pt x="302" y="256"/>
                    </a:lnTo>
                    <a:lnTo>
                      <a:pt x="301" y="268"/>
                    </a:lnTo>
                    <a:lnTo>
                      <a:pt x="297" y="283"/>
                    </a:lnTo>
                    <a:lnTo>
                      <a:pt x="295" y="291"/>
                    </a:lnTo>
                    <a:lnTo>
                      <a:pt x="290" y="308"/>
                    </a:lnTo>
                    <a:lnTo>
                      <a:pt x="284" y="326"/>
                    </a:lnTo>
                    <a:lnTo>
                      <a:pt x="275" y="344"/>
                    </a:lnTo>
                    <a:lnTo>
                      <a:pt x="266" y="363"/>
                    </a:lnTo>
                    <a:lnTo>
                      <a:pt x="254" y="383"/>
                    </a:lnTo>
                    <a:lnTo>
                      <a:pt x="248" y="379"/>
                    </a:lnTo>
                    <a:lnTo>
                      <a:pt x="253" y="365"/>
                    </a:lnTo>
                    <a:lnTo>
                      <a:pt x="260" y="350"/>
                    </a:lnTo>
                    <a:lnTo>
                      <a:pt x="267" y="332"/>
                    </a:lnTo>
                    <a:lnTo>
                      <a:pt x="273" y="317"/>
                    </a:lnTo>
                    <a:lnTo>
                      <a:pt x="278" y="301"/>
                    </a:lnTo>
                    <a:lnTo>
                      <a:pt x="282" y="286"/>
                    </a:lnTo>
                    <a:lnTo>
                      <a:pt x="285" y="271"/>
                    </a:lnTo>
                    <a:lnTo>
                      <a:pt x="286" y="256"/>
                    </a:lnTo>
                    <a:lnTo>
                      <a:pt x="285" y="244"/>
                    </a:lnTo>
                    <a:lnTo>
                      <a:pt x="284" y="233"/>
                    </a:lnTo>
                    <a:lnTo>
                      <a:pt x="280" y="221"/>
                    </a:lnTo>
                    <a:lnTo>
                      <a:pt x="276" y="210"/>
                    </a:lnTo>
                    <a:lnTo>
                      <a:pt x="271" y="198"/>
                    </a:lnTo>
                    <a:lnTo>
                      <a:pt x="264" y="187"/>
                    </a:lnTo>
                    <a:lnTo>
                      <a:pt x="257" y="176"/>
                    </a:lnTo>
                    <a:lnTo>
                      <a:pt x="249" y="167"/>
                    </a:lnTo>
                    <a:lnTo>
                      <a:pt x="241" y="157"/>
                    </a:lnTo>
                    <a:lnTo>
                      <a:pt x="231" y="149"/>
                    </a:lnTo>
                    <a:lnTo>
                      <a:pt x="222" y="141"/>
                    </a:lnTo>
                    <a:lnTo>
                      <a:pt x="211" y="135"/>
                    </a:lnTo>
                    <a:lnTo>
                      <a:pt x="202" y="130"/>
                    </a:lnTo>
                    <a:lnTo>
                      <a:pt x="193" y="126"/>
                    </a:lnTo>
                    <a:lnTo>
                      <a:pt x="183" y="123"/>
                    </a:lnTo>
                    <a:lnTo>
                      <a:pt x="174" y="122"/>
                    </a:lnTo>
                    <a:lnTo>
                      <a:pt x="174" y="420"/>
                    </a:lnTo>
                    <a:lnTo>
                      <a:pt x="172" y="427"/>
                    </a:lnTo>
                    <a:lnTo>
                      <a:pt x="169" y="433"/>
                    </a:lnTo>
                    <a:lnTo>
                      <a:pt x="164" y="440"/>
                    </a:lnTo>
                    <a:lnTo>
                      <a:pt x="159" y="447"/>
                    </a:lnTo>
                    <a:lnTo>
                      <a:pt x="147" y="458"/>
                    </a:lnTo>
                    <a:lnTo>
                      <a:pt x="141" y="462"/>
                    </a:lnTo>
                    <a:lnTo>
                      <a:pt x="134" y="467"/>
                    </a:lnTo>
                    <a:lnTo>
                      <a:pt x="127" y="471"/>
                    </a:lnTo>
                    <a:lnTo>
                      <a:pt x="119" y="474"/>
                    </a:lnTo>
                    <a:lnTo>
                      <a:pt x="111" y="478"/>
                    </a:lnTo>
                    <a:lnTo>
                      <a:pt x="103" y="481"/>
                    </a:lnTo>
                    <a:lnTo>
                      <a:pt x="94" y="483"/>
                    </a:lnTo>
                    <a:lnTo>
                      <a:pt x="85" y="485"/>
                    </a:lnTo>
                    <a:lnTo>
                      <a:pt x="76" y="486"/>
                    </a:lnTo>
                    <a:lnTo>
                      <a:pt x="68" y="487"/>
                    </a:lnTo>
                    <a:lnTo>
                      <a:pt x="52" y="486"/>
                    </a:lnTo>
                    <a:lnTo>
                      <a:pt x="45" y="485"/>
                    </a:lnTo>
                    <a:lnTo>
                      <a:pt x="37" y="484"/>
                    </a:lnTo>
                    <a:lnTo>
                      <a:pt x="30" y="481"/>
                    </a:lnTo>
                    <a:lnTo>
                      <a:pt x="21" y="477"/>
                    </a:lnTo>
                    <a:lnTo>
                      <a:pt x="14" y="472"/>
                    </a:lnTo>
                    <a:lnTo>
                      <a:pt x="10" y="468"/>
                    </a:lnTo>
                    <a:lnTo>
                      <a:pt x="6" y="464"/>
                    </a:lnTo>
                    <a:lnTo>
                      <a:pt x="4" y="459"/>
                    </a:lnTo>
                    <a:lnTo>
                      <a:pt x="2" y="454"/>
                    </a:lnTo>
                    <a:lnTo>
                      <a:pt x="0" y="448"/>
                    </a:lnTo>
                    <a:lnTo>
                      <a:pt x="0" y="442"/>
                    </a:lnTo>
                    <a:lnTo>
                      <a:pt x="0" y="436"/>
                    </a:lnTo>
                    <a:lnTo>
                      <a:pt x="2" y="431"/>
                    </a:lnTo>
                    <a:lnTo>
                      <a:pt x="4" y="425"/>
                    </a:lnTo>
                    <a:lnTo>
                      <a:pt x="7" y="420"/>
                    </a:lnTo>
                    <a:lnTo>
                      <a:pt x="11" y="414"/>
                    </a:lnTo>
                    <a:lnTo>
                      <a:pt x="16" y="409"/>
                    </a:lnTo>
                    <a:lnTo>
                      <a:pt x="24" y="401"/>
                    </a:lnTo>
                    <a:lnTo>
                      <a:pt x="34" y="392"/>
                    </a:lnTo>
                    <a:lnTo>
                      <a:pt x="46" y="385"/>
                    </a:lnTo>
                    <a:lnTo>
                      <a:pt x="59" y="379"/>
                    </a:lnTo>
                    <a:lnTo>
                      <a:pt x="74" y="373"/>
                    </a:lnTo>
                    <a:lnTo>
                      <a:pt x="90" y="370"/>
                    </a:lnTo>
                    <a:lnTo>
                      <a:pt x="102" y="368"/>
                    </a:lnTo>
                    <a:lnTo>
                      <a:pt x="114" y="368"/>
                    </a:lnTo>
                    <a:lnTo>
                      <a:pt x="122" y="369"/>
                    </a:lnTo>
                    <a:lnTo>
                      <a:pt x="129" y="370"/>
                    </a:lnTo>
                    <a:lnTo>
                      <a:pt x="137" y="372"/>
                    </a:lnTo>
                    <a:lnTo>
                      <a:pt x="146" y="375"/>
                    </a:lnTo>
                    <a:lnTo>
                      <a:pt x="154" y="379"/>
                    </a:lnTo>
                    <a:lnTo>
                      <a:pt x="154" y="0"/>
                    </a:lnTo>
                    <a:lnTo>
                      <a:pt x="174" y="0"/>
                    </a:lnTo>
                    <a:lnTo>
                      <a:pt x="174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grpSp>
            <p:nvGrpSpPr>
              <p:cNvPr id="402" name="Group 20"/>
              <p:cNvGrpSpPr>
                <a:grpSpLocks/>
              </p:cNvGrpSpPr>
              <p:nvPr/>
            </p:nvGrpSpPr>
            <p:grpSpPr bwMode="auto">
              <a:xfrm>
                <a:off x="2550868" y="3509076"/>
                <a:ext cx="269626" cy="376305"/>
                <a:chOff x="4062" y="2814"/>
                <a:chExt cx="168" cy="216"/>
              </a:xfrm>
            </p:grpSpPr>
            <p:sp>
              <p:nvSpPr>
                <p:cNvPr id="403" name="Freeform 21"/>
                <p:cNvSpPr>
                  <a:spLocks/>
                </p:cNvSpPr>
                <p:nvPr/>
              </p:nvSpPr>
              <p:spPr bwMode="auto">
                <a:xfrm>
                  <a:off x="4071" y="2824"/>
                  <a:ext cx="159" cy="206"/>
                </a:xfrm>
                <a:custGeom>
                  <a:avLst/>
                  <a:gdLst>
                    <a:gd name="T0" fmla="*/ 74 w 159"/>
                    <a:gd name="T1" fmla="*/ 205 h 206"/>
                    <a:gd name="T2" fmla="*/ 74 w 159"/>
                    <a:gd name="T3" fmla="*/ 205 h 206"/>
                    <a:gd name="T4" fmla="*/ 158 w 159"/>
                    <a:gd name="T5" fmla="*/ 4 h 206"/>
                    <a:gd name="T6" fmla="*/ 145 w 159"/>
                    <a:gd name="T7" fmla="*/ 15 h 206"/>
                    <a:gd name="T8" fmla="*/ 122 w 159"/>
                    <a:gd name="T9" fmla="*/ 23 h 206"/>
                    <a:gd name="T10" fmla="*/ 103 w 159"/>
                    <a:gd name="T11" fmla="*/ 27 h 206"/>
                    <a:gd name="T12" fmla="*/ 82 w 159"/>
                    <a:gd name="T13" fmla="*/ 30 h 206"/>
                    <a:gd name="T14" fmla="*/ 61 w 159"/>
                    <a:gd name="T15" fmla="*/ 30 h 206"/>
                    <a:gd name="T16" fmla="*/ 38 w 159"/>
                    <a:gd name="T17" fmla="*/ 25 h 206"/>
                    <a:gd name="T18" fmla="*/ 22 w 159"/>
                    <a:gd name="T19" fmla="*/ 18 h 206"/>
                    <a:gd name="T20" fmla="*/ 8 w 159"/>
                    <a:gd name="T21" fmla="*/ 12 h 206"/>
                    <a:gd name="T22" fmla="*/ 0 w 159"/>
                    <a:gd name="T23" fmla="*/ 0 h 20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9" h="206">
                      <a:moveTo>
                        <a:pt x="74" y="205"/>
                      </a:moveTo>
                      <a:lnTo>
                        <a:pt x="74" y="205"/>
                      </a:lnTo>
                      <a:lnTo>
                        <a:pt x="158" y="4"/>
                      </a:lnTo>
                      <a:lnTo>
                        <a:pt x="145" y="15"/>
                      </a:lnTo>
                      <a:lnTo>
                        <a:pt x="122" y="23"/>
                      </a:lnTo>
                      <a:lnTo>
                        <a:pt x="103" y="27"/>
                      </a:lnTo>
                      <a:lnTo>
                        <a:pt x="82" y="30"/>
                      </a:lnTo>
                      <a:lnTo>
                        <a:pt x="61" y="30"/>
                      </a:lnTo>
                      <a:lnTo>
                        <a:pt x="38" y="25"/>
                      </a:lnTo>
                      <a:lnTo>
                        <a:pt x="22" y="18"/>
                      </a:lnTo>
                      <a:lnTo>
                        <a:pt x="8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404" name="Oval 22"/>
                <p:cNvSpPr>
                  <a:spLocks noChangeArrowheads="1"/>
                </p:cNvSpPr>
                <p:nvPr/>
              </p:nvSpPr>
              <p:spPr bwMode="auto">
                <a:xfrm>
                  <a:off x="4062" y="2814"/>
                  <a:ext cx="17" cy="14"/>
                </a:xfrm>
                <a:prstGeom prst="ellipse">
                  <a:avLst/>
                </a:prstGeom>
                <a:solidFill>
                  <a:srgbClr val="000000"/>
                </a:solidFill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2800" dirty="0">
                    <a:latin typeface="Arial" charset="0"/>
                  </a:endParaRPr>
                </a:p>
              </p:txBody>
            </p:sp>
          </p:grpSp>
        </p:grpSp>
        <p:sp>
          <p:nvSpPr>
            <p:cNvPr id="407" name="Line 112"/>
            <p:cNvSpPr>
              <a:spLocks noChangeShapeType="1"/>
            </p:cNvSpPr>
            <p:nvPr/>
          </p:nvSpPr>
          <p:spPr bwMode="auto">
            <a:xfrm>
              <a:off x="3266788" y="5172821"/>
              <a:ext cx="0" cy="5382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08" name="Line 112"/>
            <p:cNvSpPr>
              <a:spLocks noChangeShapeType="1"/>
            </p:cNvSpPr>
            <p:nvPr/>
          </p:nvSpPr>
          <p:spPr bwMode="auto">
            <a:xfrm>
              <a:off x="6147253" y="5162509"/>
              <a:ext cx="0" cy="5382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09" name="Freeform 21"/>
            <p:cNvSpPr>
              <a:spLocks/>
            </p:cNvSpPr>
            <p:nvPr/>
          </p:nvSpPr>
          <p:spPr bwMode="auto">
            <a:xfrm>
              <a:off x="5188742" y="5366407"/>
              <a:ext cx="138937" cy="234780"/>
            </a:xfrm>
            <a:custGeom>
              <a:avLst/>
              <a:gdLst>
                <a:gd name="T0" fmla="*/ 74 w 159"/>
                <a:gd name="T1" fmla="*/ 205 h 206"/>
                <a:gd name="T2" fmla="*/ 74 w 159"/>
                <a:gd name="T3" fmla="*/ 205 h 206"/>
                <a:gd name="T4" fmla="*/ 158 w 159"/>
                <a:gd name="T5" fmla="*/ 4 h 206"/>
                <a:gd name="T6" fmla="*/ 145 w 159"/>
                <a:gd name="T7" fmla="*/ 15 h 206"/>
                <a:gd name="T8" fmla="*/ 122 w 159"/>
                <a:gd name="T9" fmla="*/ 23 h 206"/>
                <a:gd name="T10" fmla="*/ 103 w 159"/>
                <a:gd name="T11" fmla="*/ 27 h 206"/>
                <a:gd name="T12" fmla="*/ 82 w 159"/>
                <a:gd name="T13" fmla="*/ 30 h 206"/>
                <a:gd name="T14" fmla="*/ 61 w 159"/>
                <a:gd name="T15" fmla="*/ 30 h 206"/>
                <a:gd name="T16" fmla="*/ 38 w 159"/>
                <a:gd name="T17" fmla="*/ 25 h 206"/>
                <a:gd name="T18" fmla="*/ 22 w 159"/>
                <a:gd name="T19" fmla="*/ 18 h 206"/>
                <a:gd name="T20" fmla="*/ 8 w 159"/>
                <a:gd name="T21" fmla="*/ 12 h 206"/>
                <a:gd name="T22" fmla="*/ 0 w 159"/>
                <a:gd name="T23" fmla="*/ 0 h 2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" h="206">
                  <a:moveTo>
                    <a:pt x="74" y="205"/>
                  </a:moveTo>
                  <a:lnTo>
                    <a:pt x="74" y="205"/>
                  </a:lnTo>
                  <a:lnTo>
                    <a:pt x="158" y="4"/>
                  </a:lnTo>
                  <a:lnTo>
                    <a:pt x="145" y="15"/>
                  </a:lnTo>
                  <a:lnTo>
                    <a:pt x="122" y="23"/>
                  </a:lnTo>
                  <a:lnTo>
                    <a:pt x="103" y="27"/>
                  </a:lnTo>
                  <a:lnTo>
                    <a:pt x="82" y="30"/>
                  </a:lnTo>
                  <a:lnTo>
                    <a:pt x="61" y="30"/>
                  </a:lnTo>
                  <a:lnTo>
                    <a:pt x="38" y="25"/>
                  </a:lnTo>
                  <a:lnTo>
                    <a:pt x="22" y="18"/>
                  </a:lnTo>
                  <a:lnTo>
                    <a:pt x="8" y="12"/>
                  </a:lnTo>
                  <a:lnTo>
                    <a:pt x="0" y="0"/>
                  </a:ln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10" name="Freeform 24"/>
            <p:cNvSpPr>
              <a:spLocks/>
            </p:cNvSpPr>
            <p:nvPr/>
          </p:nvSpPr>
          <p:spPr bwMode="auto">
            <a:xfrm>
              <a:off x="5558488" y="5180242"/>
              <a:ext cx="193632" cy="207992"/>
            </a:xfrm>
            <a:custGeom>
              <a:avLst/>
              <a:gdLst>
                <a:gd name="T0" fmla="*/ 3 w 102"/>
                <a:gd name="T1" fmla="*/ 129 h 131"/>
                <a:gd name="T2" fmla="*/ 5 w 102"/>
                <a:gd name="T3" fmla="*/ 130 h 131"/>
                <a:gd name="T4" fmla="*/ 53 w 102"/>
                <a:gd name="T5" fmla="*/ 100 h 131"/>
                <a:gd name="T6" fmla="*/ 101 w 102"/>
                <a:gd name="T7" fmla="*/ 62 h 131"/>
                <a:gd name="T8" fmla="*/ 95 w 102"/>
                <a:gd name="T9" fmla="*/ 63 h 131"/>
                <a:gd name="T10" fmla="*/ 57 w 102"/>
                <a:gd name="T11" fmla="*/ 55 h 131"/>
                <a:gd name="T12" fmla="*/ 37 w 102"/>
                <a:gd name="T13" fmla="*/ 45 h 131"/>
                <a:gd name="T14" fmla="*/ 15 w 102"/>
                <a:gd name="T15" fmla="*/ 29 h 131"/>
                <a:gd name="T16" fmla="*/ 4 w 102"/>
                <a:gd name="T17" fmla="*/ 12 h 131"/>
                <a:gd name="T18" fmla="*/ 0 w 102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2" h="131">
                  <a:moveTo>
                    <a:pt x="3" y="129"/>
                  </a:moveTo>
                  <a:lnTo>
                    <a:pt x="5" y="130"/>
                  </a:lnTo>
                  <a:lnTo>
                    <a:pt x="53" y="100"/>
                  </a:lnTo>
                  <a:lnTo>
                    <a:pt x="101" y="62"/>
                  </a:lnTo>
                  <a:lnTo>
                    <a:pt x="95" y="63"/>
                  </a:lnTo>
                  <a:lnTo>
                    <a:pt x="57" y="55"/>
                  </a:lnTo>
                  <a:lnTo>
                    <a:pt x="37" y="45"/>
                  </a:lnTo>
                  <a:lnTo>
                    <a:pt x="15" y="29"/>
                  </a:lnTo>
                  <a:lnTo>
                    <a:pt x="4" y="12"/>
                  </a:lnTo>
                  <a:lnTo>
                    <a:pt x="0" y="0"/>
                  </a:lnTo>
                </a:path>
              </a:pathLst>
            </a:custGeom>
            <a:noFill/>
            <a:ln w="889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11" name="Freeform 25"/>
            <p:cNvSpPr>
              <a:spLocks/>
            </p:cNvSpPr>
            <p:nvPr/>
          </p:nvSpPr>
          <p:spPr bwMode="auto">
            <a:xfrm>
              <a:off x="5558488" y="5389822"/>
              <a:ext cx="195530" cy="179413"/>
            </a:xfrm>
            <a:custGeom>
              <a:avLst/>
              <a:gdLst>
                <a:gd name="T0" fmla="*/ 98 w 103"/>
                <a:gd name="T1" fmla="*/ 112 h 113"/>
                <a:gd name="T2" fmla="*/ 99 w 103"/>
                <a:gd name="T3" fmla="*/ 107 h 113"/>
                <a:gd name="T4" fmla="*/ 102 w 103"/>
                <a:gd name="T5" fmla="*/ 98 h 113"/>
                <a:gd name="T6" fmla="*/ 102 w 103"/>
                <a:gd name="T7" fmla="*/ 88 h 113"/>
                <a:gd name="T8" fmla="*/ 102 w 103"/>
                <a:gd name="T9" fmla="*/ 77 h 113"/>
                <a:gd name="T10" fmla="*/ 94 w 103"/>
                <a:gd name="T11" fmla="*/ 59 h 113"/>
                <a:gd name="T12" fmla="*/ 87 w 103"/>
                <a:gd name="T13" fmla="*/ 47 h 113"/>
                <a:gd name="T14" fmla="*/ 79 w 103"/>
                <a:gd name="T15" fmla="*/ 38 h 113"/>
                <a:gd name="T16" fmla="*/ 68 w 103"/>
                <a:gd name="T17" fmla="*/ 27 h 113"/>
                <a:gd name="T18" fmla="*/ 57 w 103"/>
                <a:gd name="T19" fmla="*/ 18 h 113"/>
                <a:gd name="T20" fmla="*/ 50 w 103"/>
                <a:gd name="T21" fmla="*/ 14 h 113"/>
                <a:gd name="T22" fmla="*/ 33 w 103"/>
                <a:gd name="T23" fmla="*/ 7 h 113"/>
                <a:gd name="T24" fmla="*/ 0 w 103"/>
                <a:gd name="T25" fmla="*/ 0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3" h="113">
                  <a:moveTo>
                    <a:pt x="98" y="112"/>
                  </a:moveTo>
                  <a:lnTo>
                    <a:pt x="99" y="107"/>
                  </a:lnTo>
                  <a:lnTo>
                    <a:pt x="102" y="98"/>
                  </a:lnTo>
                  <a:lnTo>
                    <a:pt x="102" y="88"/>
                  </a:lnTo>
                  <a:lnTo>
                    <a:pt x="102" y="77"/>
                  </a:lnTo>
                  <a:lnTo>
                    <a:pt x="94" y="59"/>
                  </a:lnTo>
                  <a:lnTo>
                    <a:pt x="87" y="47"/>
                  </a:lnTo>
                  <a:lnTo>
                    <a:pt x="79" y="38"/>
                  </a:lnTo>
                  <a:lnTo>
                    <a:pt x="68" y="27"/>
                  </a:lnTo>
                  <a:lnTo>
                    <a:pt x="57" y="18"/>
                  </a:lnTo>
                  <a:lnTo>
                    <a:pt x="50" y="14"/>
                  </a:lnTo>
                  <a:lnTo>
                    <a:pt x="33" y="7"/>
                  </a:lnTo>
                  <a:lnTo>
                    <a:pt x="0" y="0"/>
                  </a:lnTo>
                </a:path>
              </a:pathLst>
            </a:custGeom>
            <a:noFill/>
            <a:ln w="889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12" name="Freeform 26"/>
            <p:cNvSpPr>
              <a:spLocks/>
            </p:cNvSpPr>
            <p:nvPr/>
          </p:nvSpPr>
          <p:spPr bwMode="auto">
            <a:xfrm>
              <a:off x="5590760" y="5475559"/>
              <a:ext cx="144275" cy="227045"/>
            </a:xfrm>
            <a:custGeom>
              <a:avLst/>
              <a:gdLst>
                <a:gd name="T0" fmla="*/ 17 w 76"/>
                <a:gd name="T1" fmla="*/ 142 h 143"/>
                <a:gd name="T2" fmla="*/ 13 w 76"/>
                <a:gd name="T3" fmla="*/ 140 h 143"/>
                <a:gd name="T4" fmla="*/ 11 w 76"/>
                <a:gd name="T5" fmla="*/ 136 h 143"/>
                <a:gd name="T6" fmla="*/ 8 w 76"/>
                <a:gd name="T7" fmla="*/ 126 h 143"/>
                <a:gd name="T8" fmla="*/ 3 w 76"/>
                <a:gd name="T9" fmla="*/ 110 h 143"/>
                <a:gd name="T10" fmla="*/ 0 w 76"/>
                <a:gd name="T11" fmla="*/ 86 h 143"/>
                <a:gd name="T12" fmla="*/ 2 w 76"/>
                <a:gd name="T13" fmla="*/ 74 h 143"/>
                <a:gd name="T14" fmla="*/ 5 w 76"/>
                <a:gd name="T15" fmla="*/ 50 h 143"/>
                <a:gd name="T16" fmla="*/ 13 w 76"/>
                <a:gd name="T17" fmla="*/ 34 h 143"/>
                <a:gd name="T18" fmla="*/ 21 w 76"/>
                <a:gd name="T19" fmla="*/ 26 h 143"/>
                <a:gd name="T20" fmla="*/ 36 w 76"/>
                <a:gd name="T21" fmla="*/ 19 h 143"/>
                <a:gd name="T22" fmla="*/ 75 w 76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" h="143">
                  <a:moveTo>
                    <a:pt x="17" y="142"/>
                  </a:moveTo>
                  <a:lnTo>
                    <a:pt x="13" y="140"/>
                  </a:lnTo>
                  <a:lnTo>
                    <a:pt x="11" y="136"/>
                  </a:lnTo>
                  <a:lnTo>
                    <a:pt x="8" y="126"/>
                  </a:lnTo>
                  <a:lnTo>
                    <a:pt x="3" y="110"/>
                  </a:lnTo>
                  <a:lnTo>
                    <a:pt x="0" y="86"/>
                  </a:lnTo>
                  <a:lnTo>
                    <a:pt x="2" y="74"/>
                  </a:lnTo>
                  <a:lnTo>
                    <a:pt x="5" y="50"/>
                  </a:lnTo>
                  <a:lnTo>
                    <a:pt x="13" y="34"/>
                  </a:lnTo>
                  <a:lnTo>
                    <a:pt x="21" y="26"/>
                  </a:lnTo>
                  <a:lnTo>
                    <a:pt x="36" y="19"/>
                  </a:lnTo>
                  <a:lnTo>
                    <a:pt x="75" y="0"/>
                  </a:lnTo>
                </a:path>
              </a:pathLst>
            </a:custGeom>
            <a:noFill/>
            <a:ln w="889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819043" y="5651484"/>
              <a:ext cx="5422332" cy="91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3" name="Группа 412">
            <a:extLst>
              <a:ext uri="{FF2B5EF4-FFF2-40B4-BE49-F238E27FC236}">
                <a16:creationId xmlns="" xmlns:a16="http://schemas.microsoft.com/office/drawing/2014/main" id="{2E2404A5-4CED-44CB-88EE-0D4FF8FC20CC}"/>
              </a:ext>
            </a:extLst>
          </p:cNvPr>
          <p:cNvGrpSpPr/>
          <p:nvPr/>
        </p:nvGrpSpPr>
        <p:grpSpPr>
          <a:xfrm>
            <a:off x="1517049" y="3574502"/>
            <a:ext cx="3467890" cy="3051848"/>
            <a:chOff x="-792787" y="3855500"/>
            <a:chExt cx="3467890" cy="3051848"/>
          </a:xfrm>
        </p:grpSpPr>
        <p:pic>
          <p:nvPicPr>
            <p:cNvPr id="414" name="Рисунок 413">
              <a:extLst>
                <a:ext uri="{FF2B5EF4-FFF2-40B4-BE49-F238E27FC236}">
                  <a16:creationId xmlns="" xmlns:a16="http://schemas.microsoft.com/office/drawing/2014/main" id="{C4C88C9C-8106-42C3-B26E-298B41907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92787" y="3855500"/>
              <a:ext cx="3467890" cy="252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5" name="TextBox 414">
              <a:extLst>
                <a:ext uri="{FF2B5EF4-FFF2-40B4-BE49-F238E27FC236}">
                  <a16:creationId xmlns="" xmlns:a16="http://schemas.microsoft.com/office/drawing/2014/main" id="{76689789-5A75-4F69-AC39-417D987240A5}"/>
                </a:ext>
              </a:extLst>
            </p:cNvPr>
            <p:cNvSpPr txBox="1"/>
            <p:nvPr/>
          </p:nvSpPr>
          <p:spPr>
            <a:xfrm>
              <a:off x="-781594" y="6384128"/>
              <a:ext cx="345669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Игра в лошадки</a:t>
              </a:r>
            </a:p>
          </p:txBody>
        </p:sp>
      </p:grpSp>
      <p:pic>
        <p:nvPicPr>
          <p:cNvPr id="128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62531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76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67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Валь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087" y="5033261"/>
            <a:ext cx="609600" cy="609600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333431" y="3207392"/>
            <a:ext cx="3707084" cy="3043220"/>
            <a:chOff x="1796556" y="1403648"/>
            <a:chExt cx="3707084" cy="3043220"/>
          </a:xfrm>
        </p:grpSpPr>
        <p:pic>
          <p:nvPicPr>
            <p:cNvPr id="27" name="Picture 2" descr="C:\Users\Палецких Елена\Desktop\Детский альбом\NRtpYkH30dY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1796556" y="1403648"/>
              <a:ext cx="3707084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796556" y="3923648"/>
              <a:ext cx="3707084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Вальс</a:t>
              </a:r>
            </a:p>
          </p:txBody>
        </p:sp>
      </p:grpSp>
      <p:sp>
        <p:nvSpPr>
          <p:cNvPr id="12" name="Выноска-облако 11"/>
          <p:cNvSpPr/>
          <p:nvPr/>
        </p:nvSpPr>
        <p:spPr>
          <a:xfrm>
            <a:off x="403715" y="420921"/>
            <a:ext cx="4180008" cy="1875335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CC"/>
                </a:solidFill>
              </a:rPr>
              <a:t>Разгадайте загадку о танце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52446" y="276820"/>
            <a:ext cx="208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Танцы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32487" y="1076007"/>
            <a:ext cx="4379630" cy="1815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33CC"/>
                </a:solidFill>
              </a:rPr>
              <a:t>Этот танец так прекрасен,</a:t>
            </a:r>
            <a:br>
              <a:rPr lang="ru-RU" sz="2800" dirty="0">
                <a:solidFill>
                  <a:srgbClr val="0033CC"/>
                </a:solidFill>
              </a:rPr>
            </a:br>
            <a:r>
              <a:rPr lang="ru-RU" sz="2800" dirty="0">
                <a:solidFill>
                  <a:srgbClr val="0033CC"/>
                </a:solidFill>
              </a:rPr>
              <a:t>Времени он неподвластен.</a:t>
            </a:r>
            <a:br>
              <a:rPr lang="ru-RU" sz="2800" dirty="0">
                <a:solidFill>
                  <a:srgbClr val="0033CC"/>
                </a:solidFill>
              </a:rPr>
            </a:br>
            <a:r>
              <a:rPr lang="ru-RU" sz="2800" dirty="0">
                <a:solidFill>
                  <a:srgbClr val="0033CC"/>
                </a:solidFill>
              </a:rPr>
              <a:t>Пары движутся, кружась,</a:t>
            </a:r>
            <a:br>
              <a:rPr lang="ru-RU" sz="2800" dirty="0">
                <a:solidFill>
                  <a:srgbClr val="0033CC"/>
                </a:solidFill>
              </a:rPr>
            </a:br>
            <a:r>
              <a:rPr lang="ru-RU" sz="2800" dirty="0">
                <a:solidFill>
                  <a:srgbClr val="0033CC"/>
                </a:solidFill>
              </a:rPr>
              <a:t>А зовется танец…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372763" y="3212176"/>
            <a:ext cx="3680460" cy="3048588"/>
            <a:chOff x="2027702" y="4145632"/>
            <a:chExt cx="3680460" cy="3048588"/>
          </a:xfrm>
        </p:grpSpPr>
        <p:pic>
          <p:nvPicPr>
            <p:cNvPr id="24" name="Picture 6" descr="C:\Users\Палецких Елена\Desktop\Детский альбом\maxresdefault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27703" y="4145632"/>
              <a:ext cx="3680459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027702" y="6671000"/>
              <a:ext cx="3680460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Полька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8429568" y="3212176"/>
            <a:ext cx="3382549" cy="3053372"/>
            <a:chOff x="5220072" y="1403648"/>
            <a:chExt cx="3382549" cy="3053372"/>
          </a:xfrm>
        </p:grpSpPr>
        <p:pic>
          <p:nvPicPr>
            <p:cNvPr id="30" name="Picture 4" descr="C:\Users\Палецких Елена\Desktop\Детский альбом\original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403648"/>
              <a:ext cx="3382549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5220073" y="3933800"/>
              <a:ext cx="3382548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Мазурка</a:t>
              </a:r>
            </a:p>
          </p:txBody>
        </p:sp>
      </p:grpSp>
      <p:sp>
        <p:nvSpPr>
          <p:cNvPr id="1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80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3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/>
          <p:cNvGrpSpPr/>
          <p:nvPr/>
        </p:nvGrpSpPr>
        <p:grpSpPr>
          <a:xfrm>
            <a:off x="8429568" y="3212176"/>
            <a:ext cx="3382549" cy="3053372"/>
            <a:chOff x="5220072" y="1403648"/>
            <a:chExt cx="3382549" cy="3053372"/>
          </a:xfrm>
        </p:grpSpPr>
        <p:pic>
          <p:nvPicPr>
            <p:cNvPr id="41" name="Picture 4" descr="C:\Users\Палецких Елена\Desktop\Детский альбом\original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403648"/>
              <a:ext cx="3382549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220073" y="3933800"/>
              <a:ext cx="3382548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Мазурка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372763" y="3212176"/>
            <a:ext cx="3680460" cy="3048588"/>
            <a:chOff x="2027702" y="4145632"/>
            <a:chExt cx="3680460" cy="3048588"/>
          </a:xfrm>
        </p:grpSpPr>
        <p:pic>
          <p:nvPicPr>
            <p:cNvPr id="37" name="Picture 6" descr="C:\Users\Палецких Елена\Desktop\Детский альбом\maxresdefault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27703" y="4145632"/>
              <a:ext cx="3680459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027702" y="6671000"/>
              <a:ext cx="3680460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Полька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33431" y="3207392"/>
            <a:ext cx="3707084" cy="3043220"/>
            <a:chOff x="1796556" y="1403648"/>
            <a:chExt cx="3707084" cy="3043220"/>
          </a:xfrm>
        </p:grpSpPr>
        <p:pic>
          <p:nvPicPr>
            <p:cNvPr id="34" name="Picture 2" descr="C:\Users\Палецких Елена\Desktop\Детский альбом\NRtpYkH30dY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1796556" y="1403648"/>
              <a:ext cx="3707084" cy="25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796556" y="3923648"/>
              <a:ext cx="3707084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rgbClr val="FF3300"/>
                  </a:solidFill>
                </a:rPr>
                <a:t>Вальс</a:t>
              </a:r>
            </a:p>
          </p:txBody>
        </p:sp>
      </p:grpSp>
      <p:pic>
        <p:nvPicPr>
          <p:cNvPr id="22" name="Мазур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1941" y="512020"/>
            <a:ext cx="609600" cy="609600"/>
          </a:xfrm>
          <a:prstGeom prst="rect">
            <a:avLst/>
          </a:prstGeom>
        </p:spPr>
      </p:pic>
      <p:sp>
        <p:nvSpPr>
          <p:cNvPr id="12" name="Выноска-облако 11"/>
          <p:cNvSpPr/>
          <p:nvPr/>
        </p:nvSpPr>
        <p:spPr>
          <a:xfrm>
            <a:off x="403715" y="437411"/>
            <a:ext cx="4180008" cy="1858845"/>
          </a:xfrm>
          <a:prstGeom prst="cloudCallout">
            <a:avLst>
              <a:gd name="adj1" fmla="val 43142"/>
              <a:gd name="adj2" fmla="val 477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CC"/>
                </a:solidFill>
              </a:rPr>
              <a:t>Родиной какого танца является Польша?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52446" y="276820"/>
            <a:ext cx="208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Танцы</a:t>
            </a:r>
          </a:p>
        </p:txBody>
      </p:sp>
      <p:sp>
        <p:nvSpPr>
          <p:cNvPr id="24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E3507B5-BD59-4634-A08C-1E4C28526A72}"/>
              </a:ext>
            </a:extLst>
          </p:cNvPr>
          <p:cNvSpPr/>
          <p:nvPr/>
        </p:nvSpPr>
        <p:spPr>
          <a:xfrm>
            <a:off x="11410951" y="6086350"/>
            <a:ext cx="540000" cy="540000"/>
          </a:xfrm>
          <a:prstGeom prst="actionButtonForwardNex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1262531" y="276820"/>
            <a:ext cx="68842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1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4384</TotalTime>
  <Words>678</Words>
  <Application>Microsoft Office PowerPoint</Application>
  <PresentationFormat>Произвольный</PresentationFormat>
  <Paragraphs>186</Paragraphs>
  <Slides>21</Slides>
  <Notes>20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Путешествие по стране детства</dc:subject>
  <dc:creator>Палецких Елена</dc:creator>
  <cp:lastModifiedBy>Палецких Елена</cp:lastModifiedBy>
  <cp:revision>364</cp:revision>
  <dcterms:created xsi:type="dcterms:W3CDTF">2023-03-29T09:14:29Z</dcterms:created>
  <dcterms:modified xsi:type="dcterms:W3CDTF">2023-05-03T12:51:59Z</dcterms:modified>
</cp:coreProperties>
</file>