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95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0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6360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74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948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57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41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2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36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6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19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2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64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562A7-31DB-4821-8037-04702AE97C04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3B8776-78BC-4C5B-B23F-50795B4E4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7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«Диетолог»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288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Изучить статью</a:t>
            </a:r>
          </a:p>
          <a:p>
            <a:r>
              <a:rPr lang="ru-RU" sz="2400" dirty="0" smtClean="0"/>
              <a:t>Рассчитать рацион питания клиента </a:t>
            </a:r>
          </a:p>
          <a:p>
            <a:r>
              <a:rPr lang="ru-RU" sz="2400" dirty="0" smtClean="0"/>
              <a:t>Написать рекомендации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02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Индивидуальная </a:t>
            </a:r>
            <a:r>
              <a:rPr lang="ru-RU" sz="2400" dirty="0"/>
              <a:t>форма работы. Во время выполнения заданий разрешается обсудить их с одноклассником. </a:t>
            </a:r>
          </a:p>
          <a:p>
            <a:r>
              <a:rPr lang="ru-RU" sz="2400" dirty="0" smtClean="0"/>
              <a:t>Вы диетолог, </a:t>
            </a:r>
            <a:r>
              <a:rPr lang="ru-RU" sz="2400" dirty="0"/>
              <a:t>которому необходимо рассчитать количество яблок для мальчика 12-ти лет. </a:t>
            </a:r>
            <a:endParaRPr lang="ru-RU" sz="2400" dirty="0" smtClean="0"/>
          </a:p>
          <a:p>
            <a:r>
              <a:rPr lang="ru-RU" sz="2400" dirty="0"/>
              <a:t>На выполнение задания вам дается 15 минут</a:t>
            </a:r>
          </a:p>
        </p:txBody>
      </p:sp>
    </p:spTree>
    <p:extLst>
      <p:ext uri="{BB962C8B-B14F-4D97-AF65-F5344CB8AC3E}">
        <p14:creationId xmlns:p14="http://schemas.microsoft.com/office/powerpoint/2010/main" val="35265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Оценка «5» выставляется при полном выполнении задания, возможны небольшие недочеты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Оценка «4» выставляется при выполнении задания с одной ошибкой. </a:t>
            </a:r>
            <a:endParaRPr lang="ru-RU" sz="2400" dirty="0" smtClean="0"/>
          </a:p>
          <a:p>
            <a:r>
              <a:rPr lang="ru-RU" sz="2400" dirty="0" smtClean="0"/>
              <a:t>Оценка </a:t>
            </a:r>
            <a:r>
              <a:rPr lang="ru-RU" sz="2400" dirty="0"/>
              <a:t>«3» - при частичном выполнении задания.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7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006" y="0"/>
            <a:ext cx="8596668" cy="1320800"/>
          </a:xfrm>
        </p:spPr>
        <p:txBody>
          <a:bodyPr/>
          <a:lstStyle/>
          <a:p>
            <a:r>
              <a:rPr lang="ru-RU" dirty="0" smtClean="0"/>
              <a:t>Статья: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7784"/>
            <a:ext cx="12192000" cy="6446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яблоках содержатся витамины A, С, В1, В2, РР и Е, а также магний, фосфор, йод, железо, селен, калий, кальций и цинк. В совокупности они придают нам жизненных сил, помогают справляться со стрессовыми ситуациями, улучшают работу мозга и укрепляют сердечно-сосудистую систему.</a:t>
            </a:r>
          </a:p>
          <a:p>
            <a:pPr marL="0" indent="0">
              <a:buNone/>
            </a:pPr>
            <a:r>
              <a:rPr lang="ru-RU" dirty="0"/>
              <a:t>Тем не менее одним видом фруктов невозможно восполнить дневную норму витаминов и минералов. Витамина C в плодах содержится в десять раз меньше, чем в апельсинах. Одно яблоко весом 150 граммов обеспечивает нас только 8% необходимого витамина C и 2% витамина А. Зато по содержанию йода яблоки, в особенности косточки, уступают лишь морепродуктам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Растворимые волокна яблок связывают жиры в кишечнике, что приводит к уменьшению уровня холестерина в крови и защищает от его избыточного накопления. Диетологи пришли к выводу, что после трёх недель яблочной диеты показатель холестерина может снизиться на 30%. А чтобы понизить его на 16%, достаточно просто есть по 2-3 яблока в день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У яблок достаточно невысокая калорийность, если употреблять их в свежем и запечённом виде — 47 и 66 ккал в 100 г </a:t>
            </a:r>
            <a:r>
              <a:rPr lang="ru-RU" dirty="0" err="1"/>
              <a:t>соотвественно</a:t>
            </a:r>
            <a:r>
              <a:rPr lang="ru-RU" dirty="0"/>
              <a:t>. В плодах нет жиров, зато есть углеводы, которые могут на какое-то время дать чувство сытости. Но вот сушёными яблоками увлекаться не стоит, так как их калорийность повышается до 253 ккал в 100 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 зелёных плодах меньше всего сахара. Следовательно, у этого вида самый низкий показатель калорийности. Зато в нём больше всего ценных веществ и кислот. Среди них числится и клетчатка, которая способна выводить из организма токсичные вещества. Также кислые зелёные яблоки не вызывают аллергии, положительно влияют на здоровье зубов и полости рта, хороши при ожирении и диабете.</a:t>
            </a:r>
          </a:p>
          <a:p>
            <a:pPr marL="0" indent="0">
              <a:buNone/>
            </a:pPr>
            <a:r>
              <a:rPr lang="ru-RU" dirty="0"/>
              <a:t>Красные яблоки относятся к сладким фруктам, которые рекомендуют есть при сердечно-сосудистых заболеваниях, болезнях почек и печени. Этот вид идеален для красоты кожи и ровного цвета лица, но сахар в составе размягчает зубную эмаль. Диабетикам такие фрукты употреблять тоже не советуют.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3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болезни пациента: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Пол: мужской.</a:t>
            </a:r>
          </a:p>
          <a:p>
            <a:pPr marL="0" indent="0">
              <a:buNone/>
            </a:pPr>
            <a:r>
              <a:rPr lang="ru-RU" dirty="0" smtClean="0"/>
              <a:t>Возраст: 12 лет.</a:t>
            </a:r>
          </a:p>
          <a:p>
            <a:pPr marL="0" indent="0">
              <a:buNone/>
            </a:pPr>
            <a:r>
              <a:rPr lang="ru-RU" dirty="0" smtClean="0"/>
              <a:t>Особенности организма: склонен к аллергиям.</a:t>
            </a:r>
          </a:p>
          <a:p>
            <a:pPr marL="0" indent="0">
              <a:buNone/>
            </a:pPr>
            <a:r>
              <a:rPr lang="ru-RU" dirty="0" smtClean="0"/>
              <a:t>Жалобы: переизбыток веса.</a:t>
            </a:r>
          </a:p>
        </p:txBody>
      </p:sp>
    </p:spTree>
    <p:extLst>
      <p:ext uri="{BB962C8B-B14F-4D97-AF65-F5344CB8AC3E}">
        <p14:creationId xmlns:p14="http://schemas.microsoft.com/office/powerpoint/2010/main" val="70608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750" y="1862328"/>
            <a:ext cx="8596668" cy="1320800"/>
          </a:xfrm>
        </p:spPr>
        <p:txBody>
          <a:bodyPr/>
          <a:lstStyle/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7d726a4a82fadda1708c7e76a4daae7e87de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466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Деловая игра</vt:lpstr>
      <vt:lpstr>Задачи:</vt:lpstr>
      <vt:lpstr>Правила игры</vt:lpstr>
      <vt:lpstr>Критерии оценки</vt:lpstr>
      <vt:lpstr>Статья: </vt:lpstr>
      <vt:lpstr>История болезни пациента:</vt:lpstr>
      <vt:lpstr>Подведение итогов.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Учитель</dc:creator>
  <cp:lastModifiedBy>Учитель</cp:lastModifiedBy>
  <cp:revision>6</cp:revision>
  <dcterms:created xsi:type="dcterms:W3CDTF">2023-04-26T06:47:07Z</dcterms:created>
  <dcterms:modified xsi:type="dcterms:W3CDTF">2023-04-26T07:58:33Z</dcterms:modified>
</cp:coreProperties>
</file>