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4" r:id="rId2"/>
    <p:sldId id="285" r:id="rId3"/>
    <p:sldId id="259" r:id="rId4"/>
    <p:sldId id="260" r:id="rId5"/>
    <p:sldId id="261" r:id="rId6"/>
    <p:sldId id="262" r:id="rId7"/>
    <p:sldId id="257" r:id="rId8"/>
    <p:sldId id="264" r:id="rId9"/>
    <p:sldId id="265" r:id="rId10"/>
    <p:sldId id="266" r:id="rId11"/>
    <p:sldId id="267" r:id="rId12"/>
    <p:sldId id="268" r:id="rId13"/>
    <p:sldId id="274" r:id="rId14"/>
    <p:sldId id="275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3B8"/>
    <a:srgbClr val="3A1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108" y="-8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6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D9011-0596-45DA-8E75-6F565FBF3BF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D871E8E-328F-4B25-B6A4-610CB726EADD}">
      <dgm:prSet/>
      <dgm:spPr/>
      <dgm:t>
        <a:bodyPr/>
        <a:lstStyle/>
        <a:p>
          <a:pPr rtl="0"/>
          <a:r>
            <a:rPr lang="ru-RU" dirty="0" smtClean="0"/>
            <a:t>Так как это вопрос, волнующий автора текста,</a:t>
          </a:r>
          <a:endParaRPr lang="ru-RU" dirty="0"/>
        </a:p>
      </dgm:t>
    </dgm:pt>
    <dgm:pt modelId="{7E20732B-F51C-4AA0-A849-782412A15BE4}" type="parTrans" cxnId="{42346F1C-517D-44CE-BE82-5834124C2625}">
      <dgm:prSet/>
      <dgm:spPr/>
      <dgm:t>
        <a:bodyPr/>
        <a:lstStyle/>
        <a:p>
          <a:endParaRPr lang="ru-RU"/>
        </a:p>
      </dgm:t>
    </dgm:pt>
    <dgm:pt modelId="{C29AA937-1F3E-446B-B492-D015B49AA9A3}" type="sibTrans" cxnId="{42346F1C-517D-44CE-BE82-5834124C2625}">
      <dgm:prSet/>
      <dgm:spPr/>
      <dgm:t>
        <a:bodyPr/>
        <a:lstStyle/>
        <a:p>
          <a:endParaRPr lang="ru-RU"/>
        </a:p>
      </dgm:t>
    </dgm:pt>
    <dgm:pt modelId="{55D7ADF9-BAD3-495F-BA32-A0E39EB46084}">
      <dgm:prSet/>
      <dgm:spPr/>
      <dgm:t>
        <a:bodyPr/>
        <a:lstStyle/>
        <a:p>
          <a:pPr rtl="0"/>
          <a:r>
            <a:rPr lang="ru-RU" dirty="0" smtClean="0"/>
            <a:t>формулируем в виде вопроса: </a:t>
          </a:r>
          <a:endParaRPr lang="ru-RU" dirty="0"/>
        </a:p>
      </dgm:t>
    </dgm:pt>
    <dgm:pt modelId="{469778F4-0EB6-429E-8719-97BE4DFC9C05}" type="parTrans" cxnId="{F1C1ECCB-504C-4B02-B70D-7E461D87FCB6}">
      <dgm:prSet/>
      <dgm:spPr/>
      <dgm:t>
        <a:bodyPr/>
        <a:lstStyle/>
        <a:p>
          <a:endParaRPr lang="ru-RU"/>
        </a:p>
      </dgm:t>
    </dgm:pt>
    <dgm:pt modelId="{AF76EEB7-E716-4EB9-8E41-0904BDA8A805}" type="sibTrans" cxnId="{F1C1ECCB-504C-4B02-B70D-7E461D87FCB6}">
      <dgm:prSet/>
      <dgm:spPr/>
      <dgm:t>
        <a:bodyPr/>
        <a:lstStyle/>
        <a:p>
          <a:endParaRPr lang="ru-RU"/>
        </a:p>
      </dgm:t>
    </dgm:pt>
    <dgm:pt modelId="{3AAE2A99-9B53-427E-8D45-EDBE4338F484}">
      <dgm:prSet/>
      <dgm:spPr/>
      <dgm:t>
        <a:bodyPr/>
        <a:lstStyle/>
        <a:p>
          <a:pPr rtl="0"/>
          <a:r>
            <a:rPr lang="ru-RU" b="1" i="1" dirty="0" smtClean="0"/>
            <a:t>Возможно ли выбрать профессию на всю жизнь?</a:t>
          </a:r>
          <a:endParaRPr lang="ru-RU" dirty="0"/>
        </a:p>
      </dgm:t>
    </dgm:pt>
    <dgm:pt modelId="{63983C24-1893-457E-BBD6-3AC520BF3B00}" type="parTrans" cxnId="{3BCC26F6-6520-45E8-853B-936C0BC27FCD}">
      <dgm:prSet/>
      <dgm:spPr/>
      <dgm:t>
        <a:bodyPr/>
        <a:lstStyle/>
        <a:p>
          <a:endParaRPr lang="ru-RU"/>
        </a:p>
      </dgm:t>
    </dgm:pt>
    <dgm:pt modelId="{61BEFF39-CD3D-4E1D-8704-D5911397BD39}" type="sibTrans" cxnId="{3BCC26F6-6520-45E8-853B-936C0BC27FCD}">
      <dgm:prSet/>
      <dgm:spPr/>
      <dgm:t>
        <a:bodyPr/>
        <a:lstStyle/>
        <a:p>
          <a:endParaRPr lang="ru-RU"/>
        </a:p>
      </dgm:t>
    </dgm:pt>
    <dgm:pt modelId="{CA9BE7CF-3D9F-4B23-9190-229FB6FD31D5}">
      <dgm:prSet/>
      <dgm:spPr/>
      <dgm:t>
        <a:bodyPr/>
        <a:lstStyle/>
        <a:p>
          <a:pPr rtl="0"/>
          <a:r>
            <a:rPr lang="ru-RU" b="1" i="1" dirty="0" smtClean="0"/>
            <a:t>Возможно ли гармоничное сочетание материального и духовного в жизни человека?</a:t>
          </a:r>
          <a:endParaRPr lang="ru-RU" dirty="0"/>
        </a:p>
      </dgm:t>
    </dgm:pt>
    <dgm:pt modelId="{226C4CCA-E69F-4B73-840B-CE03D7CCCBA1}" type="parTrans" cxnId="{A841FE25-4FB8-4626-8835-E9FE9588EAA8}">
      <dgm:prSet/>
      <dgm:spPr/>
      <dgm:t>
        <a:bodyPr/>
        <a:lstStyle/>
        <a:p>
          <a:endParaRPr lang="ru-RU"/>
        </a:p>
      </dgm:t>
    </dgm:pt>
    <dgm:pt modelId="{18C6A2B5-E971-409B-AF3B-434315E67338}" type="sibTrans" cxnId="{A841FE25-4FB8-4626-8835-E9FE9588EAA8}">
      <dgm:prSet/>
      <dgm:spPr/>
      <dgm:t>
        <a:bodyPr/>
        <a:lstStyle/>
        <a:p>
          <a:endParaRPr lang="ru-RU"/>
        </a:p>
      </dgm:t>
    </dgm:pt>
    <dgm:pt modelId="{F80B3C23-8788-4907-B977-A0CAF71BED91}">
      <dgm:prSet/>
      <dgm:spPr/>
      <dgm:t>
        <a:bodyPr/>
        <a:lstStyle/>
        <a:p>
          <a:pPr rtl="0"/>
          <a:r>
            <a:rPr lang="ru-RU" b="1" i="1" dirty="0" smtClean="0"/>
            <a:t>Что поможет человечеству сохранить мир?</a:t>
          </a:r>
          <a:endParaRPr lang="ru-RU" dirty="0"/>
        </a:p>
      </dgm:t>
    </dgm:pt>
    <dgm:pt modelId="{12CAC9AF-3D10-41C6-AE1E-A081B02EFDDB}" type="parTrans" cxnId="{221FCCC1-FF02-4645-A98A-875EC38DFC79}">
      <dgm:prSet/>
      <dgm:spPr/>
      <dgm:t>
        <a:bodyPr/>
        <a:lstStyle/>
        <a:p>
          <a:endParaRPr lang="ru-RU"/>
        </a:p>
      </dgm:t>
    </dgm:pt>
    <dgm:pt modelId="{E474CEDB-E44C-49AD-9D09-B6CBA48C4CD4}" type="sibTrans" cxnId="{221FCCC1-FF02-4645-A98A-875EC38DFC79}">
      <dgm:prSet/>
      <dgm:spPr/>
      <dgm:t>
        <a:bodyPr/>
        <a:lstStyle/>
        <a:p>
          <a:endParaRPr lang="ru-RU"/>
        </a:p>
      </dgm:t>
    </dgm:pt>
    <dgm:pt modelId="{1008EAF9-83B1-47C8-A8AF-A27B2B16800D}" type="pres">
      <dgm:prSet presAssocID="{965D9011-0596-45DA-8E75-6F565FBF3B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9101D3-5A4F-4910-A6DB-F6EF96A4DDD6}" type="pres">
      <dgm:prSet presAssocID="{6D871E8E-328F-4B25-B6A4-610CB726EADD}" presName="hierRoot1" presStyleCnt="0">
        <dgm:presLayoutVars>
          <dgm:hierBranch val="init"/>
        </dgm:presLayoutVars>
      </dgm:prSet>
      <dgm:spPr/>
    </dgm:pt>
    <dgm:pt modelId="{3B1D5881-2BB2-45E1-B0A3-1FBC002A1600}" type="pres">
      <dgm:prSet presAssocID="{6D871E8E-328F-4B25-B6A4-610CB726EADD}" presName="rootComposite1" presStyleCnt="0"/>
      <dgm:spPr/>
    </dgm:pt>
    <dgm:pt modelId="{EADBD20E-7316-4B2B-8D12-EDC66B7781FC}" type="pres">
      <dgm:prSet presAssocID="{6D871E8E-328F-4B25-B6A4-610CB726EADD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19B9A5-BCD7-4953-9F1B-1B8C499EFF2A}" type="pres">
      <dgm:prSet presAssocID="{6D871E8E-328F-4B25-B6A4-610CB726EA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279EFA4-69EF-4DA7-BA6B-F2A051C12FF1}" type="pres">
      <dgm:prSet presAssocID="{6D871E8E-328F-4B25-B6A4-610CB726EADD}" presName="hierChild2" presStyleCnt="0"/>
      <dgm:spPr/>
    </dgm:pt>
    <dgm:pt modelId="{6459C7E5-4616-4CB3-AF9F-4C7DE286E7BE}" type="pres">
      <dgm:prSet presAssocID="{6D871E8E-328F-4B25-B6A4-610CB726EADD}" presName="hierChild3" presStyleCnt="0"/>
      <dgm:spPr/>
    </dgm:pt>
    <dgm:pt modelId="{8D249455-DFF4-499D-ADAA-D0245A6BE117}" type="pres">
      <dgm:prSet presAssocID="{55D7ADF9-BAD3-495F-BA32-A0E39EB46084}" presName="hierRoot1" presStyleCnt="0">
        <dgm:presLayoutVars>
          <dgm:hierBranch val="init"/>
        </dgm:presLayoutVars>
      </dgm:prSet>
      <dgm:spPr/>
    </dgm:pt>
    <dgm:pt modelId="{F8672CB4-04F0-4E8C-9CA2-46108D842AB1}" type="pres">
      <dgm:prSet presAssocID="{55D7ADF9-BAD3-495F-BA32-A0E39EB46084}" presName="rootComposite1" presStyleCnt="0"/>
      <dgm:spPr/>
    </dgm:pt>
    <dgm:pt modelId="{295465FE-389B-4342-AB80-50083F198D94}" type="pres">
      <dgm:prSet presAssocID="{55D7ADF9-BAD3-495F-BA32-A0E39EB46084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EC8FC-5603-4BA0-903C-2358E935A406}" type="pres">
      <dgm:prSet presAssocID="{55D7ADF9-BAD3-495F-BA32-A0E39EB4608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8E9A867-388E-4B6C-8D74-D442917EBD79}" type="pres">
      <dgm:prSet presAssocID="{55D7ADF9-BAD3-495F-BA32-A0E39EB46084}" presName="hierChild2" presStyleCnt="0"/>
      <dgm:spPr/>
    </dgm:pt>
    <dgm:pt modelId="{30650379-53EE-4DD5-B072-FEDF7A3085EF}" type="pres">
      <dgm:prSet presAssocID="{63983C24-1893-457E-BBD6-3AC520BF3B0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9E92962-A7F1-4CD6-89B0-F6F55096D540}" type="pres">
      <dgm:prSet presAssocID="{3AAE2A99-9B53-427E-8D45-EDBE4338F484}" presName="hierRoot2" presStyleCnt="0">
        <dgm:presLayoutVars>
          <dgm:hierBranch val="init"/>
        </dgm:presLayoutVars>
      </dgm:prSet>
      <dgm:spPr/>
    </dgm:pt>
    <dgm:pt modelId="{B0E2B1F6-F88B-4432-9102-303CBDC7C2A8}" type="pres">
      <dgm:prSet presAssocID="{3AAE2A99-9B53-427E-8D45-EDBE4338F484}" presName="rootComposite" presStyleCnt="0"/>
      <dgm:spPr/>
    </dgm:pt>
    <dgm:pt modelId="{E3B3BFE0-1C6D-4112-9F6A-3545B03A504B}" type="pres">
      <dgm:prSet presAssocID="{3AAE2A99-9B53-427E-8D45-EDBE4338F48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1F64BC-94D7-4C27-8A04-28A3363ABAE4}" type="pres">
      <dgm:prSet presAssocID="{3AAE2A99-9B53-427E-8D45-EDBE4338F484}" presName="rootConnector" presStyleLbl="node2" presStyleIdx="0" presStyleCnt="3"/>
      <dgm:spPr/>
      <dgm:t>
        <a:bodyPr/>
        <a:lstStyle/>
        <a:p>
          <a:endParaRPr lang="ru-RU"/>
        </a:p>
      </dgm:t>
    </dgm:pt>
    <dgm:pt modelId="{DD87AB45-EAC8-42CA-B829-AA3414EB7003}" type="pres">
      <dgm:prSet presAssocID="{3AAE2A99-9B53-427E-8D45-EDBE4338F484}" presName="hierChild4" presStyleCnt="0"/>
      <dgm:spPr/>
    </dgm:pt>
    <dgm:pt modelId="{EC435617-A1FD-4ADB-B751-EDA6253BDA57}" type="pres">
      <dgm:prSet presAssocID="{3AAE2A99-9B53-427E-8D45-EDBE4338F484}" presName="hierChild5" presStyleCnt="0"/>
      <dgm:spPr/>
    </dgm:pt>
    <dgm:pt modelId="{91D0E55C-31E3-4493-8DBF-E927586D8A9E}" type="pres">
      <dgm:prSet presAssocID="{226C4CCA-E69F-4B73-840B-CE03D7CCCBA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82B7EB8-F144-4BF8-BAE2-1D6DFD0444AE}" type="pres">
      <dgm:prSet presAssocID="{CA9BE7CF-3D9F-4B23-9190-229FB6FD31D5}" presName="hierRoot2" presStyleCnt="0">
        <dgm:presLayoutVars>
          <dgm:hierBranch val="init"/>
        </dgm:presLayoutVars>
      </dgm:prSet>
      <dgm:spPr/>
    </dgm:pt>
    <dgm:pt modelId="{4000DED9-E492-445F-A972-7246179DE107}" type="pres">
      <dgm:prSet presAssocID="{CA9BE7CF-3D9F-4B23-9190-229FB6FD31D5}" presName="rootComposite" presStyleCnt="0"/>
      <dgm:spPr/>
    </dgm:pt>
    <dgm:pt modelId="{3BE277FB-C040-4F05-AD0C-A2D1209B3061}" type="pres">
      <dgm:prSet presAssocID="{CA9BE7CF-3D9F-4B23-9190-229FB6FD31D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92179C-822E-4710-89BF-328F7D239269}" type="pres">
      <dgm:prSet presAssocID="{CA9BE7CF-3D9F-4B23-9190-229FB6FD31D5}" presName="rootConnector" presStyleLbl="node2" presStyleIdx="1" presStyleCnt="3"/>
      <dgm:spPr/>
      <dgm:t>
        <a:bodyPr/>
        <a:lstStyle/>
        <a:p>
          <a:endParaRPr lang="ru-RU"/>
        </a:p>
      </dgm:t>
    </dgm:pt>
    <dgm:pt modelId="{F5F903A8-D4CF-432C-82CE-463429A0BD58}" type="pres">
      <dgm:prSet presAssocID="{CA9BE7CF-3D9F-4B23-9190-229FB6FD31D5}" presName="hierChild4" presStyleCnt="0"/>
      <dgm:spPr/>
    </dgm:pt>
    <dgm:pt modelId="{62D89542-57E8-49F1-A7C9-727E1E12FF17}" type="pres">
      <dgm:prSet presAssocID="{CA9BE7CF-3D9F-4B23-9190-229FB6FD31D5}" presName="hierChild5" presStyleCnt="0"/>
      <dgm:spPr/>
    </dgm:pt>
    <dgm:pt modelId="{3A5BFD42-43B0-4314-940A-87464117C59D}" type="pres">
      <dgm:prSet presAssocID="{12CAC9AF-3D10-41C6-AE1E-A081B02EFDD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F301AFB-4F39-44EC-8C76-8509D57D6B9D}" type="pres">
      <dgm:prSet presAssocID="{F80B3C23-8788-4907-B977-A0CAF71BED91}" presName="hierRoot2" presStyleCnt="0">
        <dgm:presLayoutVars>
          <dgm:hierBranch val="init"/>
        </dgm:presLayoutVars>
      </dgm:prSet>
      <dgm:spPr/>
    </dgm:pt>
    <dgm:pt modelId="{9EC49753-B870-4F03-879C-CC73F418F0D2}" type="pres">
      <dgm:prSet presAssocID="{F80B3C23-8788-4907-B977-A0CAF71BED91}" presName="rootComposite" presStyleCnt="0"/>
      <dgm:spPr/>
    </dgm:pt>
    <dgm:pt modelId="{783A5D15-14E3-4E56-81FF-72107553CC70}" type="pres">
      <dgm:prSet presAssocID="{F80B3C23-8788-4907-B977-A0CAF71BED9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70DF5E-2CAF-4A36-92A0-36EEAFBA35CF}" type="pres">
      <dgm:prSet presAssocID="{F80B3C23-8788-4907-B977-A0CAF71BED91}" presName="rootConnector" presStyleLbl="node2" presStyleIdx="2" presStyleCnt="3"/>
      <dgm:spPr/>
      <dgm:t>
        <a:bodyPr/>
        <a:lstStyle/>
        <a:p>
          <a:endParaRPr lang="ru-RU"/>
        </a:p>
      </dgm:t>
    </dgm:pt>
    <dgm:pt modelId="{7057EC6A-8D52-4B43-9DC3-1B122E79BCE9}" type="pres">
      <dgm:prSet presAssocID="{F80B3C23-8788-4907-B977-A0CAF71BED91}" presName="hierChild4" presStyleCnt="0"/>
      <dgm:spPr/>
    </dgm:pt>
    <dgm:pt modelId="{196B6711-B8EC-44B1-8F2F-D55467FC0234}" type="pres">
      <dgm:prSet presAssocID="{F80B3C23-8788-4907-B977-A0CAF71BED91}" presName="hierChild5" presStyleCnt="0"/>
      <dgm:spPr/>
    </dgm:pt>
    <dgm:pt modelId="{0D62B8CC-423F-4EEB-B5D2-4A04A65B40FF}" type="pres">
      <dgm:prSet presAssocID="{55D7ADF9-BAD3-495F-BA32-A0E39EB46084}" presName="hierChild3" presStyleCnt="0"/>
      <dgm:spPr/>
    </dgm:pt>
  </dgm:ptLst>
  <dgm:cxnLst>
    <dgm:cxn modelId="{B42E5028-3F2E-44C0-A200-2402DE3919CF}" type="presOf" srcId="{12CAC9AF-3D10-41C6-AE1E-A081B02EFDDB}" destId="{3A5BFD42-43B0-4314-940A-87464117C59D}" srcOrd="0" destOrd="0" presId="urn:microsoft.com/office/officeart/2005/8/layout/orgChart1"/>
    <dgm:cxn modelId="{3BCC26F6-6520-45E8-853B-936C0BC27FCD}" srcId="{55D7ADF9-BAD3-495F-BA32-A0E39EB46084}" destId="{3AAE2A99-9B53-427E-8D45-EDBE4338F484}" srcOrd="0" destOrd="0" parTransId="{63983C24-1893-457E-BBD6-3AC520BF3B00}" sibTransId="{61BEFF39-CD3D-4E1D-8704-D5911397BD39}"/>
    <dgm:cxn modelId="{38781F7B-889A-441B-A864-A656087447E3}" type="presOf" srcId="{CA9BE7CF-3D9F-4B23-9190-229FB6FD31D5}" destId="{9992179C-822E-4710-89BF-328F7D239269}" srcOrd="1" destOrd="0" presId="urn:microsoft.com/office/officeart/2005/8/layout/orgChart1"/>
    <dgm:cxn modelId="{A841FE25-4FB8-4626-8835-E9FE9588EAA8}" srcId="{55D7ADF9-BAD3-495F-BA32-A0E39EB46084}" destId="{CA9BE7CF-3D9F-4B23-9190-229FB6FD31D5}" srcOrd="1" destOrd="0" parTransId="{226C4CCA-E69F-4B73-840B-CE03D7CCCBA1}" sibTransId="{18C6A2B5-E971-409B-AF3B-434315E67338}"/>
    <dgm:cxn modelId="{221FCCC1-FF02-4645-A98A-875EC38DFC79}" srcId="{55D7ADF9-BAD3-495F-BA32-A0E39EB46084}" destId="{F80B3C23-8788-4907-B977-A0CAF71BED91}" srcOrd="2" destOrd="0" parTransId="{12CAC9AF-3D10-41C6-AE1E-A081B02EFDDB}" sibTransId="{E474CEDB-E44C-49AD-9D09-B6CBA48C4CD4}"/>
    <dgm:cxn modelId="{F7F8545A-D06D-4E7F-BD20-08AE3AD8B916}" type="presOf" srcId="{3AAE2A99-9B53-427E-8D45-EDBE4338F484}" destId="{1A1F64BC-94D7-4C27-8A04-28A3363ABAE4}" srcOrd="1" destOrd="0" presId="urn:microsoft.com/office/officeart/2005/8/layout/orgChart1"/>
    <dgm:cxn modelId="{4238A3F3-402D-43FA-BC98-F6163B985021}" type="presOf" srcId="{226C4CCA-E69F-4B73-840B-CE03D7CCCBA1}" destId="{91D0E55C-31E3-4493-8DBF-E927586D8A9E}" srcOrd="0" destOrd="0" presId="urn:microsoft.com/office/officeart/2005/8/layout/orgChart1"/>
    <dgm:cxn modelId="{16B2DF8B-12C6-4B57-9AC9-F065CD1FB7C7}" type="presOf" srcId="{965D9011-0596-45DA-8E75-6F565FBF3BF1}" destId="{1008EAF9-83B1-47C8-A8AF-A27B2B16800D}" srcOrd="0" destOrd="0" presId="urn:microsoft.com/office/officeart/2005/8/layout/orgChart1"/>
    <dgm:cxn modelId="{5E562B50-AA83-4062-945C-516A3201582D}" type="presOf" srcId="{3AAE2A99-9B53-427E-8D45-EDBE4338F484}" destId="{E3B3BFE0-1C6D-4112-9F6A-3545B03A504B}" srcOrd="0" destOrd="0" presId="urn:microsoft.com/office/officeart/2005/8/layout/orgChart1"/>
    <dgm:cxn modelId="{4FB55547-0CE1-4157-885A-E327B0A373A5}" type="presOf" srcId="{CA9BE7CF-3D9F-4B23-9190-229FB6FD31D5}" destId="{3BE277FB-C040-4F05-AD0C-A2D1209B3061}" srcOrd="0" destOrd="0" presId="urn:microsoft.com/office/officeart/2005/8/layout/orgChart1"/>
    <dgm:cxn modelId="{D7C600BE-4D5E-44F1-8787-D17410478118}" type="presOf" srcId="{6D871E8E-328F-4B25-B6A4-610CB726EADD}" destId="{EADBD20E-7316-4B2B-8D12-EDC66B7781FC}" srcOrd="0" destOrd="0" presId="urn:microsoft.com/office/officeart/2005/8/layout/orgChart1"/>
    <dgm:cxn modelId="{6118ECFB-07E6-421F-A9C4-C21331D319B7}" type="presOf" srcId="{F80B3C23-8788-4907-B977-A0CAF71BED91}" destId="{783A5D15-14E3-4E56-81FF-72107553CC70}" srcOrd="0" destOrd="0" presId="urn:microsoft.com/office/officeart/2005/8/layout/orgChart1"/>
    <dgm:cxn modelId="{42346F1C-517D-44CE-BE82-5834124C2625}" srcId="{965D9011-0596-45DA-8E75-6F565FBF3BF1}" destId="{6D871E8E-328F-4B25-B6A4-610CB726EADD}" srcOrd="0" destOrd="0" parTransId="{7E20732B-F51C-4AA0-A849-782412A15BE4}" sibTransId="{C29AA937-1F3E-446B-B492-D015B49AA9A3}"/>
    <dgm:cxn modelId="{E308F5BB-08DD-4C79-8484-1F1934B628D5}" type="presOf" srcId="{F80B3C23-8788-4907-B977-A0CAF71BED91}" destId="{E670DF5E-2CAF-4A36-92A0-36EEAFBA35CF}" srcOrd="1" destOrd="0" presId="urn:microsoft.com/office/officeart/2005/8/layout/orgChart1"/>
    <dgm:cxn modelId="{F1C1ECCB-504C-4B02-B70D-7E461D87FCB6}" srcId="{965D9011-0596-45DA-8E75-6F565FBF3BF1}" destId="{55D7ADF9-BAD3-495F-BA32-A0E39EB46084}" srcOrd="1" destOrd="0" parTransId="{469778F4-0EB6-429E-8719-97BE4DFC9C05}" sibTransId="{AF76EEB7-E716-4EB9-8E41-0904BDA8A805}"/>
    <dgm:cxn modelId="{85629801-B621-4F22-B072-DC8BF57CA294}" type="presOf" srcId="{55D7ADF9-BAD3-495F-BA32-A0E39EB46084}" destId="{295465FE-389B-4342-AB80-50083F198D94}" srcOrd="0" destOrd="0" presId="urn:microsoft.com/office/officeart/2005/8/layout/orgChart1"/>
    <dgm:cxn modelId="{9BD0815F-ECC6-4C43-B089-5F09CE9E3CD9}" type="presOf" srcId="{55D7ADF9-BAD3-495F-BA32-A0E39EB46084}" destId="{F71EC8FC-5603-4BA0-903C-2358E935A406}" srcOrd="1" destOrd="0" presId="urn:microsoft.com/office/officeart/2005/8/layout/orgChart1"/>
    <dgm:cxn modelId="{D8E951FC-E4FD-4C95-866B-25D0B71F67BC}" type="presOf" srcId="{63983C24-1893-457E-BBD6-3AC520BF3B00}" destId="{30650379-53EE-4DD5-B072-FEDF7A3085EF}" srcOrd="0" destOrd="0" presId="urn:microsoft.com/office/officeart/2005/8/layout/orgChart1"/>
    <dgm:cxn modelId="{1DAEE5A0-02C2-4CF0-9185-AC786C2D389A}" type="presOf" srcId="{6D871E8E-328F-4B25-B6A4-610CB726EADD}" destId="{A419B9A5-BCD7-4953-9F1B-1B8C499EFF2A}" srcOrd="1" destOrd="0" presId="urn:microsoft.com/office/officeart/2005/8/layout/orgChart1"/>
    <dgm:cxn modelId="{6129235C-27C8-459A-85CA-84F786BF48A0}" type="presParOf" srcId="{1008EAF9-83B1-47C8-A8AF-A27B2B16800D}" destId="{3A9101D3-5A4F-4910-A6DB-F6EF96A4DDD6}" srcOrd="0" destOrd="0" presId="urn:microsoft.com/office/officeart/2005/8/layout/orgChart1"/>
    <dgm:cxn modelId="{0E13A2D0-F0FC-4688-B474-61F668E58214}" type="presParOf" srcId="{3A9101D3-5A4F-4910-A6DB-F6EF96A4DDD6}" destId="{3B1D5881-2BB2-45E1-B0A3-1FBC002A1600}" srcOrd="0" destOrd="0" presId="urn:microsoft.com/office/officeart/2005/8/layout/orgChart1"/>
    <dgm:cxn modelId="{1650CE2F-E18D-4016-8B1C-C7A4097B5387}" type="presParOf" srcId="{3B1D5881-2BB2-45E1-B0A3-1FBC002A1600}" destId="{EADBD20E-7316-4B2B-8D12-EDC66B7781FC}" srcOrd="0" destOrd="0" presId="urn:microsoft.com/office/officeart/2005/8/layout/orgChart1"/>
    <dgm:cxn modelId="{E0938E8E-89C6-4013-9AB9-661C2551DD09}" type="presParOf" srcId="{3B1D5881-2BB2-45E1-B0A3-1FBC002A1600}" destId="{A419B9A5-BCD7-4953-9F1B-1B8C499EFF2A}" srcOrd="1" destOrd="0" presId="urn:microsoft.com/office/officeart/2005/8/layout/orgChart1"/>
    <dgm:cxn modelId="{A3F2AB27-6296-4E15-9358-98824BDEE1BF}" type="presParOf" srcId="{3A9101D3-5A4F-4910-A6DB-F6EF96A4DDD6}" destId="{4279EFA4-69EF-4DA7-BA6B-F2A051C12FF1}" srcOrd="1" destOrd="0" presId="urn:microsoft.com/office/officeart/2005/8/layout/orgChart1"/>
    <dgm:cxn modelId="{57702AA4-D642-4ED2-82B3-FE788A3AEC14}" type="presParOf" srcId="{3A9101D3-5A4F-4910-A6DB-F6EF96A4DDD6}" destId="{6459C7E5-4616-4CB3-AF9F-4C7DE286E7BE}" srcOrd="2" destOrd="0" presId="urn:microsoft.com/office/officeart/2005/8/layout/orgChart1"/>
    <dgm:cxn modelId="{D058A609-CB08-4EF8-908B-89E6CF4D17BE}" type="presParOf" srcId="{1008EAF9-83B1-47C8-A8AF-A27B2B16800D}" destId="{8D249455-DFF4-499D-ADAA-D0245A6BE117}" srcOrd="1" destOrd="0" presId="urn:microsoft.com/office/officeart/2005/8/layout/orgChart1"/>
    <dgm:cxn modelId="{BFDC0132-FAFC-430A-AEB7-E9718924E59E}" type="presParOf" srcId="{8D249455-DFF4-499D-ADAA-D0245A6BE117}" destId="{F8672CB4-04F0-4E8C-9CA2-46108D842AB1}" srcOrd="0" destOrd="0" presId="urn:microsoft.com/office/officeart/2005/8/layout/orgChart1"/>
    <dgm:cxn modelId="{1D96DE18-08F9-4B84-82CE-679C43E2A360}" type="presParOf" srcId="{F8672CB4-04F0-4E8C-9CA2-46108D842AB1}" destId="{295465FE-389B-4342-AB80-50083F198D94}" srcOrd="0" destOrd="0" presId="urn:microsoft.com/office/officeart/2005/8/layout/orgChart1"/>
    <dgm:cxn modelId="{B6C006C4-6709-496B-929E-929EAB3CC460}" type="presParOf" srcId="{F8672CB4-04F0-4E8C-9CA2-46108D842AB1}" destId="{F71EC8FC-5603-4BA0-903C-2358E935A406}" srcOrd="1" destOrd="0" presId="urn:microsoft.com/office/officeart/2005/8/layout/orgChart1"/>
    <dgm:cxn modelId="{C86EE5FF-DD04-41FF-A26E-EE0D6C39B440}" type="presParOf" srcId="{8D249455-DFF4-499D-ADAA-D0245A6BE117}" destId="{28E9A867-388E-4B6C-8D74-D442917EBD79}" srcOrd="1" destOrd="0" presId="urn:microsoft.com/office/officeart/2005/8/layout/orgChart1"/>
    <dgm:cxn modelId="{8EC1F7B5-81AE-4CDB-B4B8-1B0DC83EA83F}" type="presParOf" srcId="{28E9A867-388E-4B6C-8D74-D442917EBD79}" destId="{30650379-53EE-4DD5-B072-FEDF7A3085EF}" srcOrd="0" destOrd="0" presId="urn:microsoft.com/office/officeart/2005/8/layout/orgChart1"/>
    <dgm:cxn modelId="{298A6CF0-7330-4AF1-8D97-02220B4C33D6}" type="presParOf" srcId="{28E9A867-388E-4B6C-8D74-D442917EBD79}" destId="{49E92962-A7F1-4CD6-89B0-F6F55096D540}" srcOrd="1" destOrd="0" presId="urn:microsoft.com/office/officeart/2005/8/layout/orgChart1"/>
    <dgm:cxn modelId="{05329E89-4944-425F-85DA-2E987582598A}" type="presParOf" srcId="{49E92962-A7F1-4CD6-89B0-F6F55096D540}" destId="{B0E2B1F6-F88B-4432-9102-303CBDC7C2A8}" srcOrd="0" destOrd="0" presId="urn:microsoft.com/office/officeart/2005/8/layout/orgChart1"/>
    <dgm:cxn modelId="{48F4A947-380F-4D9F-A0BC-BDE8FA37AE66}" type="presParOf" srcId="{B0E2B1F6-F88B-4432-9102-303CBDC7C2A8}" destId="{E3B3BFE0-1C6D-4112-9F6A-3545B03A504B}" srcOrd="0" destOrd="0" presId="urn:microsoft.com/office/officeart/2005/8/layout/orgChart1"/>
    <dgm:cxn modelId="{DA698F59-3305-4931-9E23-A4C01828EEC6}" type="presParOf" srcId="{B0E2B1F6-F88B-4432-9102-303CBDC7C2A8}" destId="{1A1F64BC-94D7-4C27-8A04-28A3363ABAE4}" srcOrd="1" destOrd="0" presId="urn:microsoft.com/office/officeart/2005/8/layout/orgChart1"/>
    <dgm:cxn modelId="{45E3642C-8CAB-40BC-8267-EE5E59B99177}" type="presParOf" srcId="{49E92962-A7F1-4CD6-89B0-F6F55096D540}" destId="{DD87AB45-EAC8-42CA-B829-AA3414EB7003}" srcOrd="1" destOrd="0" presId="urn:microsoft.com/office/officeart/2005/8/layout/orgChart1"/>
    <dgm:cxn modelId="{E7F37929-ED71-4E02-90D9-DBF0649944D8}" type="presParOf" srcId="{49E92962-A7F1-4CD6-89B0-F6F55096D540}" destId="{EC435617-A1FD-4ADB-B751-EDA6253BDA57}" srcOrd="2" destOrd="0" presId="urn:microsoft.com/office/officeart/2005/8/layout/orgChart1"/>
    <dgm:cxn modelId="{D17CDD3E-9920-46CA-8C76-46572914AAEC}" type="presParOf" srcId="{28E9A867-388E-4B6C-8D74-D442917EBD79}" destId="{91D0E55C-31E3-4493-8DBF-E927586D8A9E}" srcOrd="2" destOrd="0" presId="urn:microsoft.com/office/officeart/2005/8/layout/orgChart1"/>
    <dgm:cxn modelId="{193FFCFB-6E63-40DE-88C3-36E5BF9C2AA9}" type="presParOf" srcId="{28E9A867-388E-4B6C-8D74-D442917EBD79}" destId="{382B7EB8-F144-4BF8-BAE2-1D6DFD0444AE}" srcOrd="3" destOrd="0" presId="urn:microsoft.com/office/officeart/2005/8/layout/orgChart1"/>
    <dgm:cxn modelId="{8853EA67-703F-4C6C-8A47-50DA8F084B2B}" type="presParOf" srcId="{382B7EB8-F144-4BF8-BAE2-1D6DFD0444AE}" destId="{4000DED9-E492-445F-A972-7246179DE107}" srcOrd="0" destOrd="0" presId="urn:microsoft.com/office/officeart/2005/8/layout/orgChart1"/>
    <dgm:cxn modelId="{44BCD463-6728-4C31-9904-8B595181A09C}" type="presParOf" srcId="{4000DED9-E492-445F-A972-7246179DE107}" destId="{3BE277FB-C040-4F05-AD0C-A2D1209B3061}" srcOrd="0" destOrd="0" presId="urn:microsoft.com/office/officeart/2005/8/layout/orgChart1"/>
    <dgm:cxn modelId="{5E9C8509-6847-460C-A6E3-375FFCC09DF8}" type="presParOf" srcId="{4000DED9-E492-445F-A972-7246179DE107}" destId="{9992179C-822E-4710-89BF-328F7D239269}" srcOrd="1" destOrd="0" presId="urn:microsoft.com/office/officeart/2005/8/layout/orgChart1"/>
    <dgm:cxn modelId="{A58F1447-B42B-4E55-8989-B1DA45832C51}" type="presParOf" srcId="{382B7EB8-F144-4BF8-BAE2-1D6DFD0444AE}" destId="{F5F903A8-D4CF-432C-82CE-463429A0BD58}" srcOrd="1" destOrd="0" presId="urn:microsoft.com/office/officeart/2005/8/layout/orgChart1"/>
    <dgm:cxn modelId="{BA1E3B29-1153-46E3-8044-DD90E9C394BF}" type="presParOf" srcId="{382B7EB8-F144-4BF8-BAE2-1D6DFD0444AE}" destId="{62D89542-57E8-49F1-A7C9-727E1E12FF17}" srcOrd="2" destOrd="0" presId="urn:microsoft.com/office/officeart/2005/8/layout/orgChart1"/>
    <dgm:cxn modelId="{F2FE267B-C4BE-47F1-BB3E-0310F8806EBB}" type="presParOf" srcId="{28E9A867-388E-4B6C-8D74-D442917EBD79}" destId="{3A5BFD42-43B0-4314-940A-87464117C59D}" srcOrd="4" destOrd="0" presId="urn:microsoft.com/office/officeart/2005/8/layout/orgChart1"/>
    <dgm:cxn modelId="{7F37DE82-569D-4495-85DE-3146E7AA48BF}" type="presParOf" srcId="{28E9A867-388E-4B6C-8D74-D442917EBD79}" destId="{5F301AFB-4F39-44EC-8C76-8509D57D6B9D}" srcOrd="5" destOrd="0" presId="urn:microsoft.com/office/officeart/2005/8/layout/orgChart1"/>
    <dgm:cxn modelId="{D767F691-16B6-4470-89D5-3E95A55059C1}" type="presParOf" srcId="{5F301AFB-4F39-44EC-8C76-8509D57D6B9D}" destId="{9EC49753-B870-4F03-879C-CC73F418F0D2}" srcOrd="0" destOrd="0" presId="urn:microsoft.com/office/officeart/2005/8/layout/orgChart1"/>
    <dgm:cxn modelId="{7294BFD9-D94A-465C-86E9-429686A161EF}" type="presParOf" srcId="{9EC49753-B870-4F03-879C-CC73F418F0D2}" destId="{783A5D15-14E3-4E56-81FF-72107553CC70}" srcOrd="0" destOrd="0" presId="urn:microsoft.com/office/officeart/2005/8/layout/orgChart1"/>
    <dgm:cxn modelId="{4017BCCE-4E60-4202-AF28-6FED93F28AC4}" type="presParOf" srcId="{9EC49753-B870-4F03-879C-CC73F418F0D2}" destId="{E670DF5E-2CAF-4A36-92A0-36EEAFBA35CF}" srcOrd="1" destOrd="0" presId="urn:microsoft.com/office/officeart/2005/8/layout/orgChart1"/>
    <dgm:cxn modelId="{E6C03E9B-1B67-42CE-BE33-7595255BBA00}" type="presParOf" srcId="{5F301AFB-4F39-44EC-8C76-8509D57D6B9D}" destId="{7057EC6A-8D52-4B43-9DC3-1B122E79BCE9}" srcOrd="1" destOrd="0" presId="urn:microsoft.com/office/officeart/2005/8/layout/orgChart1"/>
    <dgm:cxn modelId="{122DD142-F959-4FCC-8A87-492F318B8AF3}" type="presParOf" srcId="{5F301AFB-4F39-44EC-8C76-8509D57D6B9D}" destId="{196B6711-B8EC-44B1-8F2F-D55467FC0234}" srcOrd="2" destOrd="0" presId="urn:microsoft.com/office/officeart/2005/8/layout/orgChart1"/>
    <dgm:cxn modelId="{6A366A27-B50C-4153-8B1D-92ABCAB924CD}" type="presParOf" srcId="{8D249455-DFF4-499D-ADAA-D0245A6BE117}" destId="{0D62B8CC-423F-4EEB-B5D2-4A04A65B40FF}" srcOrd="2" destOrd="0" presId="urn:microsoft.com/office/officeart/2005/8/layout/orgChart1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90F96B-B963-4FD1-B71E-3D7229ABF95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25C244-3B79-4156-837B-209D6BE7F09F}">
      <dgm:prSet/>
      <dgm:spPr/>
      <dgm:t>
        <a:bodyPr/>
        <a:lstStyle/>
        <a:p>
          <a:pPr rtl="0"/>
          <a:r>
            <a:rPr lang="ru-RU" b="1" dirty="0" smtClean="0"/>
            <a:t>Падение уровня культуры речи</a:t>
          </a:r>
          <a:endParaRPr lang="ru-RU" dirty="0"/>
        </a:p>
      </dgm:t>
    </dgm:pt>
    <dgm:pt modelId="{EBDDA1D1-A761-440D-97D4-C652952A30DC}" type="parTrans" cxnId="{DA3CFD30-A40D-4FC9-887C-BFE5F24C1D39}">
      <dgm:prSet/>
      <dgm:spPr/>
      <dgm:t>
        <a:bodyPr/>
        <a:lstStyle/>
        <a:p>
          <a:endParaRPr lang="ru-RU"/>
        </a:p>
      </dgm:t>
    </dgm:pt>
    <dgm:pt modelId="{1789552F-362D-4C8C-961D-4AB8FBD617AE}" type="sibTrans" cxnId="{DA3CFD30-A40D-4FC9-887C-BFE5F24C1D39}">
      <dgm:prSet/>
      <dgm:spPr/>
      <dgm:t>
        <a:bodyPr/>
        <a:lstStyle/>
        <a:p>
          <a:endParaRPr lang="ru-RU"/>
        </a:p>
      </dgm:t>
    </dgm:pt>
    <dgm:pt modelId="{C8DF26D3-812B-4CFA-BB52-E563CB3698BB}">
      <dgm:prSet/>
      <dgm:spPr/>
      <dgm:t>
        <a:bodyPr/>
        <a:lstStyle/>
        <a:p>
          <a:pPr rtl="0"/>
          <a:r>
            <a:rPr lang="ru-RU" b="1" dirty="0" smtClean="0"/>
            <a:t>Незнание родной истории</a:t>
          </a:r>
          <a:endParaRPr lang="ru-RU" dirty="0"/>
        </a:p>
      </dgm:t>
    </dgm:pt>
    <dgm:pt modelId="{42CA491C-9803-4490-AC4D-7BB269242FF0}" type="parTrans" cxnId="{C2AB0D7E-C181-4630-AF71-0573623BE49C}">
      <dgm:prSet/>
      <dgm:spPr/>
      <dgm:t>
        <a:bodyPr/>
        <a:lstStyle/>
        <a:p>
          <a:endParaRPr lang="ru-RU"/>
        </a:p>
      </dgm:t>
    </dgm:pt>
    <dgm:pt modelId="{517891B9-1F70-4621-8A33-0CC0EFCA3FA3}" type="sibTrans" cxnId="{C2AB0D7E-C181-4630-AF71-0573623BE49C}">
      <dgm:prSet/>
      <dgm:spPr/>
      <dgm:t>
        <a:bodyPr/>
        <a:lstStyle/>
        <a:p>
          <a:endParaRPr lang="ru-RU"/>
        </a:p>
      </dgm:t>
    </dgm:pt>
    <dgm:pt modelId="{E5FC2257-665A-4CB4-A4E4-0CAF0BE1C434}">
      <dgm:prSet/>
      <dgm:spPr/>
      <dgm:t>
        <a:bodyPr/>
        <a:lstStyle/>
        <a:p>
          <a:pPr rtl="0"/>
          <a:r>
            <a:rPr lang="ru-RU" b="1" dirty="0" smtClean="0"/>
            <a:t>Загрязнение  лесов и рек</a:t>
          </a:r>
          <a:endParaRPr lang="ru-RU" dirty="0"/>
        </a:p>
      </dgm:t>
    </dgm:pt>
    <dgm:pt modelId="{7A35A0AF-956F-45C2-8BFD-BF290F5CBFD5}" type="parTrans" cxnId="{3D524B77-F007-45B2-BFD3-995ABED7EAE4}">
      <dgm:prSet/>
      <dgm:spPr/>
      <dgm:t>
        <a:bodyPr/>
        <a:lstStyle/>
        <a:p>
          <a:endParaRPr lang="ru-RU"/>
        </a:p>
      </dgm:t>
    </dgm:pt>
    <dgm:pt modelId="{5D789DE5-5AB7-4D7F-976E-F9B378570B85}" type="sibTrans" cxnId="{3D524B77-F007-45B2-BFD3-995ABED7EAE4}">
      <dgm:prSet/>
      <dgm:spPr/>
      <dgm:t>
        <a:bodyPr/>
        <a:lstStyle/>
        <a:p>
          <a:endParaRPr lang="ru-RU"/>
        </a:p>
      </dgm:t>
    </dgm:pt>
    <dgm:pt modelId="{2F93A06B-9795-4046-95D1-DD48DB6D1ED0}" type="pres">
      <dgm:prSet presAssocID="{F690F96B-B963-4FD1-B71E-3D7229ABF95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D0C729-E13C-4EE6-B1D3-3DCAF3852055}" type="pres">
      <dgm:prSet presAssocID="{6425C244-3B79-4156-837B-209D6BE7F09F}" presName="composite" presStyleCnt="0"/>
      <dgm:spPr/>
    </dgm:pt>
    <dgm:pt modelId="{B8364996-F126-42B0-9009-BC8FDFDA0612}" type="pres">
      <dgm:prSet presAssocID="{6425C244-3B79-4156-837B-209D6BE7F09F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D5F0FF-7EE8-42F0-88B3-295C7FC37018}" type="pres">
      <dgm:prSet presAssocID="{6425C244-3B79-4156-837B-209D6BE7F09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4090E-DA51-4505-95F4-6BCEAE8C93E6}" type="pres">
      <dgm:prSet presAssocID="{1789552F-362D-4C8C-961D-4AB8FBD617AE}" presName="spacing" presStyleCnt="0"/>
      <dgm:spPr/>
    </dgm:pt>
    <dgm:pt modelId="{783145E0-35EA-4DD8-81BF-AF9C428D989C}" type="pres">
      <dgm:prSet presAssocID="{C8DF26D3-812B-4CFA-BB52-E563CB3698BB}" presName="composite" presStyleCnt="0"/>
      <dgm:spPr/>
    </dgm:pt>
    <dgm:pt modelId="{5FDED8C4-E94C-49BB-8634-295B3B0A7E3D}" type="pres">
      <dgm:prSet presAssocID="{C8DF26D3-812B-4CFA-BB52-E563CB3698BB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28E858-DA0F-47A2-9646-09665904771B}" type="pres">
      <dgm:prSet presAssocID="{C8DF26D3-812B-4CFA-BB52-E563CB3698B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E99A6-53D1-4BF2-B882-C92F1BC08DF0}" type="pres">
      <dgm:prSet presAssocID="{517891B9-1F70-4621-8A33-0CC0EFCA3FA3}" presName="spacing" presStyleCnt="0"/>
      <dgm:spPr/>
    </dgm:pt>
    <dgm:pt modelId="{82B53481-9C28-48B8-A507-56E240235D71}" type="pres">
      <dgm:prSet presAssocID="{E5FC2257-665A-4CB4-A4E4-0CAF0BE1C434}" presName="composite" presStyleCnt="0"/>
      <dgm:spPr/>
    </dgm:pt>
    <dgm:pt modelId="{04A0BF06-99BE-4C92-A4DE-897634F4A6F8}" type="pres">
      <dgm:prSet presAssocID="{E5FC2257-665A-4CB4-A4E4-0CAF0BE1C434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A30723-A685-43DF-B9A3-7F23DC860ED6}" type="pres">
      <dgm:prSet presAssocID="{E5FC2257-665A-4CB4-A4E4-0CAF0BE1C434}" presName="txShp" presStyleLbl="node1" presStyleIdx="2" presStyleCnt="3" custLinFactNeighborX="5299" custLinFactNeighborY="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3CFD30-A40D-4FC9-887C-BFE5F24C1D39}" srcId="{F690F96B-B963-4FD1-B71E-3D7229ABF954}" destId="{6425C244-3B79-4156-837B-209D6BE7F09F}" srcOrd="0" destOrd="0" parTransId="{EBDDA1D1-A761-440D-97D4-C652952A30DC}" sibTransId="{1789552F-362D-4C8C-961D-4AB8FBD617AE}"/>
    <dgm:cxn modelId="{41BED45B-2EFF-42EF-937E-8F3782043E07}" type="presOf" srcId="{E5FC2257-665A-4CB4-A4E4-0CAF0BE1C434}" destId="{87A30723-A685-43DF-B9A3-7F23DC860ED6}" srcOrd="0" destOrd="0" presId="urn:microsoft.com/office/officeart/2005/8/layout/vList3"/>
    <dgm:cxn modelId="{C2AB0D7E-C181-4630-AF71-0573623BE49C}" srcId="{F690F96B-B963-4FD1-B71E-3D7229ABF954}" destId="{C8DF26D3-812B-4CFA-BB52-E563CB3698BB}" srcOrd="1" destOrd="0" parTransId="{42CA491C-9803-4490-AC4D-7BB269242FF0}" sibTransId="{517891B9-1F70-4621-8A33-0CC0EFCA3FA3}"/>
    <dgm:cxn modelId="{35436067-2213-4540-B0B7-1D1D5E9FEF22}" type="presOf" srcId="{F690F96B-B963-4FD1-B71E-3D7229ABF954}" destId="{2F93A06B-9795-4046-95D1-DD48DB6D1ED0}" srcOrd="0" destOrd="0" presId="urn:microsoft.com/office/officeart/2005/8/layout/vList3"/>
    <dgm:cxn modelId="{08784257-CF78-4B66-856C-5869756FA159}" type="presOf" srcId="{6425C244-3B79-4156-837B-209D6BE7F09F}" destId="{6BD5F0FF-7EE8-42F0-88B3-295C7FC37018}" srcOrd="0" destOrd="0" presId="urn:microsoft.com/office/officeart/2005/8/layout/vList3"/>
    <dgm:cxn modelId="{3A2A9C4A-9FDF-4F5B-A7D8-37F25D51EE62}" type="presOf" srcId="{C8DF26D3-812B-4CFA-BB52-E563CB3698BB}" destId="{7D28E858-DA0F-47A2-9646-09665904771B}" srcOrd="0" destOrd="0" presId="urn:microsoft.com/office/officeart/2005/8/layout/vList3"/>
    <dgm:cxn modelId="{3D524B77-F007-45B2-BFD3-995ABED7EAE4}" srcId="{F690F96B-B963-4FD1-B71E-3D7229ABF954}" destId="{E5FC2257-665A-4CB4-A4E4-0CAF0BE1C434}" srcOrd="2" destOrd="0" parTransId="{7A35A0AF-956F-45C2-8BFD-BF290F5CBFD5}" sibTransId="{5D789DE5-5AB7-4D7F-976E-F9B378570B85}"/>
    <dgm:cxn modelId="{C6121E64-75DE-4D3A-824E-42AE0CEA83B3}" type="presParOf" srcId="{2F93A06B-9795-4046-95D1-DD48DB6D1ED0}" destId="{E5D0C729-E13C-4EE6-B1D3-3DCAF3852055}" srcOrd="0" destOrd="0" presId="urn:microsoft.com/office/officeart/2005/8/layout/vList3"/>
    <dgm:cxn modelId="{22420E86-5DC2-4699-ACA7-5442FF6D804B}" type="presParOf" srcId="{E5D0C729-E13C-4EE6-B1D3-3DCAF3852055}" destId="{B8364996-F126-42B0-9009-BC8FDFDA0612}" srcOrd="0" destOrd="0" presId="urn:microsoft.com/office/officeart/2005/8/layout/vList3"/>
    <dgm:cxn modelId="{5C1D1DB2-0BAD-4A22-BCE7-CF527E2A419E}" type="presParOf" srcId="{E5D0C729-E13C-4EE6-B1D3-3DCAF3852055}" destId="{6BD5F0FF-7EE8-42F0-88B3-295C7FC37018}" srcOrd="1" destOrd="0" presId="urn:microsoft.com/office/officeart/2005/8/layout/vList3"/>
    <dgm:cxn modelId="{0B07452E-2610-4BFC-8617-F6139740EE2D}" type="presParOf" srcId="{2F93A06B-9795-4046-95D1-DD48DB6D1ED0}" destId="{3674090E-DA51-4505-95F4-6BCEAE8C93E6}" srcOrd="1" destOrd="0" presId="urn:microsoft.com/office/officeart/2005/8/layout/vList3"/>
    <dgm:cxn modelId="{CDC49820-CD9E-4103-A1AA-E3FCDC8ECCE5}" type="presParOf" srcId="{2F93A06B-9795-4046-95D1-DD48DB6D1ED0}" destId="{783145E0-35EA-4DD8-81BF-AF9C428D989C}" srcOrd="2" destOrd="0" presId="urn:microsoft.com/office/officeart/2005/8/layout/vList3"/>
    <dgm:cxn modelId="{6C645EBC-8DFF-44EA-93E3-290751406FB7}" type="presParOf" srcId="{783145E0-35EA-4DD8-81BF-AF9C428D989C}" destId="{5FDED8C4-E94C-49BB-8634-295B3B0A7E3D}" srcOrd="0" destOrd="0" presId="urn:microsoft.com/office/officeart/2005/8/layout/vList3"/>
    <dgm:cxn modelId="{D4141542-B9EB-46F3-BC26-C382549BA5D6}" type="presParOf" srcId="{783145E0-35EA-4DD8-81BF-AF9C428D989C}" destId="{7D28E858-DA0F-47A2-9646-09665904771B}" srcOrd="1" destOrd="0" presId="urn:microsoft.com/office/officeart/2005/8/layout/vList3"/>
    <dgm:cxn modelId="{DD096DAA-826F-42CC-A573-8166BCC6D81D}" type="presParOf" srcId="{2F93A06B-9795-4046-95D1-DD48DB6D1ED0}" destId="{763E99A6-53D1-4BF2-B882-C92F1BC08DF0}" srcOrd="3" destOrd="0" presId="urn:microsoft.com/office/officeart/2005/8/layout/vList3"/>
    <dgm:cxn modelId="{358E80C3-68BA-473E-BCEE-23F0B4F28B9D}" type="presParOf" srcId="{2F93A06B-9795-4046-95D1-DD48DB6D1ED0}" destId="{82B53481-9C28-48B8-A507-56E240235D71}" srcOrd="4" destOrd="0" presId="urn:microsoft.com/office/officeart/2005/8/layout/vList3"/>
    <dgm:cxn modelId="{D0C09FAE-FB3F-4B99-BD01-17E855DB146D}" type="presParOf" srcId="{82B53481-9C28-48B8-A507-56E240235D71}" destId="{04A0BF06-99BE-4C92-A4DE-897634F4A6F8}" srcOrd="0" destOrd="0" presId="urn:microsoft.com/office/officeart/2005/8/layout/vList3"/>
    <dgm:cxn modelId="{D0699E31-B4FA-4A0D-9FBF-A3318F121E87}" type="presParOf" srcId="{82B53481-9C28-48B8-A507-56E240235D71}" destId="{87A30723-A685-43DF-B9A3-7F23DC860ED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E40FAD-40DD-479B-A014-886BB50BD08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514C84-BF03-4F00-A4AB-EDF79DA9E7FB}">
      <dgm:prSet/>
      <dgm:spPr>
        <a:gradFill rotWithShape="0"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b="1" u="sng" dirty="0" smtClean="0"/>
            <a:t>Это вывод</a:t>
          </a:r>
          <a:r>
            <a:rPr lang="ru-RU" dirty="0" smtClean="0"/>
            <a:t>, к которому приходит автор, рассуждая о той или иной проблеме.</a:t>
          </a:r>
          <a:endParaRPr lang="ru-RU" dirty="0"/>
        </a:p>
      </dgm:t>
    </dgm:pt>
    <dgm:pt modelId="{40EA5D71-9600-4D2E-85BA-5E316F00A827}" type="parTrans" cxnId="{CB68F71B-008A-44FE-BB2A-440F1AD7C4C4}">
      <dgm:prSet/>
      <dgm:spPr/>
      <dgm:t>
        <a:bodyPr/>
        <a:lstStyle/>
        <a:p>
          <a:endParaRPr lang="ru-RU"/>
        </a:p>
      </dgm:t>
    </dgm:pt>
    <dgm:pt modelId="{46767A77-0C25-4267-82F4-DDC7DA7B2340}" type="sibTrans" cxnId="{CB68F71B-008A-44FE-BB2A-440F1AD7C4C4}">
      <dgm:prSet/>
      <dgm:spPr/>
      <dgm:t>
        <a:bodyPr/>
        <a:lstStyle/>
        <a:p>
          <a:endParaRPr lang="ru-RU"/>
        </a:p>
      </dgm:t>
    </dgm:pt>
    <dgm:pt modelId="{3EF3B008-02BC-49C5-A2C5-7CCACD3FFA6F}">
      <dgm:prSet/>
      <dgm:spPr/>
      <dgm:t>
        <a:bodyPr/>
        <a:lstStyle/>
        <a:p>
          <a:pPr rtl="0"/>
          <a:r>
            <a:rPr lang="ru-RU" dirty="0" smtClean="0"/>
            <a:t>Если это вопрос, то позиция автора – ответ на вопрос. Например:</a:t>
          </a:r>
          <a:endParaRPr lang="ru-RU" dirty="0"/>
        </a:p>
      </dgm:t>
    </dgm:pt>
    <dgm:pt modelId="{89890E01-E6CD-44AF-B928-6E83B3A09DA4}" type="parTrans" cxnId="{07568350-98DC-4C74-9A43-27EB65718DC0}">
      <dgm:prSet/>
      <dgm:spPr/>
      <dgm:t>
        <a:bodyPr/>
        <a:lstStyle/>
        <a:p>
          <a:endParaRPr lang="ru-RU"/>
        </a:p>
      </dgm:t>
    </dgm:pt>
    <dgm:pt modelId="{D4489C3A-EF38-4ED4-BB8F-CE2AC3E1AD8B}" type="sibTrans" cxnId="{07568350-98DC-4C74-9A43-27EB65718DC0}">
      <dgm:prSet/>
      <dgm:spPr/>
      <dgm:t>
        <a:bodyPr/>
        <a:lstStyle/>
        <a:p>
          <a:endParaRPr lang="ru-RU"/>
        </a:p>
      </dgm:t>
    </dgm:pt>
    <dgm:pt modelId="{9E5080CA-886F-4F70-A406-CE7961F9032F}">
      <dgm:prSet/>
      <dgm:spPr/>
      <dgm:t>
        <a:bodyPr/>
        <a:lstStyle/>
        <a:p>
          <a:pPr rtl="0"/>
          <a:r>
            <a:rPr lang="ru-RU" dirty="0" smtClean="0"/>
            <a:t>«</a:t>
          </a:r>
          <a:r>
            <a:rPr lang="ru-RU" b="1" dirty="0" smtClean="0"/>
            <a:t>Как преодолеть непонимание между близкими людьми? Я думаю, мы должны прежде всего слушать и слышать  друг друга….»</a:t>
          </a:r>
          <a:endParaRPr lang="ru-RU" dirty="0"/>
        </a:p>
      </dgm:t>
    </dgm:pt>
    <dgm:pt modelId="{346AFD70-36E3-4064-9FE3-AFC23066C4F1}" type="parTrans" cxnId="{45078E68-857C-479D-A447-037419E721C8}">
      <dgm:prSet/>
      <dgm:spPr/>
      <dgm:t>
        <a:bodyPr/>
        <a:lstStyle/>
        <a:p>
          <a:endParaRPr lang="ru-RU"/>
        </a:p>
      </dgm:t>
    </dgm:pt>
    <dgm:pt modelId="{96EE423D-BCB0-4E0E-A684-DE0D0F731C30}" type="sibTrans" cxnId="{45078E68-857C-479D-A447-037419E721C8}">
      <dgm:prSet/>
      <dgm:spPr/>
      <dgm:t>
        <a:bodyPr/>
        <a:lstStyle/>
        <a:p>
          <a:endParaRPr lang="ru-RU"/>
        </a:p>
      </dgm:t>
    </dgm:pt>
    <dgm:pt modelId="{1085F3D8-C1E4-4060-8490-9A0731E371CF}" type="pres">
      <dgm:prSet presAssocID="{71E40FAD-40DD-479B-A014-886BB50BD08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80DE77-F41A-4C96-96A8-9EB2FA075523}" type="pres">
      <dgm:prSet presAssocID="{AC514C84-BF03-4F00-A4AB-EDF79DA9E7FB}" presName="circle1" presStyleLbl="node1" presStyleIdx="0" presStyleCnt="3"/>
      <dgm:spPr/>
    </dgm:pt>
    <dgm:pt modelId="{A7BA5D73-EA3D-42F2-8742-B40BA314BF31}" type="pres">
      <dgm:prSet presAssocID="{AC514C84-BF03-4F00-A4AB-EDF79DA9E7FB}" presName="space" presStyleCnt="0"/>
      <dgm:spPr/>
    </dgm:pt>
    <dgm:pt modelId="{B55ED398-968E-495A-8B65-4284F0E8BFAC}" type="pres">
      <dgm:prSet presAssocID="{AC514C84-BF03-4F00-A4AB-EDF79DA9E7FB}" presName="rect1" presStyleLbl="alignAcc1" presStyleIdx="0" presStyleCnt="3"/>
      <dgm:spPr/>
      <dgm:t>
        <a:bodyPr/>
        <a:lstStyle/>
        <a:p>
          <a:endParaRPr lang="ru-RU"/>
        </a:p>
      </dgm:t>
    </dgm:pt>
    <dgm:pt modelId="{DF9AB5E6-B1D3-406E-A1EB-FF10399FA713}" type="pres">
      <dgm:prSet presAssocID="{3EF3B008-02BC-49C5-A2C5-7CCACD3FFA6F}" presName="vertSpace2" presStyleLbl="node1" presStyleIdx="0" presStyleCnt="3"/>
      <dgm:spPr/>
    </dgm:pt>
    <dgm:pt modelId="{895E0E09-CDD5-44F2-AADA-7A829820F3E4}" type="pres">
      <dgm:prSet presAssocID="{3EF3B008-02BC-49C5-A2C5-7CCACD3FFA6F}" presName="circle2" presStyleLbl="node1" presStyleIdx="1" presStyleCnt="3"/>
      <dgm:spPr/>
    </dgm:pt>
    <dgm:pt modelId="{289835DC-88B7-4A68-AF4A-844E77A5F477}" type="pres">
      <dgm:prSet presAssocID="{3EF3B008-02BC-49C5-A2C5-7CCACD3FFA6F}" presName="rect2" presStyleLbl="alignAcc1" presStyleIdx="1" presStyleCnt="3"/>
      <dgm:spPr/>
      <dgm:t>
        <a:bodyPr/>
        <a:lstStyle/>
        <a:p>
          <a:endParaRPr lang="ru-RU"/>
        </a:p>
      </dgm:t>
    </dgm:pt>
    <dgm:pt modelId="{5F0DFF43-E06E-4ED8-9B41-9FF83C707AB8}" type="pres">
      <dgm:prSet presAssocID="{9E5080CA-886F-4F70-A406-CE7961F9032F}" presName="vertSpace3" presStyleLbl="node1" presStyleIdx="1" presStyleCnt="3"/>
      <dgm:spPr/>
    </dgm:pt>
    <dgm:pt modelId="{9B29A77D-EB84-42D1-B16B-D02CDA6B253C}" type="pres">
      <dgm:prSet presAssocID="{9E5080CA-886F-4F70-A406-CE7961F9032F}" presName="circle3" presStyleLbl="node1" presStyleIdx="2" presStyleCnt="3"/>
      <dgm:spPr/>
    </dgm:pt>
    <dgm:pt modelId="{A5339AB0-FB98-4510-A96C-4BD98BC245BA}" type="pres">
      <dgm:prSet presAssocID="{9E5080CA-886F-4F70-A406-CE7961F9032F}" presName="rect3" presStyleLbl="alignAcc1" presStyleIdx="2" presStyleCnt="3"/>
      <dgm:spPr/>
      <dgm:t>
        <a:bodyPr/>
        <a:lstStyle/>
        <a:p>
          <a:endParaRPr lang="ru-RU"/>
        </a:p>
      </dgm:t>
    </dgm:pt>
    <dgm:pt modelId="{42243C67-98C2-4BAF-A934-344057F7D53E}" type="pres">
      <dgm:prSet presAssocID="{AC514C84-BF03-4F00-A4AB-EDF79DA9E7F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5EC1F-4DA8-42EB-A4E0-0B428C3C358A}" type="pres">
      <dgm:prSet presAssocID="{3EF3B008-02BC-49C5-A2C5-7CCACD3FFA6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46C5E-6A3F-4FD2-8942-6C119AAE42AD}" type="pres">
      <dgm:prSet presAssocID="{9E5080CA-886F-4F70-A406-CE7961F9032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17D6D1-61D8-4D62-B503-3EAE7983AB95}" type="presOf" srcId="{AC514C84-BF03-4F00-A4AB-EDF79DA9E7FB}" destId="{42243C67-98C2-4BAF-A934-344057F7D53E}" srcOrd="1" destOrd="0" presId="urn:microsoft.com/office/officeart/2005/8/layout/target3"/>
    <dgm:cxn modelId="{CB68F71B-008A-44FE-BB2A-440F1AD7C4C4}" srcId="{71E40FAD-40DD-479B-A014-886BB50BD081}" destId="{AC514C84-BF03-4F00-A4AB-EDF79DA9E7FB}" srcOrd="0" destOrd="0" parTransId="{40EA5D71-9600-4D2E-85BA-5E316F00A827}" sibTransId="{46767A77-0C25-4267-82F4-DDC7DA7B2340}"/>
    <dgm:cxn modelId="{36478349-E72C-40F7-A901-C24043012D61}" type="presOf" srcId="{3EF3B008-02BC-49C5-A2C5-7CCACD3FFA6F}" destId="{289835DC-88B7-4A68-AF4A-844E77A5F477}" srcOrd="0" destOrd="0" presId="urn:microsoft.com/office/officeart/2005/8/layout/target3"/>
    <dgm:cxn modelId="{0A0CF40C-F2BE-4CF1-8B79-E332811CCBE8}" type="presOf" srcId="{AC514C84-BF03-4F00-A4AB-EDF79DA9E7FB}" destId="{B55ED398-968E-495A-8B65-4284F0E8BFAC}" srcOrd="0" destOrd="0" presId="urn:microsoft.com/office/officeart/2005/8/layout/target3"/>
    <dgm:cxn modelId="{07568350-98DC-4C74-9A43-27EB65718DC0}" srcId="{71E40FAD-40DD-479B-A014-886BB50BD081}" destId="{3EF3B008-02BC-49C5-A2C5-7CCACD3FFA6F}" srcOrd="1" destOrd="0" parTransId="{89890E01-E6CD-44AF-B928-6E83B3A09DA4}" sibTransId="{D4489C3A-EF38-4ED4-BB8F-CE2AC3E1AD8B}"/>
    <dgm:cxn modelId="{9F36E549-06C9-4984-8C40-F6F720256752}" type="presOf" srcId="{9E5080CA-886F-4F70-A406-CE7961F9032F}" destId="{6B846C5E-6A3F-4FD2-8942-6C119AAE42AD}" srcOrd="1" destOrd="0" presId="urn:microsoft.com/office/officeart/2005/8/layout/target3"/>
    <dgm:cxn modelId="{939E61A1-1A37-4C98-9CE9-8804315BE8F4}" type="presOf" srcId="{3EF3B008-02BC-49C5-A2C5-7CCACD3FFA6F}" destId="{1A85EC1F-4DA8-42EB-A4E0-0B428C3C358A}" srcOrd="1" destOrd="0" presId="urn:microsoft.com/office/officeart/2005/8/layout/target3"/>
    <dgm:cxn modelId="{45078E68-857C-479D-A447-037419E721C8}" srcId="{71E40FAD-40DD-479B-A014-886BB50BD081}" destId="{9E5080CA-886F-4F70-A406-CE7961F9032F}" srcOrd="2" destOrd="0" parTransId="{346AFD70-36E3-4064-9FE3-AFC23066C4F1}" sibTransId="{96EE423D-BCB0-4E0E-A684-DE0D0F731C30}"/>
    <dgm:cxn modelId="{033A0AE8-AB4D-4098-9B4A-A0453F2AE868}" type="presOf" srcId="{9E5080CA-886F-4F70-A406-CE7961F9032F}" destId="{A5339AB0-FB98-4510-A96C-4BD98BC245BA}" srcOrd="0" destOrd="0" presId="urn:microsoft.com/office/officeart/2005/8/layout/target3"/>
    <dgm:cxn modelId="{D147A144-4FC4-424C-ABC1-DA8042F5ACF1}" type="presOf" srcId="{71E40FAD-40DD-479B-A014-886BB50BD081}" destId="{1085F3D8-C1E4-4060-8490-9A0731E371CF}" srcOrd="0" destOrd="0" presId="urn:microsoft.com/office/officeart/2005/8/layout/target3"/>
    <dgm:cxn modelId="{65E14ED8-A768-4DF2-A1AF-4C3BF6E677A4}" type="presParOf" srcId="{1085F3D8-C1E4-4060-8490-9A0731E371CF}" destId="{9380DE77-F41A-4C96-96A8-9EB2FA075523}" srcOrd="0" destOrd="0" presId="urn:microsoft.com/office/officeart/2005/8/layout/target3"/>
    <dgm:cxn modelId="{6E13E503-ECBA-4269-B67A-FE398CB720F8}" type="presParOf" srcId="{1085F3D8-C1E4-4060-8490-9A0731E371CF}" destId="{A7BA5D73-EA3D-42F2-8742-B40BA314BF31}" srcOrd="1" destOrd="0" presId="urn:microsoft.com/office/officeart/2005/8/layout/target3"/>
    <dgm:cxn modelId="{8F316AFC-B352-43DC-B9AE-45AED2B45EB4}" type="presParOf" srcId="{1085F3D8-C1E4-4060-8490-9A0731E371CF}" destId="{B55ED398-968E-495A-8B65-4284F0E8BFAC}" srcOrd="2" destOrd="0" presId="urn:microsoft.com/office/officeart/2005/8/layout/target3"/>
    <dgm:cxn modelId="{4BE00D60-A0F8-4C32-A70A-9E5EA428B0A1}" type="presParOf" srcId="{1085F3D8-C1E4-4060-8490-9A0731E371CF}" destId="{DF9AB5E6-B1D3-406E-A1EB-FF10399FA713}" srcOrd="3" destOrd="0" presId="urn:microsoft.com/office/officeart/2005/8/layout/target3"/>
    <dgm:cxn modelId="{4F344F6D-CDD3-4EEE-BFB6-1C958EF7F69B}" type="presParOf" srcId="{1085F3D8-C1E4-4060-8490-9A0731E371CF}" destId="{895E0E09-CDD5-44F2-AADA-7A829820F3E4}" srcOrd="4" destOrd="0" presId="urn:microsoft.com/office/officeart/2005/8/layout/target3"/>
    <dgm:cxn modelId="{840B2EDB-609A-437D-B895-D5691144C1BE}" type="presParOf" srcId="{1085F3D8-C1E4-4060-8490-9A0731E371CF}" destId="{289835DC-88B7-4A68-AF4A-844E77A5F477}" srcOrd="5" destOrd="0" presId="urn:microsoft.com/office/officeart/2005/8/layout/target3"/>
    <dgm:cxn modelId="{8551C4D1-9E3E-457D-B09B-52FD3E87A406}" type="presParOf" srcId="{1085F3D8-C1E4-4060-8490-9A0731E371CF}" destId="{5F0DFF43-E06E-4ED8-9B41-9FF83C707AB8}" srcOrd="6" destOrd="0" presId="urn:microsoft.com/office/officeart/2005/8/layout/target3"/>
    <dgm:cxn modelId="{9824677A-F544-443C-BA31-123EE48B5D14}" type="presParOf" srcId="{1085F3D8-C1E4-4060-8490-9A0731E371CF}" destId="{9B29A77D-EB84-42D1-B16B-D02CDA6B253C}" srcOrd="7" destOrd="0" presId="urn:microsoft.com/office/officeart/2005/8/layout/target3"/>
    <dgm:cxn modelId="{B1A9E0BF-F136-47AA-8A56-154E65A760FF}" type="presParOf" srcId="{1085F3D8-C1E4-4060-8490-9A0731E371CF}" destId="{A5339AB0-FB98-4510-A96C-4BD98BC245BA}" srcOrd="8" destOrd="0" presId="urn:microsoft.com/office/officeart/2005/8/layout/target3"/>
    <dgm:cxn modelId="{43F8181F-ADA1-4A77-AD1B-4593B1F3755A}" type="presParOf" srcId="{1085F3D8-C1E4-4060-8490-9A0731E371CF}" destId="{42243C67-98C2-4BAF-A934-344057F7D53E}" srcOrd="9" destOrd="0" presId="urn:microsoft.com/office/officeart/2005/8/layout/target3"/>
    <dgm:cxn modelId="{F1CB199B-3013-4415-854D-DF0D82604B55}" type="presParOf" srcId="{1085F3D8-C1E4-4060-8490-9A0731E371CF}" destId="{1A85EC1F-4DA8-42EB-A4E0-0B428C3C358A}" srcOrd="10" destOrd="0" presId="urn:microsoft.com/office/officeart/2005/8/layout/target3"/>
    <dgm:cxn modelId="{A22E3A9D-5481-44C9-AD48-1D17E5040D05}" type="presParOf" srcId="{1085F3D8-C1E4-4060-8490-9A0731E371CF}" destId="{6B846C5E-6A3F-4FD2-8942-6C119AAE42A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E3BAC7-85E9-4179-B648-E058FA48B41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A84E45-DCC4-42C9-8484-6B3170BB8B83}">
      <dgm:prSet/>
      <dgm:spPr/>
      <dgm:t>
        <a:bodyPr/>
        <a:lstStyle/>
        <a:p>
          <a:pPr rtl="0"/>
          <a:r>
            <a:rPr lang="ru-RU" b="1" dirty="0" smtClean="0"/>
            <a:t>Аргументы различаются по степени воздействия на ум и чувства людей: </a:t>
          </a:r>
          <a:endParaRPr lang="ru-RU" dirty="0"/>
        </a:p>
      </dgm:t>
    </dgm:pt>
    <dgm:pt modelId="{576ED337-32E1-4927-8ECB-BFA1860C04F3}" type="parTrans" cxnId="{BF678FDE-8BA7-44D3-A22F-E8B60AC3A203}">
      <dgm:prSet/>
      <dgm:spPr/>
      <dgm:t>
        <a:bodyPr/>
        <a:lstStyle/>
        <a:p>
          <a:endParaRPr lang="ru-RU"/>
        </a:p>
      </dgm:t>
    </dgm:pt>
    <dgm:pt modelId="{A0E38EE1-7FE6-47E4-8116-86AC0EBE7530}" type="sibTrans" cxnId="{BF678FDE-8BA7-44D3-A22F-E8B60AC3A203}">
      <dgm:prSet/>
      <dgm:spPr/>
      <dgm:t>
        <a:bodyPr/>
        <a:lstStyle/>
        <a:p>
          <a:endParaRPr lang="ru-RU"/>
        </a:p>
      </dgm:t>
    </dgm:pt>
    <dgm:pt modelId="{91CB6348-8B71-49C6-A268-2879150CEE15}">
      <dgm:prSet/>
      <dgm:spPr/>
      <dgm:t>
        <a:bodyPr/>
        <a:lstStyle/>
        <a:p>
          <a:pPr rtl="0"/>
          <a:r>
            <a:rPr lang="ru-RU" b="1" smtClean="0"/>
            <a:t>сильные,</a:t>
          </a:r>
          <a:endParaRPr lang="ru-RU"/>
        </a:p>
      </dgm:t>
    </dgm:pt>
    <dgm:pt modelId="{B1A9D712-412C-4E93-97F6-E0BA307FA5A5}" type="parTrans" cxnId="{27EDEB0E-EACF-4994-B229-F99FBCBBCF02}">
      <dgm:prSet/>
      <dgm:spPr/>
      <dgm:t>
        <a:bodyPr/>
        <a:lstStyle/>
        <a:p>
          <a:endParaRPr lang="ru-RU"/>
        </a:p>
      </dgm:t>
    </dgm:pt>
    <dgm:pt modelId="{3F3E95D4-AA9A-44BC-A79B-25ED26B6549F}" type="sibTrans" cxnId="{27EDEB0E-EACF-4994-B229-F99FBCBBCF02}">
      <dgm:prSet/>
      <dgm:spPr/>
      <dgm:t>
        <a:bodyPr/>
        <a:lstStyle/>
        <a:p>
          <a:endParaRPr lang="ru-RU"/>
        </a:p>
      </dgm:t>
    </dgm:pt>
    <dgm:pt modelId="{672EA42D-C738-4D29-8639-396D8E4D0BA4}">
      <dgm:prSet/>
      <dgm:spPr/>
      <dgm:t>
        <a:bodyPr/>
        <a:lstStyle/>
        <a:p>
          <a:pPr rtl="0"/>
          <a:r>
            <a:rPr lang="ru-RU" b="1" smtClean="0"/>
            <a:t>слабые </a:t>
          </a:r>
          <a:endParaRPr lang="ru-RU"/>
        </a:p>
      </dgm:t>
    </dgm:pt>
    <dgm:pt modelId="{486DEC90-BA9E-4354-A7AE-E83958187BEA}" type="parTrans" cxnId="{80CEF5E4-59B4-48F2-8082-2DF451F61EE3}">
      <dgm:prSet/>
      <dgm:spPr/>
      <dgm:t>
        <a:bodyPr/>
        <a:lstStyle/>
        <a:p>
          <a:endParaRPr lang="ru-RU"/>
        </a:p>
      </dgm:t>
    </dgm:pt>
    <dgm:pt modelId="{17FA77B9-D828-4906-9F7D-77CFC72A83B7}" type="sibTrans" cxnId="{80CEF5E4-59B4-48F2-8082-2DF451F61EE3}">
      <dgm:prSet/>
      <dgm:spPr/>
      <dgm:t>
        <a:bodyPr/>
        <a:lstStyle/>
        <a:p>
          <a:endParaRPr lang="ru-RU"/>
        </a:p>
      </dgm:t>
    </dgm:pt>
    <dgm:pt modelId="{73C4A8F9-344D-40D4-A3F8-5BB98DB1BAF7}">
      <dgm:prSet/>
      <dgm:spPr/>
      <dgm:t>
        <a:bodyPr/>
        <a:lstStyle/>
        <a:p>
          <a:pPr rtl="0"/>
          <a:r>
            <a:rPr lang="ru-RU" b="1" smtClean="0"/>
            <a:t>несостоятельные.</a:t>
          </a:r>
          <a:endParaRPr lang="ru-RU"/>
        </a:p>
      </dgm:t>
    </dgm:pt>
    <dgm:pt modelId="{9776AF59-4E4C-4040-9A3F-B0F28EC9A3C8}" type="parTrans" cxnId="{CE6A59B8-8F1E-48EC-9DE1-48B3C8047D35}">
      <dgm:prSet/>
      <dgm:spPr/>
      <dgm:t>
        <a:bodyPr/>
        <a:lstStyle/>
        <a:p>
          <a:endParaRPr lang="ru-RU"/>
        </a:p>
      </dgm:t>
    </dgm:pt>
    <dgm:pt modelId="{11B824B4-4E02-4C22-99B1-123BED0B00F0}" type="sibTrans" cxnId="{CE6A59B8-8F1E-48EC-9DE1-48B3C8047D35}">
      <dgm:prSet/>
      <dgm:spPr/>
      <dgm:t>
        <a:bodyPr/>
        <a:lstStyle/>
        <a:p>
          <a:endParaRPr lang="ru-RU"/>
        </a:p>
      </dgm:t>
    </dgm:pt>
    <dgm:pt modelId="{EB84A529-1652-48BC-830F-8029AA4FBDE8}" type="pres">
      <dgm:prSet presAssocID="{BBE3BAC7-85E9-4179-B648-E058FA48B41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4AADD-C1BF-41D7-85BE-A2346AE616AC}" type="pres">
      <dgm:prSet presAssocID="{2EA84E45-DCC4-42C9-8484-6B3170BB8B83}" presName="composite" presStyleCnt="0"/>
      <dgm:spPr/>
    </dgm:pt>
    <dgm:pt modelId="{9607497F-E5E5-4247-9133-E3AC953A371E}" type="pres">
      <dgm:prSet presAssocID="{2EA84E45-DCC4-42C9-8484-6B3170BB8B83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03A63C-94CB-41F2-8B44-5C1837B8860D}" type="pres">
      <dgm:prSet presAssocID="{2EA84E45-DCC4-42C9-8484-6B3170BB8B8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E1FF9-C7BC-458A-92EF-49A923C89134}" type="pres">
      <dgm:prSet presAssocID="{A0E38EE1-7FE6-47E4-8116-86AC0EBE7530}" presName="spacing" presStyleCnt="0"/>
      <dgm:spPr/>
    </dgm:pt>
    <dgm:pt modelId="{2714842B-D1CB-419F-A7F9-391D3380B9FF}" type="pres">
      <dgm:prSet presAssocID="{91CB6348-8B71-49C6-A268-2879150CEE15}" presName="composite" presStyleCnt="0"/>
      <dgm:spPr/>
    </dgm:pt>
    <dgm:pt modelId="{A6362325-631A-44C8-94B7-C176666F286F}" type="pres">
      <dgm:prSet presAssocID="{91CB6348-8B71-49C6-A268-2879150CEE15}" presName="imgShp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BB1C352-6A31-497E-9B74-9703886B34B7}" type="pres">
      <dgm:prSet presAssocID="{91CB6348-8B71-49C6-A268-2879150CEE1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AF3D-FCAC-473E-805C-40052DD1A3BF}" type="pres">
      <dgm:prSet presAssocID="{3F3E95D4-AA9A-44BC-A79B-25ED26B6549F}" presName="spacing" presStyleCnt="0"/>
      <dgm:spPr/>
    </dgm:pt>
    <dgm:pt modelId="{8F24306B-0F43-4505-AB98-7388F8C842E7}" type="pres">
      <dgm:prSet presAssocID="{672EA42D-C738-4D29-8639-396D8E4D0BA4}" presName="composite" presStyleCnt="0"/>
      <dgm:spPr/>
    </dgm:pt>
    <dgm:pt modelId="{E7235361-078B-4F16-A5B2-A6263F66A955}" type="pres">
      <dgm:prSet presAssocID="{672EA42D-C738-4D29-8639-396D8E4D0BA4}" presName="imgShp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2E05EEC-2295-4A42-AF13-AA7DF1EC4F0B}" type="pres">
      <dgm:prSet presAssocID="{672EA42D-C738-4D29-8639-396D8E4D0BA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0D525-FBB8-4A86-BFAA-7534A48CDC03}" type="pres">
      <dgm:prSet presAssocID="{17FA77B9-D828-4906-9F7D-77CFC72A83B7}" presName="spacing" presStyleCnt="0"/>
      <dgm:spPr/>
    </dgm:pt>
    <dgm:pt modelId="{B603B696-E562-48DE-B835-0B86B28EB88E}" type="pres">
      <dgm:prSet presAssocID="{73C4A8F9-344D-40D4-A3F8-5BB98DB1BAF7}" presName="composite" presStyleCnt="0"/>
      <dgm:spPr/>
    </dgm:pt>
    <dgm:pt modelId="{BDF9A93D-1D7A-4EFE-A16D-329FB95C068C}" type="pres">
      <dgm:prSet presAssocID="{73C4A8F9-344D-40D4-A3F8-5BB98DB1BAF7}" presName="imgShp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AC6ED2E-4C06-4DC1-9B2E-38A14CA21BE9}" type="pres">
      <dgm:prSet presAssocID="{73C4A8F9-344D-40D4-A3F8-5BB98DB1BAF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EDEB0E-EACF-4994-B229-F99FBCBBCF02}" srcId="{BBE3BAC7-85E9-4179-B648-E058FA48B419}" destId="{91CB6348-8B71-49C6-A268-2879150CEE15}" srcOrd="1" destOrd="0" parTransId="{B1A9D712-412C-4E93-97F6-E0BA307FA5A5}" sibTransId="{3F3E95D4-AA9A-44BC-A79B-25ED26B6549F}"/>
    <dgm:cxn modelId="{80CEF5E4-59B4-48F2-8082-2DF451F61EE3}" srcId="{BBE3BAC7-85E9-4179-B648-E058FA48B419}" destId="{672EA42D-C738-4D29-8639-396D8E4D0BA4}" srcOrd="2" destOrd="0" parTransId="{486DEC90-BA9E-4354-A7AE-E83958187BEA}" sibTransId="{17FA77B9-D828-4906-9F7D-77CFC72A83B7}"/>
    <dgm:cxn modelId="{0FEE91CA-A249-47CC-A625-C3C8881B2312}" type="presOf" srcId="{672EA42D-C738-4D29-8639-396D8E4D0BA4}" destId="{62E05EEC-2295-4A42-AF13-AA7DF1EC4F0B}" srcOrd="0" destOrd="0" presId="urn:microsoft.com/office/officeart/2005/8/layout/vList3"/>
    <dgm:cxn modelId="{9D597CD9-AC2F-480B-82E7-5C553BCFFE97}" type="presOf" srcId="{73C4A8F9-344D-40D4-A3F8-5BB98DB1BAF7}" destId="{9AC6ED2E-4C06-4DC1-9B2E-38A14CA21BE9}" srcOrd="0" destOrd="0" presId="urn:microsoft.com/office/officeart/2005/8/layout/vList3"/>
    <dgm:cxn modelId="{8F1F6B2E-9286-43AD-86D1-7FF742FF77BB}" type="presOf" srcId="{BBE3BAC7-85E9-4179-B648-E058FA48B419}" destId="{EB84A529-1652-48BC-830F-8029AA4FBDE8}" srcOrd="0" destOrd="0" presId="urn:microsoft.com/office/officeart/2005/8/layout/vList3"/>
    <dgm:cxn modelId="{BF678FDE-8BA7-44D3-A22F-E8B60AC3A203}" srcId="{BBE3BAC7-85E9-4179-B648-E058FA48B419}" destId="{2EA84E45-DCC4-42C9-8484-6B3170BB8B83}" srcOrd="0" destOrd="0" parTransId="{576ED337-32E1-4927-8ECB-BFA1860C04F3}" sibTransId="{A0E38EE1-7FE6-47E4-8116-86AC0EBE7530}"/>
    <dgm:cxn modelId="{CE6A59B8-8F1E-48EC-9DE1-48B3C8047D35}" srcId="{BBE3BAC7-85E9-4179-B648-E058FA48B419}" destId="{73C4A8F9-344D-40D4-A3F8-5BB98DB1BAF7}" srcOrd="3" destOrd="0" parTransId="{9776AF59-4E4C-4040-9A3F-B0F28EC9A3C8}" sibTransId="{11B824B4-4E02-4C22-99B1-123BED0B00F0}"/>
    <dgm:cxn modelId="{367D3826-11BB-48D0-9A7B-74B3D5529762}" type="presOf" srcId="{91CB6348-8B71-49C6-A268-2879150CEE15}" destId="{9BB1C352-6A31-497E-9B74-9703886B34B7}" srcOrd="0" destOrd="0" presId="urn:microsoft.com/office/officeart/2005/8/layout/vList3"/>
    <dgm:cxn modelId="{21D6B9FA-B44D-47BF-BC7D-01B0BC1E3249}" type="presOf" srcId="{2EA84E45-DCC4-42C9-8484-6B3170BB8B83}" destId="{C603A63C-94CB-41F2-8B44-5C1837B8860D}" srcOrd="0" destOrd="0" presId="urn:microsoft.com/office/officeart/2005/8/layout/vList3"/>
    <dgm:cxn modelId="{6833F421-1A5A-4191-88C6-1C123CAAC06A}" type="presParOf" srcId="{EB84A529-1652-48BC-830F-8029AA4FBDE8}" destId="{2704AADD-C1BF-41D7-85BE-A2346AE616AC}" srcOrd="0" destOrd="0" presId="urn:microsoft.com/office/officeart/2005/8/layout/vList3"/>
    <dgm:cxn modelId="{207B1407-52B3-4F49-80C0-06EBA59F288B}" type="presParOf" srcId="{2704AADD-C1BF-41D7-85BE-A2346AE616AC}" destId="{9607497F-E5E5-4247-9133-E3AC953A371E}" srcOrd="0" destOrd="0" presId="urn:microsoft.com/office/officeart/2005/8/layout/vList3"/>
    <dgm:cxn modelId="{DFA53557-503A-4D2C-92BF-336790D13B30}" type="presParOf" srcId="{2704AADD-C1BF-41D7-85BE-A2346AE616AC}" destId="{C603A63C-94CB-41F2-8B44-5C1837B8860D}" srcOrd="1" destOrd="0" presId="urn:microsoft.com/office/officeart/2005/8/layout/vList3"/>
    <dgm:cxn modelId="{2C9F76A2-A980-4708-B0BC-9064037BE460}" type="presParOf" srcId="{EB84A529-1652-48BC-830F-8029AA4FBDE8}" destId="{33AE1FF9-C7BC-458A-92EF-49A923C89134}" srcOrd="1" destOrd="0" presId="urn:microsoft.com/office/officeart/2005/8/layout/vList3"/>
    <dgm:cxn modelId="{E5634C95-4C67-48CF-8948-610366688FF2}" type="presParOf" srcId="{EB84A529-1652-48BC-830F-8029AA4FBDE8}" destId="{2714842B-D1CB-419F-A7F9-391D3380B9FF}" srcOrd="2" destOrd="0" presId="urn:microsoft.com/office/officeart/2005/8/layout/vList3"/>
    <dgm:cxn modelId="{4ABF4FAB-0346-4E5A-9E4B-0364EA71083D}" type="presParOf" srcId="{2714842B-D1CB-419F-A7F9-391D3380B9FF}" destId="{A6362325-631A-44C8-94B7-C176666F286F}" srcOrd="0" destOrd="0" presId="urn:microsoft.com/office/officeart/2005/8/layout/vList3"/>
    <dgm:cxn modelId="{7DDD98AE-66CA-4BB5-BD01-5CC62C085F46}" type="presParOf" srcId="{2714842B-D1CB-419F-A7F9-391D3380B9FF}" destId="{9BB1C352-6A31-497E-9B74-9703886B34B7}" srcOrd="1" destOrd="0" presId="urn:microsoft.com/office/officeart/2005/8/layout/vList3"/>
    <dgm:cxn modelId="{608E3856-9DCB-4D23-A9B6-9A957A4C338B}" type="presParOf" srcId="{EB84A529-1652-48BC-830F-8029AA4FBDE8}" destId="{5B94AF3D-FCAC-473E-805C-40052DD1A3BF}" srcOrd="3" destOrd="0" presId="urn:microsoft.com/office/officeart/2005/8/layout/vList3"/>
    <dgm:cxn modelId="{39A7219F-AB2F-4587-AED8-FB78C6214B99}" type="presParOf" srcId="{EB84A529-1652-48BC-830F-8029AA4FBDE8}" destId="{8F24306B-0F43-4505-AB98-7388F8C842E7}" srcOrd="4" destOrd="0" presId="urn:microsoft.com/office/officeart/2005/8/layout/vList3"/>
    <dgm:cxn modelId="{C4951EFB-0DDB-400A-8924-7C56C9F58EBF}" type="presParOf" srcId="{8F24306B-0F43-4505-AB98-7388F8C842E7}" destId="{E7235361-078B-4F16-A5B2-A6263F66A955}" srcOrd="0" destOrd="0" presId="urn:microsoft.com/office/officeart/2005/8/layout/vList3"/>
    <dgm:cxn modelId="{B711635E-8E04-482F-B69B-C2D56FA1477B}" type="presParOf" srcId="{8F24306B-0F43-4505-AB98-7388F8C842E7}" destId="{62E05EEC-2295-4A42-AF13-AA7DF1EC4F0B}" srcOrd="1" destOrd="0" presId="urn:microsoft.com/office/officeart/2005/8/layout/vList3"/>
    <dgm:cxn modelId="{6F78EC3E-6790-4F22-907D-CEA5377B35E3}" type="presParOf" srcId="{EB84A529-1652-48BC-830F-8029AA4FBDE8}" destId="{EE70D525-FBB8-4A86-BFAA-7534A48CDC03}" srcOrd="5" destOrd="0" presId="urn:microsoft.com/office/officeart/2005/8/layout/vList3"/>
    <dgm:cxn modelId="{320A621D-8EDB-46B8-83E3-B360344BADFB}" type="presParOf" srcId="{EB84A529-1652-48BC-830F-8029AA4FBDE8}" destId="{B603B696-E562-48DE-B835-0B86B28EB88E}" srcOrd="6" destOrd="0" presId="urn:microsoft.com/office/officeart/2005/8/layout/vList3"/>
    <dgm:cxn modelId="{5DC2FE7F-DAEB-449C-8711-A6EE7EEC987D}" type="presParOf" srcId="{B603B696-E562-48DE-B835-0B86B28EB88E}" destId="{BDF9A93D-1D7A-4EFE-A16D-329FB95C068C}" srcOrd="0" destOrd="0" presId="urn:microsoft.com/office/officeart/2005/8/layout/vList3"/>
    <dgm:cxn modelId="{9FD4C930-2EC7-4FD1-BB66-0C3EA27A5505}" type="presParOf" srcId="{B603B696-E562-48DE-B835-0B86B28EB88E}" destId="{9AC6ED2E-4C06-4DC1-9B2E-38A14CA21BE9}" srcOrd="1" destOrd="0" presId="urn:microsoft.com/office/officeart/2005/8/layout/vList3"/>
  </dgm:cxnLst>
  <dgm:bg>
    <a:gradFill>
      <a:gsLst>
        <a:gs pos="35000">
          <a:schemeClr val="accent1">
            <a:lumMod val="5000"/>
            <a:lumOff val="95000"/>
          </a:schemeClr>
        </a:gs>
        <a:gs pos="19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DC2153-2F98-4C9D-BA7F-885A73624A0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162F36-CA82-4B98-82C0-CF3A5107C51E}">
      <dgm:prSet/>
      <dgm:spPr/>
      <dgm:t>
        <a:bodyPr/>
        <a:lstStyle/>
        <a:p>
          <a:pPr rtl="0"/>
          <a:r>
            <a:rPr lang="ru-RU" b="1" smtClean="0"/>
            <a:t>Сильные аргументы:</a:t>
          </a:r>
          <a:endParaRPr lang="ru-RU"/>
        </a:p>
      </dgm:t>
    </dgm:pt>
    <dgm:pt modelId="{8FD4029A-505B-4265-AF59-4606E61CEF37}" type="parTrans" cxnId="{0588CE70-80EA-484E-B58B-1D6878C08968}">
      <dgm:prSet/>
      <dgm:spPr/>
      <dgm:t>
        <a:bodyPr/>
        <a:lstStyle/>
        <a:p>
          <a:endParaRPr lang="ru-RU"/>
        </a:p>
      </dgm:t>
    </dgm:pt>
    <dgm:pt modelId="{5B5DA28E-EF69-4851-B803-9DDC123BC557}" type="sibTrans" cxnId="{0588CE70-80EA-484E-B58B-1D6878C08968}">
      <dgm:prSet/>
      <dgm:spPr/>
      <dgm:t>
        <a:bodyPr/>
        <a:lstStyle/>
        <a:p>
          <a:endParaRPr lang="ru-RU"/>
        </a:p>
      </dgm:t>
    </dgm:pt>
    <dgm:pt modelId="{AFB75C8B-DC1A-44DD-A79D-1581DA717F8F}">
      <dgm:prSet/>
      <dgm:spPr>
        <a:gradFill rotWithShape="0">
          <a:gsLst>
            <a:gs pos="35000">
              <a:schemeClr val="accent1">
                <a:lumMod val="5000"/>
                <a:lumOff val="9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b="1" dirty="0" smtClean="0"/>
            <a:t>Факты, события</a:t>
          </a:r>
          <a:endParaRPr lang="ru-RU" dirty="0"/>
        </a:p>
      </dgm:t>
    </dgm:pt>
    <dgm:pt modelId="{71677291-7D04-44C8-B68D-80B2B858B7B4}" type="parTrans" cxnId="{7255E7BC-C797-4D96-953D-13808E54110F}">
      <dgm:prSet/>
      <dgm:spPr/>
      <dgm:t>
        <a:bodyPr/>
        <a:lstStyle/>
        <a:p>
          <a:endParaRPr lang="ru-RU"/>
        </a:p>
      </dgm:t>
    </dgm:pt>
    <dgm:pt modelId="{A2AF01ED-870E-4310-A0C1-6F69BDF4572B}" type="sibTrans" cxnId="{7255E7BC-C797-4D96-953D-13808E54110F}">
      <dgm:prSet/>
      <dgm:spPr/>
      <dgm:t>
        <a:bodyPr/>
        <a:lstStyle/>
        <a:p>
          <a:endParaRPr lang="ru-RU"/>
        </a:p>
      </dgm:t>
    </dgm:pt>
    <dgm:pt modelId="{C5F2DE17-2B60-43F9-9244-6AFD6BFE0B71}">
      <dgm:prSet/>
      <dgm:spPr>
        <a:gradFill rotWithShape="0">
          <a:gsLst>
            <a:gs pos="35000">
              <a:schemeClr val="accent1">
                <a:lumMod val="5000"/>
                <a:lumOff val="9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b="1" dirty="0" smtClean="0"/>
            <a:t>Научные аксиомы</a:t>
          </a:r>
          <a:endParaRPr lang="ru-RU" dirty="0"/>
        </a:p>
      </dgm:t>
    </dgm:pt>
    <dgm:pt modelId="{B377FDB8-7AEB-4039-B7DF-483322E0F57E}" type="parTrans" cxnId="{76DDC14A-5FE7-433F-BA98-3F2546966E54}">
      <dgm:prSet/>
      <dgm:spPr/>
      <dgm:t>
        <a:bodyPr/>
        <a:lstStyle/>
        <a:p>
          <a:endParaRPr lang="ru-RU"/>
        </a:p>
      </dgm:t>
    </dgm:pt>
    <dgm:pt modelId="{C2733722-A64E-4354-BB02-8DF380148AC5}" type="sibTrans" cxnId="{76DDC14A-5FE7-433F-BA98-3F2546966E54}">
      <dgm:prSet/>
      <dgm:spPr/>
      <dgm:t>
        <a:bodyPr/>
        <a:lstStyle/>
        <a:p>
          <a:endParaRPr lang="ru-RU"/>
        </a:p>
      </dgm:t>
    </dgm:pt>
    <dgm:pt modelId="{30013FE4-FC95-402B-8588-D27357C9530B}">
      <dgm:prSet/>
      <dgm:spPr>
        <a:gradFill rotWithShape="0">
          <a:gsLst>
            <a:gs pos="35000">
              <a:schemeClr val="accent1">
                <a:lumMod val="5000"/>
                <a:lumOff val="9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b="1" dirty="0" smtClean="0"/>
            <a:t>Ссылки на авторитетных людей,</a:t>
          </a:r>
          <a:endParaRPr lang="ru-RU" dirty="0"/>
        </a:p>
      </dgm:t>
    </dgm:pt>
    <dgm:pt modelId="{B5F05575-826E-47AA-9DB8-505D40D0A2FC}" type="parTrans" cxnId="{E42546A7-335D-4B49-95B0-858A907465D7}">
      <dgm:prSet/>
      <dgm:spPr/>
      <dgm:t>
        <a:bodyPr/>
        <a:lstStyle/>
        <a:p>
          <a:endParaRPr lang="ru-RU"/>
        </a:p>
      </dgm:t>
    </dgm:pt>
    <dgm:pt modelId="{2030A488-8191-4E76-BD9C-D7E1BE154AE0}" type="sibTrans" cxnId="{E42546A7-335D-4B49-95B0-858A907465D7}">
      <dgm:prSet/>
      <dgm:spPr/>
      <dgm:t>
        <a:bodyPr/>
        <a:lstStyle/>
        <a:p>
          <a:endParaRPr lang="ru-RU"/>
        </a:p>
      </dgm:t>
    </dgm:pt>
    <dgm:pt modelId="{73D1ED30-9014-4DFD-B027-66568A7F9E88}">
      <dgm:prSet/>
      <dgm:spPr>
        <a:gradFill rotWithShape="0">
          <a:gsLst>
            <a:gs pos="35000">
              <a:schemeClr val="accent1">
                <a:lumMod val="5000"/>
                <a:lumOff val="9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b="1" dirty="0" smtClean="0"/>
            <a:t>цитаты из их произведений</a:t>
          </a:r>
          <a:endParaRPr lang="ru-RU" dirty="0"/>
        </a:p>
      </dgm:t>
    </dgm:pt>
    <dgm:pt modelId="{0B67E647-BACB-450D-B499-77CA6D2001D7}" type="parTrans" cxnId="{24320612-DAB6-49BB-8B48-C982B157CE20}">
      <dgm:prSet/>
      <dgm:spPr/>
      <dgm:t>
        <a:bodyPr/>
        <a:lstStyle/>
        <a:p>
          <a:endParaRPr lang="ru-RU"/>
        </a:p>
      </dgm:t>
    </dgm:pt>
    <dgm:pt modelId="{5EA2F466-33C1-4F1B-B745-DA27EF3E46A2}" type="sibTrans" cxnId="{24320612-DAB6-49BB-8B48-C982B157CE20}">
      <dgm:prSet/>
      <dgm:spPr/>
      <dgm:t>
        <a:bodyPr/>
        <a:lstStyle/>
        <a:p>
          <a:endParaRPr lang="ru-RU"/>
        </a:p>
      </dgm:t>
    </dgm:pt>
    <dgm:pt modelId="{08AB0EFC-B78F-4992-9851-82AE4D98173D}">
      <dgm:prSet/>
      <dgm:spPr>
        <a:gradFill rotWithShape="0">
          <a:gsLst>
            <a:gs pos="35000">
              <a:schemeClr val="accent1">
                <a:lumMod val="5000"/>
                <a:lumOff val="9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b="1" dirty="0" smtClean="0"/>
            <a:t>Примеры из художественной литературы</a:t>
          </a:r>
          <a:endParaRPr lang="ru-RU" dirty="0"/>
        </a:p>
      </dgm:t>
    </dgm:pt>
    <dgm:pt modelId="{1E58DE51-6812-484A-90DF-0D743578935B}" type="parTrans" cxnId="{B59B6159-1B67-4743-ABC5-97E2CBBBF5CB}">
      <dgm:prSet/>
      <dgm:spPr/>
      <dgm:t>
        <a:bodyPr/>
        <a:lstStyle/>
        <a:p>
          <a:endParaRPr lang="ru-RU"/>
        </a:p>
      </dgm:t>
    </dgm:pt>
    <dgm:pt modelId="{D58BF76D-9070-4197-8291-1078B4F17AB3}" type="sibTrans" cxnId="{B59B6159-1B67-4743-ABC5-97E2CBBBF5CB}">
      <dgm:prSet/>
      <dgm:spPr/>
      <dgm:t>
        <a:bodyPr/>
        <a:lstStyle/>
        <a:p>
          <a:endParaRPr lang="ru-RU"/>
        </a:p>
      </dgm:t>
    </dgm:pt>
    <dgm:pt modelId="{C2237957-2C11-46C3-B44B-81807FBACC2D}" type="pres">
      <dgm:prSet presAssocID="{7EDC2153-2F98-4C9D-BA7F-885A73624A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05D06-5888-4A82-B2CF-48C751942BED}" type="pres">
      <dgm:prSet presAssocID="{7B162F36-CA82-4B98-82C0-CF3A5107C51E}" presName="linNode" presStyleCnt="0"/>
      <dgm:spPr/>
    </dgm:pt>
    <dgm:pt modelId="{051420E5-9862-4C6E-B7BA-C0646B331E12}" type="pres">
      <dgm:prSet presAssocID="{7B162F36-CA82-4B98-82C0-CF3A5107C51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01283-169F-4A5F-9892-7B0A1D5FF9B7}" type="pres">
      <dgm:prSet presAssocID="{7B162F36-CA82-4B98-82C0-CF3A5107C51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6BBF09-E000-4346-B49C-311419CBCC1F}" type="presOf" srcId="{AFB75C8B-DC1A-44DD-A79D-1581DA717F8F}" destId="{CC301283-169F-4A5F-9892-7B0A1D5FF9B7}" srcOrd="0" destOrd="0" presId="urn:microsoft.com/office/officeart/2005/8/layout/vList5"/>
    <dgm:cxn modelId="{24320612-DAB6-49BB-8B48-C982B157CE20}" srcId="{7B162F36-CA82-4B98-82C0-CF3A5107C51E}" destId="{73D1ED30-9014-4DFD-B027-66568A7F9E88}" srcOrd="3" destOrd="0" parTransId="{0B67E647-BACB-450D-B499-77CA6D2001D7}" sibTransId="{5EA2F466-33C1-4F1B-B745-DA27EF3E46A2}"/>
    <dgm:cxn modelId="{7EE8F136-8BE2-4007-A7E8-847C569FD87E}" type="presOf" srcId="{7EDC2153-2F98-4C9D-BA7F-885A73624A0A}" destId="{C2237957-2C11-46C3-B44B-81807FBACC2D}" srcOrd="0" destOrd="0" presId="urn:microsoft.com/office/officeart/2005/8/layout/vList5"/>
    <dgm:cxn modelId="{6C07E05B-7663-4EA9-AB6C-5536375BDA30}" type="presOf" srcId="{08AB0EFC-B78F-4992-9851-82AE4D98173D}" destId="{CC301283-169F-4A5F-9892-7B0A1D5FF9B7}" srcOrd="0" destOrd="4" presId="urn:microsoft.com/office/officeart/2005/8/layout/vList5"/>
    <dgm:cxn modelId="{B59B6159-1B67-4743-ABC5-97E2CBBBF5CB}" srcId="{7B162F36-CA82-4B98-82C0-CF3A5107C51E}" destId="{08AB0EFC-B78F-4992-9851-82AE4D98173D}" srcOrd="4" destOrd="0" parTransId="{1E58DE51-6812-484A-90DF-0D743578935B}" sibTransId="{D58BF76D-9070-4197-8291-1078B4F17AB3}"/>
    <dgm:cxn modelId="{7255E7BC-C797-4D96-953D-13808E54110F}" srcId="{7B162F36-CA82-4B98-82C0-CF3A5107C51E}" destId="{AFB75C8B-DC1A-44DD-A79D-1581DA717F8F}" srcOrd="0" destOrd="0" parTransId="{71677291-7D04-44C8-B68D-80B2B858B7B4}" sibTransId="{A2AF01ED-870E-4310-A0C1-6F69BDF4572B}"/>
    <dgm:cxn modelId="{76DDC14A-5FE7-433F-BA98-3F2546966E54}" srcId="{7B162F36-CA82-4B98-82C0-CF3A5107C51E}" destId="{C5F2DE17-2B60-43F9-9244-6AFD6BFE0B71}" srcOrd="1" destOrd="0" parTransId="{B377FDB8-7AEB-4039-B7DF-483322E0F57E}" sibTransId="{C2733722-A64E-4354-BB02-8DF380148AC5}"/>
    <dgm:cxn modelId="{E42546A7-335D-4B49-95B0-858A907465D7}" srcId="{7B162F36-CA82-4B98-82C0-CF3A5107C51E}" destId="{30013FE4-FC95-402B-8588-D27357C9530B}" srcOrd="2" destOrd="0" parTransId="{B5F05575-826E-47AA-9DB8-505D40D0A2FC}" sibTransId="{2030A488-8191-4E76-BD9C-D7E1BE154AE0}"/>
    <dgm:cxn modelId="{0FD7E0FE-96DB-4B86-8A39-66803B4EFC31}" type="presOf" srcId="{7B162F36-CA82-4B98-82C0-CF3A5107C51E}" destId="{051420E5-9862-4C6E-B7BA-C0646B331E12}" srcOrd="0" destOrd="0" presId="urn:microsoft.com/office/officeart/2005/8/layout/vList5"/>
    <dgm:cxn modelId="{0588CE70-80EA-484E-B58B-1D6878C08968}" srcId="{7EDC2153-2F98-4C9D-BA7F-885A73624A0A}" destId="{7B162F36-CA82-4B98-82C0-CF3A5107C51E}" srcOrd="0" destOrd="0" parTransId="{8FD4029A-505B-4265-AF59-4606E61CEF37}" sibTransId="{5B5DA28E-EF69-4851-B803-9DDC123BC557}"/>
    <dgm:cxn modelId="{13442F0A-9962-41BC-8943-8F2E26860FDE}" type="presOf" srcId="{C5F2DE17-2B60-43F9-9244-6AFD6BFE0B71}" destId="{CC301283-169F-4A5F-9892-7B0A1D5FF9B7}" srcOrd="0" destOrd="1" presId="urn:microsoft.com/office/officeart/2005/8/layout/vList5"/>
    <dgm:cxn modelId="{F9EF6F06-A073-431A-890A-37ED93F7D171}" type="presOf" srcId="{73D1ED30-9014-4DFD-B027-66568A7F9E88}" destId="{CC301283-169F-4A5F-9892-7B0A1D5FF9B7}" srcOrd="0" destOrd="3" presId="urn:microsoft.com/office/officeart/2005/8/layout/vList5"/>
    <dgm:cxn modelId="{7806DDD7-EDA4-4F7C-A458-C9FE71B13BC1}" type="presOf" srcId="{30013FE4-FC95-402B-8588-D27357C9530B}" destId="{CC301283-169F-4A5F-9892-7B0A1D5FF9B7}" srcOrd="0" destOrd="2" presId="urn:microsoft.com/office/officeart/2005/8/layout/vList5"/>
    <dgm:cxn modelId="{38A8F649-5157-4454-9D35-4666E0CA9F16}" type="presParOf" srcId="{C2237957-2C11-46C3-B44B-81807FBACC2D}" destId="{92405D06-5888-4A82-B2CF-48C751942BED}" srcOrd="0" destOrd="0" presId="urn:microsoft.com/office/officeart/2005/8/layout/vList5"/>
    <dgm:cxn modelId="{0B08718F-A2BF-42DD-B0FE-8C6EC21DB2C8}" type="presParOf" srcId="{92405D06-5888-4A82-B2CF-48C751942BED}" destId="{051420E5-9862-4C6E-B7BA-C0646B331E12}" srcOrd="0" destOrd="0" presId="urn:microsoft.com/office/officeart/2005/8/layout/vList5"/>
    <dgm:cxn modelId="{6F98F61E-5BEA-4444-8529-DB4112A6B5B2}" type="presParOf" srcId="{92405D06-5888-4A82-B2CF-48C751942BED}" destId="{CC301283-169F-4A5F-9892-7B0A1D5FF9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E752AB-51E5-4122-B16E-A54F38CB6BA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13AB65-8B64-4082-96C3-FABF9E519615}">
      <dgm:prSet/>
      <dgm:spPr/>
      <dgm:t>
        <a:bodyPr/>
        <a:lstStyle/>
        <a:p>
          <a:pPr rtl="0"/>
          <a:r>
            <a:rPr lang="ru-RU" dirty="0" smtClean="0"/>
            <a:t>Примеры из личной жизни</a:t>
          </a:r>
          <a:endParaRPr lang="ru-RU" dirty="0"/>
        </a:p>
      </dgm:t>
    </dgm:pt>
    <dgm:pt modelId="{5A60475D-AA2C-4480-9C55-6D36061EE000}" type="parTrans" cxnId="{87FF1366-106C-4E21-B82D-D1BB1C615C28}">
      <dgm:prSet/>
      <dgm:spPr/>
      <dgm:t>
        <a:bodyPr/>
        <a:lstStyle/>
        <a:p>
          <a:endParaRPr lang="ru-RU"/>
        </a:p>
      </dgm:t>
    </dgm:pt>
    <dgm:pt modelId="{9ED7DC3D-5B76-4BA8-9CF7-D2B11E979902}" type="sibTrans" cxnId="{87FF1366-106C-4E21-B82D-D1BB1C615C28}">
      <dgm:prSet/>
      <dgm:spPr/>
      <dgm:t>
        <a:bodyPr/>
        <a:lstStyle/>
        <a:p>
          <a:endParaRPr lang="ru-RU"/>
        </a:p>
      </dgm:t>
    </dgm:pt>
    <dgm:pt modelId="{9E88CF27-5885-41FB-9AAC-C63FBA8568FC}">
      <dgm:prSet/>
      <dgm:spPr/>
      <dgm:t>
        <a:bodyPr/>
        <a:lstStyle/>
        <a:p>
          <a:pPr rtl="0"/>
          <a:r>
            <a:rPr lang="ru-RU" dirty="0" smtClean="0"/>
            <a:t>Примеры из жизни окружающих</a:t>
          </a:r>
          <a:endParaRPr lang="ru-RU" dirty="0"/>
        </a:p>
      </dgm:t>
    </dgm:pt>
    <dgm:pt modelId="{351A4FBF-E62D-4DC1-B7C4-16ED3CB6F513}" type="parTrans" cxnId="{6F68454D-BF1E-46D2-B597-2AD0DFA47814}">
      <dgm:prSet/>
      <dgm:spPr/>
      <dgm:t>
        <a:bodyPr/>
        <a:lstStyle/>
        <a:p>
          <a:endParaRPr lang="ru-RU"/>
        </a:p>
      </dgm:t>
    </dgm:pt>
    <dgm:pt modelId="{1D7C625D-78FC-4704-958E-7DA211A8C228}" type="sibTrans" cxnId="{6F68454D-BF1E-46D2-B597-2AD0DFA47814}">
      <dgm:prSet/>
      <dgm:spPr/>
      <dgm:t>
        <a:bodyPr/>
        <a:lstStyle/>
        <a:p>
          <a:endParaRPr lang="ru-RU"/>
        </a:p>
      </dgm:t>
    </dgm:pt>
    <dgm:pt modelId="{5EC1BC65-97FD-4C86-8A17-BFBDB6CE375F}">
      <dgm:prSet/>
      <dgm:spPr/>
      <dgm:t>
        <a:bodyPr/>
        <a:lstStyle/>
        <a:p>
          <a:pPr rtl="0"/>
          <a:r>
            <a:rPr lang="ru-RU" dirty="0" smtClean="0"/>
            <a:t>Обобщенные наблюдения над жизнью</a:t>
          </a:r>
          <a:endParaRPr lang="ru-RU" dirty="0"/>
        </a:p>
      </dgm:t>
    </dgm:pt>
    <dgm:pt modelId="{CEE4BBEC-4B2C-4AD1-A7FD-CD986943CB3E}" type="parTrans" cxnId="{5F97586C-9F9F-490D-B23F-A9FC2CB05934}">
      <dgm:prSet/>
      <dgm:spPr/>
      <dgm:t>
        <a:bodyPr/>
        <a:lstStyle/>
        <a:p>
          <a:endParaRPr lang="ru-RU"/>
        </a:p>
      </dgm:t>
    </dgm:pt>
    <dgm:pt modelId="{F92D7CC2-E9AD-40E3-85FC-5E48B11FE721}" type="sibTrans" cxnId="{5F97586C-9F9F-490D-B23F-A9FC2CB05934}">
      <dgm:prSet/>
      <dgm:spPr/>
      <dgm:t>
        <a:bodyPr/>
        <a:lstStyle/>
        <a:p>
          <a:endParaRPr lang="ru-RU"/>
        </a:p>
      </dgm:t>
    </dgm:pt>
    <dgm:pt modelId="{95AAF424-CCEE-4A03-9664-E18D5E96524D}">
      <dgm:prSet/>
      <dgm:spPr/>
      <dgm:t>
        <a:bodyPr/>
        <a:lstStyle/>
        <a:p>
          <a:pPr rtl="0"/>
          <a:r>
            <a:rPr lang="ru-RU" dirty="0" smtClean="0"/>
            <a:t>Примеры из истории</a:t>
          </a:r>
          <a:endParaRPr lang="ru-RU" dirty="0"/>
        </a:p>
      </dgm:t>
    </dgm:pt>
    <dgm:pt modelId="{3CDAAB38-782C-4338-B9E1-AF60407D2F66}" type="parTrans" cxnId="{D6607ED4-2D71-4EFE-8C92-055B387E2EA4}">
      <dgm:prSet/>
      <dgm:spPr/>
      <dgm:t>
        <a:bodyPr/>
        <a:lstStyle/>
        <a:p>
          <a:endParaRPr lang="ru-RU"/>
        </a:p>
      </dgm:t>
    </dgm:pt>
    <dgm:pt modelId="{6001170D-F422-4BDE-9AA8-B2ABE53F4C1C}" type="sibTrans" cxnId="{D6607ED4-2D71-4EFE-8C92-055B387E2EA4}">
      <dgm:prSet/>
      <dgm:spPr/>
      <dgm:t>
        <a:bodyPr/>
        <a:lstStyle/>
        <a:p>
          <a:endParaRPr lang="ru-RU"/>
        </a:p>
      </dgm:t>
    </dgm:pt>
    <dgm:pt modelId="{26DD1C21-AC0F-4E0B-B27C-7CDB57CFD71F}">
      <dgm:prSet/>
      <dgm:spPr/>
      <dgm:t>
        <a:bodyPr/>
        <a:lstStyle/>
        <a:p>
          <a:pPr rtl="0"/>
          <a:r>
            <a:rPr lang="ru-RU" dirty="0" smtClean="0"/>
            <a:t>Пословицы и поговорки</a:t>
          </a:r>
          <a:endParaRPr lang="ru-RU" dirty="0"/>
        </a:p>
      </dgm:t>
    </dgm:pt>
    <dgm:pt modelId="{6C970399-E064-4CD3-B3A8-3D22AB0F6B72}" type="parTrans" cxnId="{E541926C-85FA-4FBB-91B0-942AB9D00DD4}">
      <dgm:prSet/>
      <dgm:spPr/>
      <dgm:t>
        <a:bodyPr/>
        <a:lstStyle/>
        <a:p>
          <a:endParaRPr lang="ru-RU"/>
        </a:p>
      </dgm:t>
    </dgm:pt>
    <dgm:pt modelId="{4AB21634-C6BC-4649-93E7-E1F4E8A2A963}" type="sibTrans" cxnId="{E541926C-85FA-4FBB-91B0-942AB9D00DD4}">
      <dgm:prSet/>
      <dgm:spPr/>
      <dgm:t>
        <a:bodyPr/>
        <a:lstStyle/>
        <a:p>
          <a:endParaRPr lang="ru-RU"/>
        </a:p>
      </dgm:t>
    </dgm:pt>
    <dgm:pt modelId="{C81A992A-238B-4153-A000-C7A174CED4AD}" type="pres">
      <dgm:prSet presAssocID="{A0E752AB-51E5-4122-B16E-A54F38CB6BA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FA6A9E-457D-4F9F-9EA9-FC7BB7182969}" type="pres">
      <dgm:prSet presAssocID="{6913AB65-8B64-4082-96C3-FABF9E519615}" presName="composite" presStyleCnt="0"/>
      <dgm:spPr/>
    </dgm:pt>
    <dgm:pt modelId="{537CBD9B-357F-4F43-86BA-42BF26BD6D32}" type="pres">
      <dgm:prSet presAssocID="{6913AB65-8B64-4082-96C3-FABF9E519615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162F417-83B8-4062-AC8E-7A895E489A76}" type="pres">
      <dgm:prSet presAssocID="{6913AB65-8B64-4082-96C3-FABF9E51961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9BD31-8583-43CB-9451-2292061DB8DC}" type="pres">
      <dgm:prSet presAssocID="{9ED7DC3D-5B76-4BA8-9CF7-D2B11E979902}" presName="spacing" presStyleCnt="0"/>
      <dgm:spPr/>
    </dgm:pt>
    <dgm:pt modelId="{65F948A7-5ADE-4F32-805E-6A0952DCB5D1}" type="pres">
      <dgm:prSet presAssocID="{9E88CF27-5885-41FB-9AAC-C63FBA8568FC}" presName="composite" presStyleCnt="0"/>
      <dgm:spPr/>
    </dgm:pt>
    <dgm:pt modelId="{67CFA95D-3ADF-44AC-A360-A8B0699FE83D}" type="pres">
      <dgm:prSet presAssocID="{9E88CF27-5885-41FB-9AAC-C63FBA8568FC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4A91E25-4DBE-4061-A42A-3B4C89C40019}" type="pres">
      <dgm:prSet presAssocID="{9E88CF27-5885-41FB-9AAC-C63FBA8568F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08F31-4AC1-44AD-BF97-CD28BB85884B}" type="pres">
      <dgm:prSet presAssocID="{1D7C625D-78FC-4704-958E-7DA211A8C228}" presName="spacing" presStyleCnt="0"/>
      <dgm:spPr/>
    </dgm:pt>
    <dgm:pt modelId="{9641F167-588B-4350-8904-021FFD7DCBEE}" type="pres">
      <dgm:prSet presAssocID="{5EC1BC65-97FD-4C86-8A17-BFBDB6CE375F}" presName="composite" presStyleCnt="0"/>
      <dgm:spPr/>
    </dgm:pt>
    <dgm:pt modelId="{5D7736CE-6CD9-4DF4-924D-4DDB0821BAA4}" type="pres">
      <dgm:prSet presAssocID="{5EC1BC65-97FD-4C86-8A17-BFBDB6CE375F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8DBE7B-D5C2-4225-A116-FC7AB4A3A73F}" type="pres">
      <dgm:prSet presAssocID="{5EC1BC65-97FD-4C86-8A17-BFBDB6CE375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DFEA2-9DD3-4D89-A5AE-684C135142F1}" type="pres">
      <dgm:prSet presAssocID="{F92D7CC2-E9AD-40E3-85FC-5E48B11FE721}" presName="spacing" presStyleCnt="0"/>
      <dgm:spPr/>
    </dgm:pt>
    <dgm:pt modelId="{EB660498-40B9-4534-8298-4023CC83FB9E}" type="pres">
      <dgm:prSet presAssocID="{95AAF424-CCEE-4A03-9664-E18D5E96524D}" presName="composite" presStyleCnt="0"/>
      <dgm:spPr/>
    </dgm:pt>
    <dgm:pt modelId="{6F68A49B-0A35-4422-8D6E-EC2E9B2EC323}" type="pres">
      <dgm:prSet presAssocID="{95AAF424-CCEE-4A03-9664-E18D5E96524D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1F42B76-01A7-4075-8FE6-99EBA969D700}" type="pres">
      <dgm:prSet presAssocID="{95AAF424-CCEE-4A03-9664-E18D5E96524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053E8-9823-4D46-B6F7-B2225C2E4636}" type="pres">
      <dgm:prSet presAssocID="{6001170D-F422-4BDE-9AA8-B2ABE53F4C1C}" presName="spacing" presStyleCnt="0"/>
      <dgm:spPr/>
    </dgm:pt>
    <dgm:pt modelId="{373AAA69-BB5D-447E-AE03-3C8A956B0B45}" type="pres">
      <dgm:prSet presAssocID="{26DD1C21-AC0F-4E0B-B27C-7CDB57CFD71F}" presName="composite" presStyleCnt="0"/>
      <dgm:spPr/>
    </dgm:pt>
    <dgm:pt modelId="{28AD5029-4C75-485C-8675-F78F5B151BDA}" type="pres">
      <dgm:prSet presAssocID="{26DD1C21-AC0F-4E0B-B27C-7CDB57CFD71F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11A10F-7F7C-4403-94AA-99CDAE724E9A}" type="pres">
      <dgm:prSet presAssocID="{26DD1C21-AC0F-4E0B-B27C-7CDB57CFD71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FF1366-106C-4E21-B82D-D1BB1C615C28}" srcId="{A0E752AB-51E5-4122-B16E-A54F38CB6BAF}" destId="{6913AB65-8B64-4082-96C3-FABF9E519615}" srcOrd="0" destOrd="0" parTransId="{5A60475D-AA2C-4480-9C55-6D36061EE000}" sibTransId="{9ED7DC3D-5B76-4BA8-9CF7-D2B11E979902}"/>
    <dgm:cxn modelId="{EBA37CEA-3DD2-40C6-9B8E-3DC85CA32C01}" type="presOf" srcId="{5EC1BC65-97FD-4C86-8A17-BFBDB6CE375F}" destId="{7D8DBE7B-D5C2-4225-A116-FC7AB4A3A73F}" srcOrd="0" destOrd="0" presId="urn:microsoft.com/office/officeart/2005/8/layout/vList3"/>
    <dgm:cxn modelId="{E541926C-85FA-4FBB-91B0-942AB9D00DD4}" srcId="{A0E752AB-51E5-4122-B16E-A54F38CB6BAF}" destId="{26DD1C21-AC0F-4E0B-B27C-7CDB57CFD71F}" srcOrd="4" destOrd="0" parTransId="{6C970399-E064-4CD3-B3A8-3D22AB0F6B72}" sibTransId="{4AB21634-C6BC-4649-93E7-E1F4E8A2A963}"/>
    <dgm:cxn modelId="{D6607ED4-2D71-4EFE-8C92-055B387E2EA4}" srcId="{A0E752AB-51E5-4122-B16E-A54F38CB6BAF}" destId="{95AAF424-CCEE-4A03-9664-E18D5E96524D}" srcOrd="3" destOrd="0" parTransId="{3CDAAB38-782C-4338-B9E1-AF60407D2F66}" sibTransId="{6001170D-F422-4BDE-9AA8-B2ABE53F4C1C}"/>
    <dgm:cxn modelId="{E2C788E7-34EB-449A-A678-9A0C3B069723}" type="presOf" srcId="{95AAF424-CCEE-4A03-9664-E18D5E96524D}" destId="{B1F42B76-01A7-4075-8FE6-99EBA969D700}" srcOrd="0" destOrd="0" presId="urn:microsoft.com/office/officeart/2005/8/layout/vList3"/>
    <dgm:cxn modelId="{6F68454D-BF1E-46D2-B597-2AD0DFA47814}" srcId="{A0E752AB-51E5-4122-B16E-A54F38CB6BAF}" destId="{9E88CF27-5885-41FB-9AAC-C63FBA8568FC}" srcOrd="1" destOrd="0" parTransId="{351A4FBF-E62D-4DC1-B7C4-16ED3CB6F513}" sibTransId="{1D7C625D-78FC-4704-958E-7DA211A8C228}"/>
    <dgm:cxn modelId="{2CD44940-7CE5-4C49-A722-9A93C3262498}" type="presOf" srcId="{6913AB65-8B64-4082-96C3-FABF9E519615}" destId="{2162F417-83B8-4062-AC8E-7A895E489A76}" srcOrd="0" destOrd="0" presId="urn:microsoft.com/office/officeart/2005/8/layout/vList3"/>
    <dgm:cxn modelId="{AE02C734-F202-4978-83FF-5B30E38C1C8D}" type="presOf" srcId="{26DD1C21-AC0F-4E0B-B27C-7CDB57CFD71F}" destId="{7C11A10F-7F7C-4403-94AA-99CDAE724E9A}" srcOrd="0" destOrd="0" presId="urn:microsoft.com/office/officeart/2005/8/layout/vList3"/>
    <dgm:cxn modelId="{0F0B06A4-A110-4DF5-8B2B-5EBF56C23689}" type="presOf" srcId="{9E88CF27-5885-41FB-9AAC-C63FBA8568FC}" destId="{C4A91E25-4DBE-4061-A42A-3B4C89C40019}" srcOrd="0" destOrd="0" presId="urn:microsoft.com/office/officeart/2005/8/layout/vList3"/>
    <dgm:cxn modelId="{5F97586C-9F9F-490D-B23F-A9FC2CB05934}" srcId="{A0E752AB-51E5-4122-B16E-A54F38CB6BAF}" destId="{5EC1BC65-97FD-4C86-8A17-BFBDB6CE375F}" srcOrd="2" destOrd="0" parTransId="{CEE4BBEC-4B2C-4AD1-A7FD-CD986943CB3E}" sibTransId="{F92D7CC2-E9AD-40E3-85FC-5E48B11FE721}"/>
    <dgm:cxn modelId="{B0A21060-FE7E-49B6-8FF8-30D02F562DE5}" type="presOf" srcId="{A0E752AB-51E5-4122-B16E-A54F38CB6BAF}" destId="{C81A992A-238B-4153-A000-C7A174CED4AD}" srcOrd="0" destOrd="0" presId="urn:microsoft.com/office/officeart/2005/8/layout/vList3"/>
    <dgm:cxn modelId="{25331FB5-5265-4EE3-AB07-2C34B6BA2C00}" type="presParOf" srcId="{C81A992A-238B-4153-A000-C7A174CED4AD}" destId="{7CFA6A9E-457D-4F9F-9EA9-FC7BB7182969}" srcOrd="0" destOrd="0" presId="urn:microsoft.com/office/officeart/2005/8/layout/vList3"/>
    <dgm:cxn modelId="{98D08CDA-3ADC-4B6D-8BF5-19EAF88269D7}" type="presParOf" srcId="{7CFA6A9E-457D-4F9F-9EA9-FC7BB7182969}" destId="{537CBD9B-357F-4F43-86BA-42BF26BD6D32}" srcOrd="0" destOrd="0" presId="urn:microsoft.com/office/officeart/2005/8/layout/vList3"/>
    <dgm:cxn modelId="{EA537A5A-67EB-4386-A0AA-761ABF24043A}" type="presParOf" srcId="{7CFA6A9E-457D-4F9F-9EA9-FC7BB7182969}" destId="{2162F417-83B8-4062-AC8E-7A895E489A76}" srcOrd="1" destOrd="0" presId="urn:microsoft.com/office/officeart/2005/8/layout/vList3"/>
    <dgm:cxn modelId="{649A8FBE-FF8D-456C-96CF-79CDAC933D79}" type="presParOf" srcId="{C81A992A-238B-4153-A000-C7A174CED4AD}" destId="{AA39BD31-8583-43CB-9451-2292061DB8DC}" srcOrd="1" destOrd="0" presId="urn:microsoft.com/office/officeart/2005/8/layout/vList3"/>
    <dgm:cxn modelId="{2AEC42EC-A07E-4647-8238-96A5E3BFE3C1}" type="presParOf" srcId="{C81A992A-238B-4153-A000-C7A174CED4AD}" destId="{65F948A7-5ADE-4F32-805E-6A0952DCB5D1}" srcOrd="2" destOrd="0" presId="urn:microsoft.com/office/officeart/2005/8/layout/vList3"/>
    <dgm:cxn modelId="{730DC984-8603-43BD-A2CA-873FDA1FEFE1}" type="presParOf" srcId="{65F948A7-5ADE-4F32-805E-6A0952DCB5D1}" destId="{67CFA95D-3ADF-44AC-A360-A8B0699FE83D}" srcOrd="0" destOrd="0" presId="urn:microsoft.com/office/officeart/2005/8/layout/vList3"/>
    <dgm:cxn modelId="{C6BA36E0-CDDD-4CD7-B272-E13DD826E60C}" type="presParOf" srcId="{65F948A7-5ADE-4F32-805E-6A0952DCB5D1}" destId="{C4A91E25-4DBE-4061-A42A-3B4C89C40019}" srcOrd="1" destOrd="0" presId="urn:microsoft.com/office/officeart/2005/8/layout/vList3"/>
    <dgm:cxn modelId="{1483DBB5-B355-452B-B905-3D6C323676DD}" type="presParOf" srcId="{C81A992A-238B-4153-A000-C7A174CED4AD}" destId="{C0108F31-4AC1-44AD-BF97-CD28BB85884B}" srcOrd="3" destOrd="0" presId="urn:microsoft.com/office/officeart/2005/8/layout/vList3"/>
    <dgm:cxn modelId="{5062160A-3E5F-4EC5-880F-6AB6D7538328}" type="presParOf" srcId="{C81A992A-238B-4153-A000-C7A174CED4AD}" destId="{9641F167-588B-4350-8904-021FFD7DCBEE}" srcOrd="4" destOrd="0" presId="urn:microsoft.com/office/officeart/2005/8/layout/vList3"/>
    <dgm:cxn modelId="{85B5B610-8AF9-4967-B141-9C3AA5A0E3E5}" type="presParOf" srcId="{9641F167-588B-4350-8904-021FFD7DCBEE}" destId="{5D7736CE-6CD9-4DF4-924D-4DDB0821BAA4}" srcOrd="0" destOrd="0" presId="urn:microsoft.com/office/officeart/2005/8/layout/vList3"/>
    <dgm:cxn modelId="{8840BCD2-5C60-483B-9F9A-D95F324D47C7}" type="presParOf" srcId="{9641F167-588B-4350-8904-021FFD7DCBEE}" destId="{7D8DBE7B-D5C2-4225-A116-FC7AB4A3A73F}" srcOrd="1" destOrd="0" presId="urn:microsoft.com/office/officeart/2005/8/layout/vList3"/>
    <dgm:cxn modelId="{7C27E919-812F-4816-9296-8BCB9374C032}" type="presParOf" srcId="{C81A992A-238B-4153-A000-C7A174CED4AD}" destId="{47BDFEA2-9DD3-4D89-A5AE-684C135142F1}" srcOrd="5" destOrd="0" presId="urn:microsoft.com/office/officeart/2005/8/layout/vList3"/>
    <dgm:cxn modelId="{44014931-F702-4B0A-A4F4-D3DDC66E25D0}" type="presParOf" srcId="{C81A992A-238B-4153-A000-C7A174CED4AD}" destId="{EB660498-40B9-4534-8298-4023CC83FB9E}" srcOrd="6" destOrd="0" presId="urn:microsoft.com/office/officeart/2005/8/layout/vList3"/>
    <dgm:cxn modelId="{3AFEEB37-3E9F-425E-AF7F-22EFC614831C}" type="presParOf" srcId="{EB660498-40B9-4534-8298-4023CC83FB9E}" destId="{6F68A49B-0A35-4422-8D6E-EC2E9B2EC323}" srcOrd="0" destOrd="0" presId="urn:microsoft.com/office/officeart/2005/8/layout/vList3"/>
    <dgm:cxn modelId="{6C61060D-6E63-4BFB-A4D5-93F28D11670A}" type="presParOf" srcId="{EB660498-40B9-4534-8298-4023CC83FB9E}" destId="{B1F42B76-01A7-4075-8FE6-99EBA969D700}" srcOrd="1" destOrd="0" presId="urn:microsoft.com/office/officeart/2005/8/layout/vList3"/>
    <dgm:cxn modelId="{2A8E6376-21EE-491B-BBBA-EF1D0912BD7B}" type="presParOf" srcId="{C81A992A-238B-4153-A000-C7A174CED4AD}" destId="{CC3053E8-9823-4D46-B6F7-B2225C2E4636}" srcOrd="7" destOrd="0" presId="urn:microsoft.com/office/officeart/2005/8/layout/vList3"/>
    <dgm:cxn modelId="{0B2C1C16-E51D-45EA-A0BB-325A8F0138B1}" type="presParOf" srcId="{C81A992A-238B-4153-A000-C7A174CED4AD}" destId="{373AAA69-BB5D-447E-AE03-3C8A956B0B45}" srcOrd="8" destOrd="0" presId="urn:microsoft.com/office/officeart/2005/8/layout/vList3"/>
    <dgm:cxn modelId="{41EC1DB0-32ED-4F2E-AC3A-3C9B3BAFA3E5}" type="presParOf" srcId="{373AAA69-BB5D-447E-AE03-3C8A956B0B45}" destId="{28AD5029-4C75-485C-8675-F78F5B151BDA}" srcOrd="0" destOrd="0" presId="urn:microsoft.com/office/officeart/2005/8/layout/vList3"/>
    <dgm:cxn modelId="{67F39B4A-8493-48E0-A2FF-E452C1A9861B}" type="presParOf" srcId="{373AAA69-BB5D-447E-AE03-3C8A956B0B45}" destId="{7C11A10F-7F7C-4403-94AA-99CDAE724E9A}" srcOrd="1" destOrd="0" presId="urn:microsoft.com/office/officeart/2005/8/layout/vList3"/>
  </dgm:cxnLst>
  <dgm:bg>
    <a:gradFill>
      <a:gsLst>
        <a:gs pos="74888">
          <a:srgbClr val="D7E5A1"/>
        </a:gs>
        <a:gs pos="72000">
          <a:schemeClr val="accent1">
            <a:lumMod val="5000"/>
            <a:lumOff val="95000"/>
          </a:schemeClr>
        </a:gs>
        <a:gs pos="19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BFD42-43B0-4314-940A-87464117C59D}">
      <dsp:nvSpPr>
        <dsp:cNvPr id="0" name=""/>
        <dsp:cNvSpPr/>
      </dsp:nvSpPr>
      <dsp:spPr>
        <a:xfrm>
          <a:off x="4800598" y="1371502"/>
          <a:ext cx="3318460" cy="57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65"/>
              </a:lnTo>
              <a:lnTo>
                <a:pt x="3318460" y="287965"/>
              </a:lnTo>
              <a:lnTo>
                <a:pt x="3318460" y="575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0E55C-31E3-4493-8DBF-E927586D8A9E}">
      <dsp:nvSpPr>
        <dsp:cNvPr id="0" name=""/>
        <dsp:cNvSpPr/>
      </dsp:nvSpPr>
      <dsp:spPr>
        <a:xfrm>
          <a:off x="4754878" y="1371502"/>
          <a:ext cx="91440" cy="5759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50379-53EE-4DD5-B072-FEDF7A3085EF}">
      <dsp:nvSpPr>
        <dsp:cNvPr id="0" name=""/>
        <dsp:cNvSpPr/>
      </dsp:nvSpPr>
      <dsp:spPr>
        <a:xfrm>
          <a:off x="1482137" y="1371502"/>
          <a:ext cx="3318460" cy="575931"/>
        </a:xfrm>
        <a:custGeom>
          <a:avLst/>
          <a:gdLst/>
          <a:ahLst/>
          <a:cxnLst/>
          <a:rect l="0" t="0" r="0" b="0"/>
          <a:pathLst>
            <a:path>
              <a:moveTo>
                <a:pt x="3318460" y="0"/>
              </a:moveTo>
              <a:lnTo>
                <a:pt x="3318460" y="287965"/>
              </a:lnTo>
              <a:lnTo>
                <a:pt x="0" y="287965"/>
              </a:lnTo>
              <a:lnTo>
                <a:pt x="0" y="575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BD20E-7316-4B2B-8D12-EDC66B7781FC}">
      <dsp:nvSpPr>
        <dsp:cNvPr id="0" name=""/>
        <dsp:cNvSpPr/>
      </dsp:nvSpPr>
      <dsp:spPr>
        <a:xfrm>
          <a:off x="110873" y="237"/>
          <a:ext cx="2742529" cy="1371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Так как это вопрос, волнующий автора текста,</a:t>
          </a:r>
          <a:endParaRPr lang="ru-RU" sz="1700" kern="1200" dirty="0"/>
        </a:p>
      </dsp:txBody>
      <dsp:txXfrm>
        <a:off x="110873" y="237"/>
        <a:ext cx="2742529" cy="1371264"/>
      </dsp:txXfrm>
    </dsp:sp>
    <dsp:sp modelId="{295465FE-389B-4342-AB80-50083F198D94}">
      <dsp:nvSpPr>
        <dsp:cNvPr id="0" name=""/>
        <dsp:cNvSpPr/>
      </dsp:nvSpPr>
      <dsp:spPr>
        <a:xfrm>
          <a:off x="3429333" y="237"/>
          <a:ext cx="2742529" cy="1371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формулируем в виде вопроса: </a:t>
          </a:r>
          <a:endParaRPr lang="ru-RU" sz="1700" kern="1200" dirty="0"/>
        </a:p>
      </dsp:txBody>
      <dsp:txXfrm>
        <a:off x="3429333" y="237"/>
        <a:ext cx="2742529" cy="1371264"/>
      </dsp:txXfrm>
    </dsp:sp>
    <dsp:sp modelId="{E3B3BFE0-1C6D-4112-9F6A-3545B03A504B}">
      <dsp:nvSpPr>
        <dsp:cNvPr id="0" name=""/>
        <dsp:cNvSpPr/>
      </dsp:nvSpPr>
      <dsp:spPr>
        <a:xfrm>
          <a:off x="110873" y="1947433"/>
          <a:ext cx="2742529" cy="1371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Возможно ли выбрать профессию на всю жизнь?</a:t>
          </a:r>
          <a:endParaRPr lang="ru-RU" sz="1700" kern="1200" dirty="0"/>
        </a:p>
      </dsp:txBody>
      <dsp:txXfrm>
        <a:off x="110873" y="1947433"/>
        <a:ext cx="2742529" cy="1371264"/>
      </dsp:txXfrm>
    </dsp:sp>
    <dsp:sp modelId="{3BE277FB-C040-4F05-AD0C-A2D1209B3061}">
      <dsp:nvSpPr>
        <dsp:cNvPr id="0" name=""/>
        <dsp:cNvSpPr/>
      </dsp:nvSpPr>
      <dsp:spPr>
        <a:xfrm>
          <a:off x="3429333" y="1947433"/>
          <a:ext cx="2742529" cy="1371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Возможно ли гармоничное сочетание материального и духовного в жизни человека?</a:t>
          </a:r>
          <a:endParaRPr lang="ru-RU" sz="1700" kern="1200" dirty="0"/>
        </a:p>
      </dsp:txBody>
      <dsp:txXfrm>
        <a:off x="3429333" y="1947433"/>
        <a:ext cx="2742529" cy="1371264"/>
      </dsp:txXfrm>
    </dsp:sp>
    <dsp:sp modelId="{783A5D15-14E3-4E56-81FF-72107553CC70}">
      <dsp:nvSpPr>
        <dsp:cNvPr id="0" name=""/>
        <dsp:cNvSpPr/>
      </dsp:nvSpPr>
      <dsp:spPr>
        <a:xfrm>
          <a:off x="6747793" y="1947433"/>
          <a:ext cx="2742529" cy="1371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Что поможет человечеству сохранить мир?</a:t>
          </a:r>
          <a:endParaRPr lang="ru-RU" sz="1700" kern="1200" dirty="0"/>
        </a:p>
      </dsp:txBody>
      <dsp:txXfrm>
        <a:off x="6747793" y="1947433"/>
        <a:ext cx="2742529" cy="1371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5F0FF-7EE8-42F0-88B3-295C7FC37018}">
      <dsp:nvSpPr>
        <dsp:cNvPr id="0" name=""/>
        <dsp:cNvSpPr/>
      </dsp:nvSpPr>
      <dsp:spPr>
        <a:xfrm rot="10800000">
          <a:off x="1020310" y="478"/>
          <a:ext cx="3137672" cy="9199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68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Падение уровня культуры речи</a:t>
          </a:r>
          <a:endParaRPr lang="ru-RU" sz="2300" kern="1200" dirty="0"/>
        </a:p>
      </dsp:txBody>
      <dsp:txXfrm rot="10800000">
        <a:off x="1250304" y="478"/>
        <a:ext cx="2907678" cy="919977"/>
      </dsp:txXfrm>
    </dsp:sp>
    <dsp:sp modelId="{B8364996-F126-42B0-9009-BC8FDFDA0612}">
      <dsp:nvSpPr>
        <dsp:cNvPr id="0" name=""/>
        <dsp:cNvSpPr/>
      </dsp:nvSpPr>
      <dsp:spPr>
        <a:xfrm>
          <a:off x="560321" y="478"/>
          <a:ext cx="919977" cy="9199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8E858-DA0F-47A2-9646-09665904771B}">
      <dsp:nvSpPr>
        <dsp:cNvPr id="0" name=""/>
        <dsp:cNvSpPr/>
      </dsp:nvSpPr>
      <dsp:spPr>
        <a:xfrm rot="10800000">
          <a:off x="1020310" y="1195075"/>
          <a:ext cx="3137672" cy="9199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68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Незнание родной истории</a:t>
          </a:r>
          <a:endParaRPr lang="ru-RU" sz="2300" kern="1200" dirty="0"/>
        </a:p>
      </dsp:txBody>
      <dsp:txXfrm rot="10800000">
        <a:off x="1250304" y="1195075"/>
        <a:ext cx="2907678" cy="919977"/>
      </dsp:txXfrm>
    </dsp:sp>
    <dsp:sp modelId="{5FDED8C4-E94C-49BB-8634-295B3B0A7E3D}">
      <dsp:nvSpPr>
        <dsp:cNvPr id="0" name=""/>
        <dsp:cNvSpPr/>
      </dsp:nvSpPr>
      <dsp:spPr>
        <a:xfrm>
          <a:off x="560321" y="1195075"/>
          <a:ext cx="919977" cy="9199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30723-A685-43DF-B9A3-7F23DC860ED6}">
      <dsp:nvSpPr>
        <dsp:cNvPr id="0" name=""/>
        <dsp:cNvSpPr/>
      </dsp:nvSpPr>
      <dsp:spPr>
        <a:xfrm rot="10800000">
          <a:off x="1186575" y="2390150"/>
          <a:ext cx="3137672" cy="9199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68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Загрязнение  лесов и рек</a:t>
          </a:r>
          <a:endParaRPr lang="ru-RU" sz="2300" kern="1200" dirty="0"/>
        </a:p>
      </dsp:txBody>
      <dsp:txXfrm rot="10800000">
        <a:off x="1416569" y="2390150"/>
        <a:ext cx="2907678" cy="919977"/>
      </dsp:txXfrm>
    </dsp:sp>
    <dsp:sp modelId="{04A0BF06-99BE-4C92-A4DE-897634F4A6F8}">
      <dsp:nvSpPr>
        <dsp:cNvPr id="0" name=""/>
        <dsp:cNvSpPr/>
      </dsp:nvSpPr>
      <dsp:spPr>
        <a:xfrm>
          <a:off x="560321" y="2389672"/>
          <a:ext cx="919977" cy="9199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0DE77-F41A-4C96-96A8-9EB2FA075523}">
      <dsp:nvSpPr>
        <dsp:cNvPr id="0" name=""/>
        <dsp:cNvSpPr/>
      </dsp:nvSpPr>
      <dsp:spPr>
        <a:xfrm>
          <a:off x="0" y="239572"/>
          <a:ext cx="2830982" cy="28309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ED398-968E-495A-8B65-4284F0E8BFAC}">
      <dsp:nvSpPr>
        <dsp:cNvPr id="0" name=""/>
        <dsp:cNvSpPr/>
      </dsp:nvSpPr>
      <dsp:spPr>
        <a:xfrm>
          <a:off x="1415491" y="239572"/>
          <a:ext cx="3302812" cy="2830982"/>
        </a:xfrm>
        <a:prstGeom prst="rect">
          <a:avLst/>
        </a:prstGeom>
        <a:gradFill rotWithShape="0"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/>
            <a:t>Это вывод</a:t>
          </a:r>
          <a:r>
            <a:rPr lang="ru-RU" sz="1300" kern="1200" dirty="0" smtClean="0"/>
            <a:t>, к которому приходит автор, рассуждая о той или иной проблеме.</a:t>
          </a:r>
          <a:endParaRPr lang="ru-RU" sz="1300" kern="1200" dirty="0"/>
        </a:p>
      </dsp:txBody>
      <dsp:txXfrm>
        <a:off x="1415491" y="239572"/>
        <a:ext cx="3302812" cy="849296"/>
      </dsp:txXfrm>
    </dsp:sp>
    <dsp:sp modelId="{895E0E09-CDD5-44F2-AADA-7A829820F3E4}">
      <dsp:nvSpPr>
        <dsp:cNvPr id="0" name=""/>
        <dsp:cNvSpPr/>
      </dsp:nvSpPr>
      <dsp:spPr>
        <a:xfrm>
          <a:off x="495422" y="1088869"/>
          <a:ext cx="1840136" cy="18401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835DC-88B7-4A68-AF4A-844E77A5F477}">
      <dsp:nvSpPr>
        <dsp:cNvPr id="0" name=""/>
        <dsp:cNvSpPr/>
      </dsp:nvSpPr>
      <dsp:spPr>
        <a:xfrm>
          <a:off x="1415491" y="1088869"/>
          <a:ext cx="3302812" cy="18401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Если это вопрос, то позиция автора – ответ на вопрос. Например:</a:t>
          </a:r>
          <a:endParaRPr lang="ru-RU" sz="1300" kern="1200" dirty="0"/>
        </a:p>
      </dsp:txBody>
      <dsp:txXfrm>
        <a:off x="1415491" y="1088869"/>
        <a:ext cx="3302812" cy="849293"/>
      </dsp:txXfrm>
    </dsp:sp>
    <dsp:sp modelId="{9B29A77D-EB84-42D1-B16B-D02CDA6B253C}">
      <dsp:nvSpPr>
        <dsp:cNvPr id="0" name=""/>
        <dsp:cNvSpPr/>
      </dsp:nvSpPr>
      <dsp:spPr>
        <a:xfrm>
          <a:off x="990844" y="1938163"/>
          <a:ext cx="849293" cy="84929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39AB0-FB98-4510-A96C-4BD98BC245BA}">
      <dsp:nvSpPr>
        <dsp:cNvPr id="0" name=""/>
        <dsp:cNvSpPr/>
      </dsp:nvSpPr>
      <dsp:spPr>
        <a:xfrm>
          <a:off x="1415491" y="1938163"/>
          <a:ext cx="3302812" cy="8492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«</a:t>
          </a:r>
          <a:r>
            <a:rPr lang="ru-RU" sz="1300" b="1" kern="1200" dirty="0" smtClean="0"/>
            <a:t>Как преодолеть непонимание между близкими людьми? Я думаю, мы должны прежде всего слушать и слышать  друг друга….»</a:t>
          </a:r>
          <a:endParaRPr lang="ru-RU" sz="1300" kern="1200" dirty="0"/>
        </a:p>
      </dsp:txBody>
      <dsp:txXfrm>
        <a:off x="1415491" y="1938163"/>
        <a:ext cx="3302812" cy="849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A63C-94CB-41F2-8B44-5C1837B8860D}">
      <dsp:nvSpPr>
        <dsp:cNvPr id="0" name=""/>
        <dsp:cNvSpPr/>
      </dsp:nvSpPr>
      <dsp:spPr>
        <a:xfrm rot="10800000">
          <a:off x="959338" y="155"/>
          <a:ext cx="3137672" cy="6760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3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Аргументы различаются по степени воздействия на ум и чувства людей: </a:t>
          </a:r>
          <a:endParaRPr lang="ru-RU" sz="1400" kern="1200" dirty="0"/>
        </a:p>
      </dsp:txBody>
      <dsp:txXfrm rot="10800000">
        <a:off x="1128360" y="155"/>
        <a:ext cx="2968650" cy="676090"/>
      </dsp:txXfrm>
    </dsp:sp>
    <dsp:sp modelId="{9607497F-E5E5-4247-9133-E3AC953A371E}">
      <dsp:nvSpPr>
        <dsp:cNvPr id="0" name=""/>
        <dsp:cNvSpPr/>
      </dsp:nvSpPr>
      <dsp:spPr>
        <a:xfrm>
          <a:off x="621293" y="155"/>
          <a:ext cx="676090" cy="6760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1C352-6A31-497E-9B74-9703886B34B7}">
      <dsp:nvSpPr>
        <dsp:cNvPr id="0" name=""/>
        <dsp:cNvSpPr/>
      </dsp:nvSpPr>
      <dsp:spPr>
        <a:xfrm rot="10800000">
          <a:off x="959338" y="878064"/>
          <a:ext cx="3137672" cy="6760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3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сильные,</a:t>
          </a:r>
          <a:endParaRPr lang="ru-RU" sz="1400" kern="1200"/>
        </a:p>
      </dsp:txBody>
      <dsp:txXfrm rot="10800000">
        <a:off x="1128360" y="878064"/>
        <a:ext cx="2968650" cy="676090"/>
      </dsp:txXfrm>
    </dsp:sp>
    <dsp:sp modelId="{A6362325-631A-44C8-94B7-C176666F286F}">
      <dsp:nvSpPr>
        <dsp:cNvPr id="0" name=""/>
        <dsp:cNvSpPr/>
      </dsp:nvSpPr>
      <dsp:spPr>
        <a:xfrm>
          <a:off x="621293" y="878064"/>
          <a:ext cx="676090" cy="6760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05EEC-2295-4A42-AF13-AA7DF1EC4F0B}">
      <dsp:nvSpPr>
        <dsp:cNvPr id="0" name=""/>
        <dsp:cNvSpPr/>
      </dsp:nvSpPr>
      <dsp:spPr>
        <a:xfrm rot="10800000">
          <a:off x="959338" y="1755973"/>
          <a:ext cx="3137672" cy="6760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3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слабые </a:t>
          </a:r>
          <a:endParaRPr lang="ru-RU" sz="1400" kern="1200"/>
        </a:p>
      </dsp:txBody>
      <dsp:txXfrm rot="10800000">
        <a:off x="1128360" y="1755973"/>
        <a:ext cx="2968650" cy="676090"/>
      </dsp:txXfrm>
    </dsp:sp>
    <dsp:sp modelId="{E7235361-078B-4F16-A5B2-A6263F66A955}">
      <dsp:nvSpPr>
        <dsp:cNvPr id="0" name=""/>
        <dsp:cNvSpPr/>
      </dsp:nvSpPr>
      <dsp:spPr>
        <a:xfrm>
          <a:off x="621293" y="1755973"/>
          <a:ext cx="676090" cy="6760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6ED2E-4C06-4DC1-9B2E-38A14CA21BE9}">
      <dsp:nvSpPr>
        <dsp:cNvPr id="0" name=""/>
        <dsp:cNvSpPr/>
      </dsp:nvSpPr>
      <dsp:spPr>
        <a:xfrm rot="10800000">
          <a:off x="959338" y="2633881"/>
          <a:ext cx="3137672" cy="6760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3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несостоятельные.</a:t>
          </a:r>
          <a:endParaRPr lang="ru-RU" sz="1400" kern="1200"/>
        </a:p>
      </dsp:txBody>
      <dsp:txXfrm rot="10800000">
        <a:off x="1128360" y="2633881"/>
        <a:ext cx="2968650" cy="676090"/>
      </dsp:txXfrm>
    </dsp:sp>
    <dsp:sp modelId="{BDF9A93D-1D7A-4EFE-A16D-329FB95C068C}">
      <dsp:nvSpPr>
        <dsp:cNvPr id="0" name=""/>
        <dsp:cNvSpPr/>
      </dsp:nvSpPr>
      <dsp:spPr>
        <a:xfrm>
          <a:off x="621293" y="2633881"/>
          <a:ext cx="676090" cy="6760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01283-169F-4A5F-9892-7B0A1D5FF9B7}">
      <dsp:nvSpPr>
        <dsp:cNvPr id="0" name=""/>
        <dsp:cNvSpPr/>
      </dsp:nvSpPr>
      <dsp:spPr>
        <a:xfrm rot="5400000">
          <a:off x="1884395" y="145206"/>
          <a:ext cx="2648102" cy="3019714"/>
        </a:xfrm>
        <a:prstGeom prst="round2SameRect">
          <a:avLst/>
        </a:prstGeom>
        <a:gradFill rotWithShape="0">
          <a:gsLst>
            <a:gs pos="35000">
              <a:schemeClr val="accent1">
                <a:lumMod val="5000"/>
                <a:lumOff val="9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Факты, события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Научные аксиомы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Ссылки на авторитетных людей,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цитаты из их произведений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Примеры из художественной литературы</a:t>
          </a:r>
          <a:endParaRPr lang="ru-RU" sz="1800" kern="1200" dirty="0"/>
        </a:p>
      </dsp:txBody>
      <dsp:txXfrm rot="-5400000">
        <a:off x="1698589" y="460282"/>
        <a:ext cx="2890444" cy="2389562"/>
      </dsp:txXfrm>
    </dsp:sp>
    <dsp:sp modelId="{051420E5-9862-4C6E-B7BA-C0646B331E12}">
      <dsp:nvSpPr>
        <dsp:cNvPr id="0" name=""/>
        <dsp:cNvSpPr/>
      </dsp:nvSpPr>
      <dsp:spPr>
        <a:xfrm>
          <a:off x="0" y="0"/>
          <a:ext cx="1698589" cy="33101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Сильные аргументы:</a:t>
          </a:r>
          <a:endParaRPr lang="ru-RU" sz="1900" kern="1200"/>
        </a:p>
      </dsp:txBody>
      <dsp:txXfrm>
        <a:off x="82918" y="82918"/>
        <a:ext cx="1532753" cy="31442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2F417-83B8-4062-AC8E-7A895E489A76}">
      <dsp:nvSpPr>
        <dsp:cNvPr id="0" name=""/>
        <dsp:cNvSpPr/>
      </dsp:nvSpPr>
      <dsp:spPr>
        <a:xfrm rot="10800000">
          <a:off x="1745619" y="1672"/>
          <a:ext cx="6384795" cy="5496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393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Примеры из личной жизни</a:t>
          </a:r>
          <a:endParaRPr lang="ru-RU" sz="2500" kern="1200" dirty="0"/>
        </a:p>
      </dsp:txBody>
      <dsp:txXfrm rot="10800000">
        <a:off x="1883038" y="1672"/>
        <a:ext cx="6247376" cy="549677"/>
      </dsp:txXfrm>
    </dsp:sp>
    <dsp:sp modelId="{537CBD9B-357F-4F43-86BA-42BF26BD6D32}">
      <dsp:nvSpPr>
        <dsp:cNvPr id="0" name=""/>
        <dsp:cNvSpPr/>
      </dsp:nvSpPr>
      <dsp:spPr>
        <a:xfrm>
          <a:off x="1470780" y="1672"/>
          <a:ext cx="549677" cy="5496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91E25-4DBE-4061-A42A-3B4C89C40019}">
      <dsp:nvSpPr>
        <dsp:cNvPr id="0" name=""/>
        <dsp:cNvSpPr/>
      </dsp:nvSpPr>
      <dsp:spPr>
        <a:xfrm rot="10800000">
          <a:off x="1745619" y="693150"/>
          <a:ext cx="6384795" cy="5496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393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Примеры из жизни окружающих</a:t>
          </a:r>
          <a:endParaRPr lang="ru-RU" sz="2500" kern="1200" dirty="0"/>
        </a:p>
      </dsp:txBody>
      <dsp:txXfrm rot="10800000">
        <a:off x="1883038" y="693150"/>
        <a:ext cx="6247376" cy="549677"/>
      </dsp:txXfrm>
    </dsp:sp>
    <dsp:sp modelId="{67CFA95D-3ADF-44AC-A360-A8B0699FE83D}">
      <dsp:nvSpPr>
        <dsp:cNvPr id="0" name=""/>
        <dsp:cNvSpPr/>
      </dsp:nvSpPr>
      <dsp:spPr>
        <a:xfrm>
          <a:off x="1470780" y="693150"/>
          <a:ext cx="549677" cy="5496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DBE7B-D5C2-4225-A116-FC7AB4A3A73F}">
      <dsp:nvSpPr>
        <dsp:cNvPr id="0" name=""/>
        <dsp:cNvSpPr/>
      </dsp:nvSpPr>
      <dsp:spPr>
        <a:xfrm rot="10800000">
          <a:off x="1745619" y="1384629"/>
          <a:ext cx="6384795" cy="5496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393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Обобщенные наблюдения над жизнью</a:t>
          </a:r>
          <a:endParaRPr lang="ru-RU" sz="2500" kern="1200" dirty="0"/>
        </a:p>
      </dsp:txBody>
      <dsp:txXfrm rot="10800000">
        <a:off x="1883038" y="1384629"/>
        <a:ext cx="6247376" cy="549677"/>
      </dsp:txXfrm>
    </dsp:sp>
    <dsp:sp modelId="{5D7736CE-6CD9-4DF4-924D-4DDB0821BAA4}">
      <dsp:nvSpPr>
        <dsp:cNvPr id="0" name=""/>
        <dsp:cNvSpPr/>
      </dsp:nvSpPr>
      <dsp:spPr>
        <a:xfrm>
          <a:off x="1470780" y="1384629"/>
          <a:ext cx="549677" cy="5496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42B76-01A7-4075-8FE6-99EBA969D700}">
      <dsp:nvSpPr>
        <dsp:cNvPr id="0" name=""/>
        <dsp:cNvSpPr/>
      </dsp:nvSpPr>
      <dsp:spPr>
        <a:xfrm rot="10800000">
          <a:off x="1745619" y="2076107"/>
          <a:ext cx="6384795" cy="5496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393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Примеры из истории</a:t>
          </a:r>
          <a:endParaRPr lang="ru-RU" sz="2500" kern="1200" dirty="0"/>
        </a:p>
      </dsp:txBody>
      <dsp:txXfrm rot="10800000">
        <a:off x="1883038" y="2076107"/>
        <a:ext cx="6247376" cy="549677"/>
      </dsp:txXfrm>
    </dsp:sp>
    <dsp:sp modelId="{6F68A49B-0A35-4422-8D6E-EC2E9B2EC323}">
      <dsp:nvSpPr>
        <dsp:cNvPr id="0" name=""/>
        <dsp:cNvSpPr/>
      </dsp:nvSpPr>
      <dsp:spPr>
        <a:xfrm>
          <a:off x="1470780" y="2076107"/>
          <a:ext cx="549677" cy="5496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1A10F-7F7C-4403-94AA-99CDAE724E9A}">
      <dsp:nvSpPr>
        <dsp:cNvPr id="0" name=""/>
        <dsp:cNvSpPr/>
      </dsp:nvSpPr>
      <dsp:spPr>
        <a:xfrm rot="10800000">
          <a:off x="1745619" y="2767585"/>
          <a:ext cx="6384795" cy="5496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393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Пословицы и поговорки</a:t>
          </a:r>
          <a:endParaRPr lang="ru-RU" sz="2500" kern="1200" dirty="0"/>
        </a:p>
      </dsp:txBody>
      <dsp:txXfrm rot="10800000">
        <a:off x="1883038" y="2767585"/>
        <a:ext cx="6247376" cy="549677"/>
      </dsp:txXfrm>
    </dsp:sp>
    <dsp:sp modelId="{28AD5029-4C75-485C-8675-F78F5B151BDA}">
      <dsp:nvSpPr>
        <dsp:cNvPr id="0" name=""/>
        <dsp:cNvSpPr/>
      </dsp:nvSpPr>
      <dsp:spPr>
        <a:xfrm>
          <a:off x="1470780" y="2767585"/>
          <a:ext cx="549677" cy="5496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5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0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67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484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1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666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68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585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5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5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8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6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05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84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6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37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8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A1801D-880D-4C67-8F0B-D8BA4F7099C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03CB74-EF79-40EE-A6D6-F317AAE98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3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Сочинение-рассуждение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Подготовка к написанию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Теория и практика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Формулировка проблемы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370292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4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Формулировка проблемы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3248" y="2560320"/>
            <a:ext cx="4718304" cy="3310128"/>
          </a:xfrm>
          <a:blipFill>
            <a:blip r:embed="rId2">
              <a:alphaModFix amt="48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Если речь идет о состоянии чего-либо или процессе,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вызывающем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опасения автора, то можно использовать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отглагольные существительные: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2118779"/>
              </p:ext>
            </p:extLst>
          </p:nvPr>
        </p:nvGraphicFramePr>
        <p:xfrm>
          <a:off x="6181344" y="2560320"/>
          <a:ext cx="4718304" cy="331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0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ВАЖНО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pattFill prst="wd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4"/>
                </a:solidFill>
              </a:rPr>
              <a:t>Избегайте смешения темы и проблемы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Проблема леса- 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Проблема вырубки лесов – </a:t>
            </a:r>
            <a:r>
              <a:rPr lang="ru-RU" b="1" dirty="0" smtClean="0">
                <a:solidFill>
                  <a:srgbClr val="FF0000"/>
                </a:solidFill>
              </a:rPr>
              <a:t>ДА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Ненадлежащее санитарное состояние - </a:t>
            </a:r>
            <a:r>
              <a:rPr lang="ru-RU" b="1" dirty="0" smtClean="0">
                <a:solidFill>
                  <a:srgbClr val="FF0000"/>
                </a:solidFill>
              </a:rPr>
              <a:t>ДА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Растущая безработица </a:t>
            </a:r>
            <a:r>
              <a:rPr lang="ru-RU" b="1" dirty="0" smtClean="0">
                <a:solidFill>
                  <a:srgbClr val="FF0000"/>
                </a:solidFill>
              </a:rPr>
              <a:t>- 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6" descr="https://myslide.ru/documents_3/cd68b5f44c31c12ab25bebd8d9e87cf2/img4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560638"/>
            <a:ext cx="4413249" cy="330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1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Определите, к какому типу относятся указанные проблемы. Установите соответствия. 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 чем опасность межнациональных конфликтов?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Надо ли помогать пожилым людям?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Исчезновение многих видов растений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Что важнее, кем быть или каким быть?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Как победить бедность?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gradFill>
            <a:gsLst>
              <a:gs pos="20942">
                <a:srgbClr val="EEF4D7"/>
              </a:gs>
              <a:gs pos="5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Экологическая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Нравственная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Философская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Социальная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Политическая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942">
              <a:srgbClr val="EEF4D7"/>
            </a:gs>
            <a:gs pos="5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gradFill>
            <a:gsLst>
              <a:gs pos="20942">
                <a:srgbClr val="EEF4D7"/>
              </a:gs>
              <a:gs pos="5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Определение типа проблем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834242"/>
              </p:ext>
            </p:extLst>
          </p:nvPr>
        </p:nvGraphicFramePr>
        <p:xfrm>
          <a:off x="2855693" y="2616200"/>
          <a:ext cx="5934075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6720">
                  <a:extLst>
                    <a:ext uri="{9D8B030D-6E8A-4147-A177-3AD203B41FA5}">
                      <a16:colId xmlns:a16="http://schemas.microsoft.com/office/drawing/2014/main" xmlns="" val="1898427661"/>
                    </a:ext>
                  </a:extLst>
                </a:gridCol>
                <a:gridCol w="2967355">
                  <a:extLst>
                    <a:ext uri="{9D8B030D-6E8A-4147-A177-3AD203B41FA5}">
                      <a16:colId xmlns:a16="http://schemas.microsoft.com/office/drawing/2014/main" xmlns="" val="5961821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 В чём опасность межнациональных конфликтов?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политическая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774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2.Как победить бедность?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 социальная</a:t>
                      </a: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92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3.Что важнее, кем быть или каким быть?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философская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3311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 Исчезновение многих видов животных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4. экологическая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19662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5.Нужно ли помогать пожилым людям?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нравственная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07872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0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>
                <a:solidFill>
                  <a:schemeClr val="accent4"/>
                </a:solidFill>
              </a:rPr>
              <a:t>К</a:t>
            </a:r>
            <a:r>
              <a:rPr lang="ru-RU" b="1" dirty="0" smtClean="0">
                <a:solidFill>
                  <a:schemeClr val="accent4"/>
                </a:solidFill>
              </a:rPr>
              <a:t>омментарий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Комментарии-рассуждения, пояснительные замечания по поводу чего-либо </a:t>
            </a:r>
          </a:p>
          <a:p>
            <a:pPr marL="0" indent="0">
              <a:buNone/>
            </a:pPr>
            <a:r>
              <a:rPr lang="ru-RU" dirty="0" smtClean="0"/>
              <a:t>                     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Большой толковый словарь русского языка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Д.Н.Ушакова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Комментарий показывает, насколько глубоко и полно вы поняли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выделенную проблему,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проследили за ходом  авторской мысли.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i.ytimg.com/vi/eb0oZZC-bw0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32" y="4754371"/>
            <a:ext cx="2666365" cy="1499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1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ВАЖНО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gradFill>
            <a:gsLst>
              <a:gs pos="6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Необходимо отличать комментарий от пересказа</a:t>
            </a:r>
          </a:p>
          <a:p>
            <a:r>
              <a:rPr lang="ru-RU" sz="2800" b="1" dirty="0" smtClean="0"/>
              <a:t>В чем же разница?</a:t>
            </a:r>
          </a:p>
          <a:p>
            <a:r>
              <a:rPr lang="ru-RU" sz="2800" b="1" dirty="0"/>
              <a:t>Пересказывая, вы говорите о том, что делают герои</a:t>
            </a:r>
          </a:p>
          <a:p>
            <a:r>
              <a:rPr lang="ru-RU" sz="2800" b="1" dirty="0"/>
              <a:t>Комментируя, вы говорите о том, что </a:t>
            </a:r>
            <a:r>
              <a:rPr lang="ru-RU" sz="2800" b="1" dirty="0" smtClean="0"/>
              <a:t>делае</a:t>
            </a:r>
            <a:r>
              <a:rPr lang="ru-RU" sz="2800" b="1" dirty="0"/>
              <a:t>т</a:t>
            </a:r>
            <a:r>
              <a:rPr lang="ru-RU" sz="2800" b="1" dirty="0" smtClean="0"/>
              <a:t> </a:t>
            </a:r>
            <a:r>
              <a:rPr lang="ru-RU" sz="2800" b="1" dirty="0"/>
              <a:t>автор</a:t>
            </a:r>
          </a:p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3482" y="2560320"/>
            <a:ext cx="4718304" cy="3310128"/>
          </a:xfr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Какова роль книги в жизни человека? Над этой проблемой размышляет автор текста….</a:t>
            </a:r>
          </a:p>
          <a:p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Авторская позиция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7738708"/>
              </p:ext>
            </p:extLst>
          </p:nvPr>
        </p:nvGraphicFramePr>
        <p:xfrm>
          <a:off x="1298448" y="2560320"/>
          <a:ext cx="4718304" cy="331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Ваша задача-показать мнение автора по конкретной, прокомментированной вами проблеме. Например: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rgbClr val="C00000"/>
                </a:solidFill>
              </a:rPr>
              <a:t>Я выступаю против жестких систем, но я всячески ратую за продуманное систематическое чтение»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i="1" dirty="0" err="1" smtClean="0">
                <a:solidFill>
                  <a:srgbClr val="C00000"/>
                </a:solidFill>
              </a:rPr>
              <a:t>С.Львов</a:t>
            </a:r>
            <a:r>
              <a:rPr lang="ru-RU" b="1" i="1" dirty="0" smtClean="0">
                <a:solidFill>
                  <a:srgbClr val="C00000"/>
                </a:solidFill>
              </a:rPr>
              <a:t>)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 выявить позицию автора?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blipFill>
            <a:blip r:embed="rId2">
              <a:alphaModFix amt="49000"/>
            </a:blip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этом помогут языковые средства, прежде всего оценочная лексика, то есть слова, выражающие отношение автора к предмету речи.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Например: </a:t>
            </a:r>
            <a:r>
              <a:rPr lang="ru-RU" b="1" i="1" dirty="0" smtClean="0">
                <a:solidFill>
                  <a:srgbClr val="C00000"/>
                </a:solidFill>
              </a:rPr>
              <a:t>«Жизнь </a:t>
            </a:r>
            <a:r>
              <a:rPr lang="ru-RU" b="1" i="1" dirty="0">
                <a:solidFill>
                  <a:srgbClr val="C00000"/>
                </a:solidFill>
              </a:rPr>
              <a:t>— жестокая штука, она всё расставит по своим местам и равнодушно, как маляр, закрасит серой краской наши пылкие мечты, нарисованные в </a:t>
            </a:r>
            <a:r>
              <a:rPr lang="ru-RU" b="1" i="1" dirty="0" smtClean="0">
                <a:solidFill>
                  <a:srgbClr val="C00000"/>
                </a:solidFill>
              </a:rPr>
              <a:t>юности»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i="1" dirty="0" err="1" smtClean="0">
                <a:solidFill>
                  <a:srgbClr val="C00000"/>
                </a:solidFill>
              </a:rPr>
              <a:t>С.Мизеров</a:t>
            </a:r>
            <a:r>
              <a:rPr lang="ru-RU" b="1" i="1" dirty="0" smtClean="0">
                <a:solidFill>
                  <a:srgbClr val="C00000"/>
                </a:solidFill>
              </a:rPr>
              <a:t>)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В каких словах и выражениях отражается авторская позиция?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46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Писать красиво, даже чересчур красиво, ярко, </a:t>
            </a:r>
            <a:r>
              <a:rPr lang="ru-RU" b="1" dirty="0" smtClean="0">
                <a:solidFill>
                  <a:srgbClr val="002060"/>
                </a:solidFill>
              </a:rPr>
              <a:t>даже </a:t>
            </a:r>
            <a:r>
              <a:rPr lang="ru-RU" b="1" dirty="0">
                <a:solidFill>
                  <a:srgbClr val="002060"/>
                </a:solidFill>
              </a:rPr>
              <a:t>чересчур ярко- этого сейчас не умеет только ленивый. Это можно «сделать». Чего нельзя подделать, так это совести слов.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Очень худой симптом- то, что делается с русским языком, и притом как раз на фоне известного подъема литературной культуры. Глухота к языку сплошь и рядом выступает в соседстве с языковой изысканностью. На русском языке пишут так, словно это мертвый язык, последний носитель которого умер столетия или тысячелетия назад.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 Аверинцев Надежды и тревоги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d2j6dbq0eux0bg.cloudfront.net/images/257331/11504824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814" y="5129743"/>
            <a:ext cx="1325880" cy="74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87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Что такое рассуждение?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blipFill dpi="0" rotWithShape="1">
            <a:blip r:embed="rId2">
              <a:alphaModFix amt="59000"/>
            </a:blip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Это тип речи, назначение которого  обосновать или опровергнуть какое-либо суждение с помощью аргументов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 Рассуждая, </a:t>
            </a:r>
            <a:r>
              <a:rPr lang="ru-RU" b="1" dirty="0" smtClean="0"/>
              <a:t>мы объясняем что-либо, доказываем </a:t>
            </a:r>
            <a:r>
              <a:rPr lang="ru-RU" b="1" dirty="0"/>
              <a:t>или </a:t>
            </a:r>
            <a:r>
              <a:rPr lang="ru-RU" b="1" dirty="0" smtClean="0"/>
              <a:t>опровергаем </a:t>
            </a:r>
            <a:r>
              <a:rPr lang="ru-RU" b="1" dirty="0"/>
              <a:t>с помощью аргументов свою точку зрения на предмет или явление </a:t>
            </a:r>
            <a:r>
              <a:rPr lang="ru-RU" b="1" dirty="0" smtClean="0"/>
              <a:t>действительности.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Например: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Трудный этот русский язык, граждане! Беда,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какой трудный!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Главная причина в том, что иностранных слов в нем до черта…Вся речь пересыпана словами с иностранным, туманным значением…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М.Зощенко</a:t>
            </a:r>
            <a:r>
              <a:rPr lang="ru-RU" b="1" dirty="0" smtClean="0">
                <a:solidFill>
                  <a:srgbClr val="002060"/>
                </a:solidFill>
              </a:rPr>
              <a:t> Обезьяний язык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</a:rPr>
              <a:t>Определение авторской позиции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Писать красиво, даже чересчур красиво, ярко, </a:t>
            </a:r>
            <a:r>
              <a:rPr lang="ru-RU" b="1" dirty="0" smtClean="0">
                <a:solidFill>
                  <a:srgbClr val="002060"/>
                </a:solidFill>
              </a:rPr>
              <a:t>даже </a:t>
            </a:r>
            <a:r>
              <a:rPr lang="ru-RU" b="1" dirty="0">
                <a:solidFill>
                  <a:srgbClr val="002060"/>
                </a:solidFill>
              </a:rPr>
              <a:t>чересчур ярко- этого сейчас </a:t>
            </a:r>
            <a:r>
              <a:rPr lang="ru-RU" b="1" dirty="0">
                <a:solidFill>
                  <a:schemeClr val="accent4"/>
                </a:solidFill>
              </a:rPr>
              <a:t>не умеет только ленивый. Это можно «сделать»</a:t>
            </a:r>
            <a:r>
              <a:rPr lang="ru-RU" b="1" dirty="0">
                <a:solidFill>
                  <a:srgbClr val="002060"/>
                </a:solidFill>
              </a:rPr>
              <a:t>. Чего нельзя подделать, так это совести слов.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4"/>
                </a:solidFill>
              </a:rPr>
              <a:t>Очень худой симптом- </a:t>
            </a:r>
            <a:r>
              <a:rPr lang="ru-RU" b="1" dirty="0">
                <a:solidFill>
                  <a:srgbClr val="002060"/>
                </a:solidFill>
              </a:rPr>
              <a:t>то, что делается с русским языком, и притом как раз на фоне известного подъема литературной культуры. </a:t>
            </a:r>
            <a:r>
              <a:rPr lang="ru-RU" b="1" dirty="0">
                <a:solidFill>
                  <a:schemeClr val="accent4"/>
                </a:solidFill>
              </a:rPr>
              <a:t>Глухота к языку </a:t>
            </a:r>
            <a:r>
              <a:rPr lang="ru-RU" b="1" dirty="0">
                <a:solidFill>
                  <a:srgbClr val="002060"/>
                </a:solidFill>
              </a:rPr>
              <a:t>сплошь и рядом выступает в соседстве с языковой изысканностью. На русском языке пишут так, словно это мертвый язык, последний носитель которого умер столетия или тысячелетия назад.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 Аверинцев Надежды и тревоги</a:t>
            </a:r>
          </a:p>
        </p:txBody>
      </p:sp>
      <p:pic>
        <p:nvPicPr>
          <p:cNvPr id="5" name="Рисунок 4" descr="https://d2j6dbq0eux0bg.cloudfront.net/images/257331/11504824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70" y="4958309"/>
            <a:ext cx="1325880" cy="74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89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Текст-рассуждение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</a:rPr>
              <a:t>Цель текста-рассуждения-убедить читателя в чем-либо, укрепить или изменить его мнение</a:t>
            </a:r>
          </a:p>
          <a:p>
            <a:r>
              <a:rPr lang="ru-RU" b="1" dirty="0" smtClean="0">
                <a:solidFill>
                  <a:schemeClr val="accent4"/>
                </a:solidFill>
              </a:rPr>
              <a:t>Для этого суждение(ваше мнение) необходимо обосновать, приведя аргументы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6" name="Объект 5" descr="https://thepresentation.ru/img/tmb/5/464300/7c80e466e926da761548d4ac6cfa2775-800x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560638"/>
            <a:ext cx="4413249" cy="3309937"/>
          </a:xfrm>
          <a:prstGeom prst="rect">
            <a:avLst/>
          </a:prstGeom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1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Структура сочинения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blipFill dpi="0" rotWithShape="1">
            <a:blip r:embed="rId2">
              <a:alphaModFix amt="89000"/>
            </a:blip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сочинении тезис- это ваш ответ на проблемный вопрос,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Ваша позиция, истинность которой необходимо обосновать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Зако́н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доста́точного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основа́ния</a:t>
            </a:r>
            <a:r>
              <a:rPr lang="ru-RU" b="1" dirty="0">
                <a:solidFill>
                  <a:srgbClr val="002060"/>
                </a:solidFill>
              </a:rPr>
              <a:t> (4 закон логики) принцип, согласно которому каждое осмысленное выражение, понятие, суждение может считаться достоверным только в том случае, если оно было </a:t>
            </a:r>
            <a:r>
              <a:rPr lang="ru-RU" b="1" i="1" dirty="0">
                <a:solidFill>
                  <a:srgbClr val="002060"/>
                </a:solidFill>
              </a:rPr>
              <a:t>доказано</a:t>
            </a:r>
            <a:r>
              <a:rPr lang="ru-RU" b="1" dirty="0">
                <a:solidFill>
                  <a:srgbClr val="002060"/>
                </a:solidFill>
              </a:rPr>
              <a:t>, то есть были приведены </a:t>
            </a:r>
            <a:r>
              <a:rPr lang="ru-RU" b="1" i="1" dirty="0">
                <a:solidFill>
                  <a:srgbClr val="002060"/>
                </a:solidFill>
              </a:rPr>
              <a:t>достаточные основания</a:t>
            </a:r>
            <a:r>
              <a:rPr lang="ru-RU" b="1" dirty="0">
                <a:solidFill>
                  <a:srgbClr val="002060"/>
                </a:solidFill>
              </a:rPr>
              <a:t>, в силу которых его можно считать истинным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6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Найдите тезис и </a:t>
            </a:r>
            <a:r>
              <a:rPr lang="ru-RU" b="1" dirty="0" smtClean="0">
                <a:solidFill>
                  <a:schemeClr val="accent4"/>
                </a:solidFill>
              </a:rPr>
              <a:t>аргументы</a:t>
            </a:r>
            <a:r>
              <a:rPr lang="ru-RU" b="1" dirty="0">
                <a:solidFill>
                  <a:schemeClr val="accent4"/>
                </a:solidFill>
              </a:rPr>
              <a:t/>
            </a:r>
            <a:br>
              <a:rPr lang="ru-RU" b="1" dirty="0">
                <a:solidFill>
                  <a:schemeClr val="accent4"/>
                </a:solidFill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41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-Это наши лучшие друзья, - любил повторять отец, указывая на книги.-И какие дорогие друзья…. Нужно только подумать, сколько нужно ума, таланта и знаний, чтобы написать книгу. Потом ее нужно издать, потом она должна сделать далекий-далекий путь, пока попадет к нам, на Урал. Каждая книга пройдет через тысячи рук, прежде чем встанет на полочку нашего шкафа.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Д.Мамин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-Сибиряк. О книге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6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</a:rPr>
              <a:t>Тезис и аргументы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45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ru-RU" dirty="0"/>
              <a:t>-</a:t>
            </a:r>
            <a:r>
              <a:rPr lang="ru-RU" dirty="0">
                <a:solidFill>
                  <a:srgbClr val="C00000"/>
                </a:solidFill>
              </a:rPr>
              <a:t>Это наши лучшие друзья</a:t>
            </a:r>
            <a:r>
              <a:rPr lang="ru-RU" dirty="0"/>
              <a:t>, - любил повторять отец, указывая на книги.-</a:t>
            </a:r>
            <a:r>
              <a:rPr lang="ru-RU" dirty="0">
                <a:solidFill>
                  <a:srgbClr val="C00000"/>
                </a:solidFill>
              </a:rPr>
              <a:t>И какие дорогие друзья</a:t>
            </a:r>
            <a:r>
              <a:rPr lang="ru-RU" dirty="0"/>
              <a:t>…. Нужно только подумать,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сколько нужно ума, таланта и знаний, чтобы написать книгу</a:t>
            </a:r>
            <a:r>
              <a:rPr lang="ru-RU" dirty="0"/>
              <a:t>. Потом ее нужно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издать, потом она должна сделать далекий-далекий путь</a:t>
            </a:r>
            <a:r>
              <a:rPr lang="ru-RU" dirty="0"/>
              <a:t>, пока попадет к нам, на Урал. Каждая книга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пройдет через тысячи рук</a:t>
            </a:r>
            <a:r>
              <a:rPr lang="ru-RU" dirty="0"/>
              <a:t>, прежде чем встанет на полочку нашего шкафа.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Д.Мамин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-Сибиряк. О книге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3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Основные типы аргументов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9233575"/>
              </p:ext>
            </p:extLst>
          </p:nvPr>
        </p:nvGraphicFramePr>
        <p:xfrm>
          <a:off x="1298448" y="2560320"/>
          <a:ext cx="4718304" cy="331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8667147"/>
              </p:ext>
            </p:extLst>
          </p:nvPr>
        </p:nvGraphicFramePr>
        <p:xfrm>
          <a:off x="6181344" y="2560320"/>
          <a:ext cx="4718304" cy="331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710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Аргументы, опирающиеся на жизненный опыт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005851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91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/>
              <a:t>Определите тип аргумента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Настоящая любовь к людям, к памятникам ли никогда не остается без ответа. Потому-то люди находят друг друга, а ухоженная людьми земля находит любящих ее людей и сама отвечает им тем же.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Именно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такой, внутренне богатый человек и был со мной на Бородинском поле: Николай Иванович. Пятнадцать лет он не уходил в отпуск: он не может отдыхать вне Бородинского поля. Он живет несколькими днями Бородинской битвы и днями, которые предшествовали битве. Поле Бородина имеет колоссальное воспитательное значение.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Д.С.Лихачев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«Письма и добром и прекрасном»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8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2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Подводя итоги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При оценке вашего текста учитывается следующее:</a:t>
            </a:r>
            <a:endParaRPr lang="ru-RU" dirty="0"/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Наличие формулировки проблемы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Наличие комментария к проблеме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Отражение авторской позиции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Собственное аргументированное мнение по проблеме (2-3 аргумента)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Речевое оформление текста: смысловая цельность, речевая связность и последовательность изложения; точность и выразительность речи; соблюдение орфографических, пунктуационных  и речевых норм.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1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Прежде чем начать писать, я задаю себе три вопроса: что хочу написать, как написать и для чего написать»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Максим Горький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Успехов в работе!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https://i.pinimg.com/originals/89/da/f1/89daf1fd93bfde328628ec845227457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813" y="5037668"/>
            <a:ext cx="2093595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97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Сочинение-рассуждение</a:t>
            </a:r>
            <a:endParaRPr lang="ru-RU" dirty="0"/>
          </a:p>
        </p:txBody>
      </p:sp>
      <p:pic>
        <p:nvPicPr>
          <p:cNvPr id="6" name="Объект 5" descr="https://top-fon.com/uploads/posts/2023-01/1674806864_top-fon-com-p-fon-dlya-prezentatsii-uchebniki-4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575" y="2642923"/>
            <a:ext cx="4718050" cy="314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Задание: напишите сочинение по прочитанному тексту.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Очень </a:t>
            </a:r>
            <a:r>
              <a:rPr lang="ru-RU" dirty="0">
                <a:solidFill>
                  <a:srgbClr val="002060"/>
                </a:solidFill>
              </a:rPr>
              <a:t>внимательно прочитайте текст.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Прочитав </a:t>
            </a:r>
            <a:r>
              <a:rPr lang="ru-RU" dirty="0">
                <a:solidFill>
                  <a:srgbClr val="002060"/>
                </a:solidFill>
              </a:rPr>
              <a:t>текст,  определите его проблематику (проблематика – круг проблем).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2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</a:rPr>
              <a:t>Алгоритм написания сочинения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gradFill>
            <a:gsLst>
              <a:gs pos="83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2. Сформулируйте ОДНУ проблему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(В тексте могут быть затронуты несколько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проблем.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Вам нужна одна, на ваш выбор)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3. Прокомментируйте ее (объясните, как вы поняли, в чем суть проблемы).</a:t>
            </a:r>
          </a:p>
          <a:p>
            <a:endParaRPr lang="ru-RU" dirty="0"/>
          </a:p>
        </p:txBody>
      </p:sp>
      <p:pic>
        <p:nvPicPr>
          <p:cNvPr id="14" name="Объект 13" descr="https://catherineasquithgallery.com/uploads/posts/2021-02/1613568934_141-p-fon-dlya-prezentatsii-po-literature-184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52" y="2402664"/>
            <a:ext cx="5043870" cy="346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98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87366" y="851337"/>
            <a:ext cx="9259613" cy="1603879"/>
          </a:xfrm>
          <a:gradFill>
            <a:gsLst>
              <a:gs pos="40000">
                <a:schemeClr val="accent1">
                  <a:lumMod val="5000"/>
                  <a:lumOff val="95000"/>
                </a:schemeClr>
              </a:gs>
              <a:gs pos="1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>
                <a:solidFill>
                  <a:schemeClr val="accent4"/>
                </a:solidFill>
              </a:rPr>
              <a:t>Алгоритм написания сочинения</a:t>
            </a:r>
            <a:endParaRPr lang="ru-RU" b="1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gradFill>
            <a:gsLst>
              <a:gs pos="4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300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Определите </a:t>
            </a:r>
            <a:r>
              <a:rPr lang="ru-RU" sz="2300" b="1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сформулируйте авторскую позицию, подкрепляя свое    суждение примерами из текста.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300" b="1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Выразите свое мнение по проблеме. Обязательно подберите аргументы, подтверждающие ваше суждение.</a:t>
            </a:r>
          </a:p>
          <a:p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11" name="Объект 10" descr="https://catherineasquithgallery.com/uploads/posts/2021-02/1613568916_101-p-fon-dlya-prezentatsii-po-literature-12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4" y="2560320"/>
            <a:ext cx="4723853" cy="322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01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4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Структура сочинения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gradFill>
            <a:gsLst>
              <a:gs pos="5700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Аргументы: в качестве аргументов можно использовать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примеры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 художественной литературы,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примеры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 различных отраслей знаний,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примеры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 жизни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вашем тексте должно быть 2-3 аргумента для того, чтобы ваше суждение было обосновано.</a:t>
            </a:r>
          </a:p>
          <a:p>
            <a:endParaRPr lang="ru-RU" dirty="0"/>
          </a:p>
        </p:txBody>
      </p:sp>
      <p:pic>
        <p:nvPicPr>
          <p:cNvPr id="5" name="Объект 4" descr="https://top-fon.com/uploads/posts/2023-01/1674806864_top-fon-com-p-fon-dlya-prezentatsii-uchebniki-44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642923"/>
            <a:ext cx="4718050" cy="3145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тексте необходимо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что вы поняли </a:t>
            </a:r>
            <a:r>
              <a:rPr lang="ru-RU" sz="1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смыл </a:t>
            </a:r>
            <a:r>
              <a:rPr lang="ru-RU" sz="1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прочитанного,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способны судить о значимости затронутых в тексте проблем,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умеете ясно и убедительно излагать свою  позицию и обосновывать ее, причем ваша позиция может не совпадать с авторской. </a:t>
            </a:r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blipFill>
            <a:blip r:embed="rId2">
              <a:alphaModFix amt="23000"/>
            </a:blip>
            <a:stretch>
              <a:fillRect/>
            </a:stretch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Излагая свои мысли</a:t>
            </a: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забывайте</a:t>
            </a:r>
            <a:endParaRPr lang="en-US" sz="20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 нормах литературного языка</a:t>
            </a:r>
          </a:p>
          <a:p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правилах орфографии и пунктуации </a:t>
            </a:r>
          </a:p>
          <a:p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уместности использования </a:t>
            </a: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выразительных средств.</a:t>
            </a:r>
          </a:p>
          <a:p>
            <a:pPr>
              <a:lnSpc>
                <a:spcPct val="22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610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698353"/>
            <a:ext cx="9601196" cy="130386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Что такое проблема?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Проблема (от греч.-задача, спорный вопрос)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Это сложный вопрос, волнующий конкретного человека в определенной ситуации,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многих людей,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все человечество.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https://cdn1.ozone.ru/s3/multimedia-b/61143349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642923"/>
            <a:ext cx="4718050" cy="3145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Виды проблем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Философские проблемы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Социальные проблемы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Политические проблемы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Экологические проблемы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Нравственные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(этические)проблемы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store.onlinecontract.ru/images/%D0%BA%D1%80%D0%B8%D1%82%D0%B5%D1%80%D0%B8%D0%B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642923"/>
            <a:ext cx="4718050" cy="3145366"/>
          </a:xfrm>
          <a:prstGeom prst="roundRect">
            <a:avLst>
              <a:gd name="adj" fmla="val 11111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639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1237</TotalTime>
  <Words>1344</Words>
  <Application>Microsoft Office PowerPoint</Application>
  <PresentationFormat>Произвольный</PresentationFormat>
  <Paragraphs>165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Натуральные материалы</vt:lpstr>
      <vt:lpstr>Сочинение-рассуждение</vt:lpstr>
      <vt:lpstr>Что такое рассуждение?</vt:lpstr>
      <vt:lpstr>Сочинение-рассуждение</vt:lpstr>
      <vt:lpstr>Алгоритм написания сочинения</vt:lpstr>
      <vt:lpstr>Алгоритм написания сочинения</vt:lpstr>
      <vt:lpstr>Структура сочинения</vt:lpstr>
      <vt:lpstr>В тексте необходимо показать  </vt:lpstr>
      <vt:lpstr>Что такое проблема?</vt:lpstr>
      <vt:lpstr>Виды проблем</vt:lpstr>
      <vt:lpstr>Формулировка проблемы</vt:lpstr>
      <vt:lpstr>Формулировка проблемы</vt:lpstr>
      <vt:lpstr>ВАЖНО</vt:lpstr>
      <vt:lpstr>Определите, к какому типу относятся указанные проблемы. Установите соответствия.  </vt:lpstr>
      <vt:lpstr>Определение типа проблем</vt:lpstr>
      <vt:lpstr>Комментарий</vt:lpstr>
      <vt:lpstr>ВАЖНО</vt:lpstr>
      <vt:lpstr>Авторская позиция</vt:lpstr>
      <vt:lpstr>Как выявить позицию автора? </vt:lpstr>
      <vt:lpstr>В каких словах и выражениях отражается авторская позиция? </vt:lpstr>
      <vt:lpstr>Определение авторской позиции</vt:lpstr>
      <vt:lpstr>Текст-рассуждение</vt:lpstr>
      <vt:lpstr>Структура сочинения</vt:lpstr>
      <vt:lpstr>Найдите тезис и аргументы </vt:lpstr>
      <vt:lpstr>Тезис и аргументы</vt:lpstr>
      <vt:lpstr>Основные типы аргументов</vt:lpstr>
      <vt:lpstr>Аргументы, опирающиеся на жизненный опыт</vt:lpstr>
      <vt:lpstr>Определите тип аргумента</vt:lpstr>
      <vt:lpstr>Подводя итоги</vt:lpstr>
      <vt:lpstr>Прежде чем начать писать, я задаю себе три вопроса: что хочу написать, как написать и для чего написать»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Сочинение-рассуждение</dc:title>
  <dc:creator>Таболова Анна Маратовна</dc:creator>
  <cp:lastModifiedBy>Надежда Пронская</cp:lastModifiedBy>
  <cp:revision>59</cp:revision>
  <dcterms:created xsi:type="dcterms:W3CDTF">2023-03-15T06:53:54Z</dcterms:created>
  <dcterms:modified xsi:type="dcterms:W3CDTF">2023-04-17T09:43:14Z</dcterms:modified>
</cp:coreProperties>
</file>