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32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2E5A-A95B-432F-96AD-532D0821F4F3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CD2C-A590-4A2C-BA24-E5E47014E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2321770"/>
      </p:ext>
    </p:extLst>
  </p:cSld>
  <p:clrMapOvr>
    <a:masterClrMapping/>
  </p:clrMapOvr>
  <p:transition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2E5A-A95B-432F-96AD-532D0821F4F3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CD2C-A590-4A2C-BA24-E5E47014E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3324139"/>
      </p:ext>
    </p:extLst>
  </p:cSld>
  <p:clrMapOvr>
    <a:masterClrMapping/>
  </p:clrMapOvr>
  <p:transition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2E5A-A95B-432F-96AD-532D0821F4F3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CD2C-A590-4A2C-BA24-E5E47014E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3592586"/>
      </p:ext>
    </p:extLst>
  </p:cSld>
  <p:clrMapOvr>
    <a:masterClrMapping/>
  </p:clrMapOvr>
  <p:transition advClick="0" advTm="7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2E5A-A95B-432F-96AD-532D0821F4F3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CD2C-A590-4A2C-BA24-E5E47014EA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85955908"/>
      </p:ext>
    </p:extLst>
  </p:cSld>
  <p:clrMapOvr>
    <a:masterClrMapping/>
  </p:clrMapOvr>
  <p:transition advClick="0" advTm="7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2E5A-A95B-432F-96AD-532D0821F4F3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CD2C-A590-4A2C-BA24-E5E47014E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9653808"/>
      </p:ext>
    </p:extLst>
  </p:cSld>
  <p:clrMapOvr>
    <a:masterClrMapping/>
  </p:clrMapOvr>
  <p:transition advClick="0" advTm="7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2E5A-A95B-432F-96AD-532D0821F4F3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CD2C-A590-4A2C-BA24-E5E47014E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0708123"/>
      </p:ext>
    </p:extLst>
  </p:cSld>
  <p:clrMapOvr>
    <a:masterClrMapping/>
  </p:clrMapOvr>
  <p:transition advClick="0" advTm="7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2E5A-A95B-432F-96AD-532D0821F4F3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CD2C-A590-4A2C-BA24-E5E47014E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4988040"/>
      </p:ext>
    </p:extLst>
  </p:cSld>
  <p:clrMapOvr>
    <a:masterClrMapping/>
  </p:clrMapOvr>
  <p:transition advClick="0" advTm="7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2E5A-A95B-432F-96AD-532D0821F4F3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CD2C-A590-4A2C-BA24-E5E47014E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2986385"/>
      </p:ext>
    </p:extLst>
  </p:cSld>
  <p:clrMapOvr>
    <a:masterClrMapping/>
  </p:clrMapOvr>
  <p:transition advClick="0" advTm="7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2E5A-A95B-432F-96AD-532D0821F4F3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CD2C-A590-4A2C-BA24-E5E47014E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6616474"/>
      </p:ext>
    </p:extLst>
  </p:cSld>
  <p:clrMapOvr>
    <a:masterClrMapping/>
  </p:clrMapOvr>
  <p:transition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2E5A-A95B-432F-96AD-532D0821F4F3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CD2C-A590-4A2C-BA24-E5E47014E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5354468"/>
      </p:ext>
    </p:extLst>
  </p:cSld>
  <p:clrMapOvr>
    <a:masterClrMapping/>
  </p:clrMapOvr>
  <p:transition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2E5A-A95B-432F-96AD-532D0821F4F3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CD2C-A590-4A2C-BA24-E5E47014E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3840195"/>
      </p:ext>
    </p:extLst>
  </p:cSld>
  <p:clrMapOvr>
    <a:masterClrMapping/>
  </p:clrMapOvr>
  <p:transition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2E5A-A95B-432F-96AD-532D0821F4F3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CD2C-A590-4A2C-BA24-E5E47014E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5018327"/>
      </p:ext>
    </p:extLst>
  </p:cSld>
  <p:clrMapOvr>
    <a:masterClrMapping/>
  </p:clrMapOvr>
  <p:transition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2E5A-A95B-432F-96AD-532D0821F4F3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CD2C-A590-4A2C-BA24-E5E47014E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1840137"/>
      </p:ext>
    </p:extLst>
  </p:cSld>
  <p:clrMapOvr>
    <a:masterClrMapping/>
  </p:clrMapOvr>
  <p:transition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2E5A-A95B-432F-96AD-532D0821F4F3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CD2C-A590-4A2C-BA24-E5E47014E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025339"/>
      </p:ext>
    </p:extLst>
  </p:cSld>
  <p:clrMapOvr>
    <a:masterClrMapping/>
  </p:clrMapOvr>
  <p:transition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2E5A-A95B-432F-96AD-532D0821F4F3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CD2C-A590-4A2C-BA24-E5E47014E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0242042"/>
      </p:ext>
    </p:extLst>
  </p:cSld>
  <p:clrMapOvr>
    <a:masterClrMapping/>
  </p:clrMapOvr>
  <p:transition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2E5A-A95B-432F-96AD-532D0821F4F3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CD2C-A590-4A2C-BA24-E5E47014E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3545761"/>
      </p:ext>
    </p:extLst>
  </p:cSld>
  <p:clrMapOvr>
    <a:masterClrMapping/>
  </p:clrMapOvr>
  <p:transition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2E5A-A95B-432F-96AD-532D0821F4F3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CD2C-A590-4A2C-BA24-E5E47014E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7511918"/>
      </p:ext>
    </p:extLst>
  </p:cSld>
  <p:clrMapOvr>
    <a:masterClrMapping/>
  </p:clrMapOvr>
  <p:transition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4102E5A-A95B-432F-96AD-532D0821F4F3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ACD2C-A590-4A2C-BA24-E5E47014E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7927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ransition advClick="0" advTm="700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bibl\Desktop\&#1054;&#1095;&#1077;&#1085;&#1100;%20&#1052;&#1086;&#1097;&#1085;&#1072;&#1103;%20&#1080;%20&#1050;&#1088;&#1072;&#1089;&#1080;&#1074;&#1072;&#1103;%20&#1042;&#1086;&#1077;&#1085;&#1085;&#1072;&#1103;%20&#1052;&#1091;&#1079;&#1099;&#1082;&#1072;%20&#1044;&#1083;&#1103;%20&#1044;&#1091;&#1096;&#1080;!!!%20(256%20%20kbps).mp3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2144178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Проектные р</a:t>
            </a:r>
            <a:r>
              <a:rPr lang="ru-RU" b="1" dirty="0" smtClean="0">
                <a:solidFill>
                  <a:srgbClr val="00B0F0"/>
                </a:solidFill>
              </a:rPr>
              <a:t>аботы </a:t>
            </a:r>
            <a:r>
              <a:rPr lang="ru-RU" b="1" dirty="0" smtClean="0">
                <a:solidFill>
                  <a:srgbClr val="00B0F0"/>
                </a:solidFill>
              </a:rPr>
              <a:t>учащихся МБОУ г. Иркутска СОШ № </a:t>
            </a:r>
            <a:r>
              <a:rPr lang="ru-RU" b="1" dirty="0" smtClean="0">
                <a:solidFill>
                  <a:srgbClr val="00B0F0"/>
                </a:solidFill>
              </a:rPr>
              <a:t>4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2017-2023 г.г.</a:t>
            </a:r>
            <a:r>
              <a:rPr lang="ru-RU" b="1" dirty="0" smtClean="0">
                <a:solidFill>
                  <a:srgbClr val="00B0F0"/>
                </a:solidFill>
              </a:rPr>
              <a:t/>
            </a:r>
            <a:br>
              <a:rPr lang="ru-RU" b="1" dirty="0" smtClean="0">
                <a:solidFill>
                  <a:srgbClr val="00B0F0"/>
                </a:solidFill>
              </a:rPr>
            </a:b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6192" y="2662519"/>
            <a:ext cx="8946541" cy="41954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FFFF00"/>
                </a:solidFill>
              </a:rPr>
              <a:t>ОД</a:t>
            </a:r>
            <a:r>
              <a:rPr lang="ru-RU" sz="4800" b="1" dirty="0" smtClean="0">
                <a:solidFill>
                  <a:srgbClr val="FFFF00"/>
                </a:solidFill>
              </a:rPr>
              <a:t>Н</a:t>
            </a:r>
            <a:r>
              <a:rPr lang="ru-RU" sz="4800" b="1" dirty="0" smtClean="0">
                <a:solidFill>
                  <a:srgbClr val="FFFF00"/>
                </a:solidFill>
              </a:rPr>
              <a:t>КНР</a:t>
            </a:r>
            <a:endParaRPr lang="ru-RU" sz="48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4800" b="1" dirty="0" smtClean="0">
                <a:solidFill>
                  <a:srgbClr val="FFFF00"/>
                </a:solidFill>
              </a:rPr>
              <a:t>Учитель: </a:t>
            </a:r>
            <a:r>
              <a:rPr lang="ru-RU" sz="4800" b="1" dirty="0" err="1" smtClean="0">
                <a:solidFill>
                  <a:srgbClr val="FFFF00"/>
                </a:solidFill>
              </a:rPr>
              <a:t>Бобринева</a:t>
            </a:r>
            <a:endParaRPr lang="ru-RU" sz="48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4800" b="1" dirty="0" smtClean="0">
                <a:solidFill>
                  <a:srgbClr val="FFFF00"/>
                </a:solidFill>
              </a:rPr>
              <a:t>Марина </a:t>
            </a:r>
            <a:r>
              <a:rPr lang="ru-RU" sz="4800" b="1" dirty="0" smtClean="0">
                <a:solidFill>
                  <a:srgbClr val="FFFF00"/>
                </a:solidFill>
              </a:rPr>
              <a:t>Геннадьевна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6" name="Очень Мощная и Красивая Военная Музыка Для Души!!! (256  kbps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10360853" y="5079609"/>
            <a:ext cx="1202789" cy="12027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95807789"/>
      </p:ext>
    </p:extLst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655" y="3183726"/>
            <a:ext cx="9404723" cy="1400530"/>
          </a:xfrm>
        </p:spPr>
        <p:txBody>
          <a:bodyPr/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Слетков</a:t>
            </a:r>
            <a:br>
              <a:rPr lang="ru-RU" sz="4400" b="1" dirty="0" smtClean="0">
                <a:solidFill>
                  <a:srgbClr val="FFFF00"/>
                </a:solidFill>
              </a:rPr>
            </a:br>
            <a:r>
              <a:rPr lang="ru-RU" sz="4400" b="1" dirty="0" smtClean="0">
                <a:solidFill>
                  <a:srgbClr val="FFFF00"/>
                </a:solidFill>
              </a:rPr>
              <a:t> </a:t>
            </a:r>
            <a:r>
              <a:rPr lang="ru-RU" sz="4400" b="1" dirty="0" smtClean="0">
                <a:solidFill>
                  <a:srgbClr val="FFFF00"/>
                </a:solidFill>
              </a:rPr>
              <a:t>Александр </a:t>
            </a:r>
            <a:r>
              <a:rPr lang="ru-RU" sz="4400" b="1" dirty="0" smtClean="0">
                <a:solidFill>
                  <a:srgbClr val="FFFF00"/>
                </a:solidFill>
              </a:rPr>
              <a:t>5 «Ж»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054"/>
          <a:stretch>
            <a:fillRect/>
          </a:stretch>
        </p:blipFill>
        <p:spPr>
          <a:xfrm rot="10800000">
            <a:off x="5900928" y="295028"/>
            <a:ext cx="6022848" cy="6331324"/>
          </a:xfrm>
        </p:spPr>
      </p:pic>
    </p:spTree>
    <p:extLst>
      <p:ext uri="{BB962C8B-B14F-4D97-AF65-F5344CB8AC3E}">
        <p14:creationId xmlns:p14="http://schemas.microsoft.com/office/powerpoint/2010/main" xmlns="" val="2132392088"/>
      </p:ext>
    </p:extLst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</a:t>
            </a:r>
            <a:r>
              <a:rPr lang="ru-RU" b="1" dirty="0" smtClean="0">
                <a:solidFill>
                  <a:srgbClr val="FFFF00"/>
                </a:solidFill>
              </a:rPr>
              <a:t>Бархатов Илья, </a:t>
            </a:r>
            <a:r>
              <a:rPr lang="ru-RU" b="1" dirty="0" smtClean="0">
                <a:solidFill>
                  <a:srgbClr val="FFFF00"/>
                </a:solidFill>
              </a:rPr>
              <a:t>5 </a:t>
            </a:r>
            <a:r>
              <a:rPr lang="ru-RU" b="1" dirty="0" smtClean="0">
                <a:solidFill>
                  <a:srgbClr val="FFFF00"/>
                </a:solidFill>
              </a:rPr>
              <a:t>«Г»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385325" y="100186"/>
            <a:ext cx="5612712" cy="7718306"/>
          </a:xfrm>
        </p:spPr>
      </p:pic>
    </p:spTree>
    <p:extLst>
      <p:ext uri="{BB962C8B-B14F-4D97-AF65-F5344CB8AC3E}">
        <p14:creationId xmlns:p14="http://schemas.microsoft.com/office/powerpoint/2010/main" xmlns="" val="3115508160"/>
      </p:ext>
    </p:extLst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b="1" dirty="0" err="1" smtClean="0">
                <a:solidFill>
                  <a:srgbClr val="FFFF00"/>
                </a:solidFill>
              </a:rPr>
              <a:t>Рожникова</a:t>
            </a:r>
            <a:r>
              <a:rPr lang="ru-RU" b="1" dirty="0" smtClean="0">
                <a:solidFill>
                  <a:srgbClr val="FFFF00"/>
                </a:solidFill>
              </a:rPr>
              <a:t> Юлия 5 </a:t>
            </a:r>
            <a:r>
              <a:rPr lang="ru-RU" b="1" dirty="0" smtClean="0">
                <a:solidFill>
                  <a:srgbClr val="FFFF00"/>
                </a:solidFill>
              </a:rPr>
              <a:t>«А»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250757" y="470679"/>
            <a:ext cx="5111205" cy="7028658"/>
          </a:xfrm>
        </p:spPr>
      </p:pic>
    </p:spTree>
    <p:extLst>
      <p:ext uri="{BB962C8B-B14F-4D97-AF65-F5344CB8AC3E}">
        <p14:creationId xmlns:p14="http://schemas.microsoft.com/office/powerpoint/2010/main" xmlns="" val="2794850286"/>
      </p:ext>
    </p:extLst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Дейнеко Саша 5 «Д»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792262" y="1278571"/>
            <a:ext cx="3878855" cy="533399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7546848" y="552494"/>
            <a:ext cx="4406854" cy="6060074"/>
          </a:xfrm>
        </p:spPr>
      </p:pic>
    </p:spTree>
    <p:extLst>
      <p:ext uri="{BB962C8B-B14F-4D97-AF65-F5344CB8AC3E}">
        <p14:creationId xmlns:p14="http://schemas.microsoft.com/office/powerpoint/2010/main" xmlns="" val="2457785630"/>
      </p:ext>
    </p:extLst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4358151" cy="140053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Новикова Мария 5 «Д»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805584" y="329468"/>
            <a:ext cx="5568700" cy="6220960"/>
          </a:xfrm>
        </p:spPr>
      </p:pic>
    </p:spTree>
    <p:extLst>
      <p:ext uri="{BB962C8B-B14F-4D97-AF65-F5344CB8AC3E}">
        <p14:creationId xmlns:p14="http://schemas.microsoft.com/office/powerpoint/2010/main" xmlns="" val="1291916921"/>
      </p:ext>
    </p:extLst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Опарин </a:t>
            </a:r>
            <a:r>
              <a:rPr lang="ru-RU" b="1" dirty="0" smtClean="0">
                <a:solidFill>
                  <a:srgbClr val="FFFF00"/>
                </a:solidFill>
              </a:rPr>
              <a:t>Арсений 5 «Г»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79869" y="845480"/>
            <a:ext cx="4074312" cy="560277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305067" y="847517"/>
            <a:ext cx="3711415" cy="5441224"/>
          </a:xfrm>
        </p:spPr>
      </p:pic>
    </p:spTree>
    <p:extLst>
      <p:ext uri="{BB962C8B-B14F-4D97-AF65-F5344CB8AC3E}">
        <p14:creationId xmlns:p14="http://schemas.microsoft.com/office/powerpoint/2010/main" xmlns="" val="3686823700"/>
      </p:ext>
    </p:extLst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Михальченко </a:t>
            </a:r>
            <a:r>
              <a:rPr lang="ru-RU" sz="4800" b="1" dirty="0" smtClean="0">
                <a:solidFill>
                  <a:srgbClr val="FFFF00"/>
                </a:solidFill>
              </a:rPr>
              <a:t>Тамара 5 «Ж» 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953409" y="1313221"/>
            <a:ext cx="3566533" cy="4904509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987" y="2056092"/>
            <a:ext cx="5521506" cy="3492651"/>
          </a:xfrm>
        </p:spPr>
      </p:pic>
    </p:spTree>
    <p:extLst>
      <p:ext uri="{BB962C8B-B14F-4D97-AF65-F5344CB8AC3E}">
        <p14:creationId xmlns:p14="http://schemas.microsoft.com/office/powerpoint/2010/main" xmlns="" val="4000832378"/>
      </p:ext>
    </p:extLst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350018" y="-43160"/>
            <a:ext cx="3752692" cy="516050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050252" y="1494129"/>
            <a:ext cx="3905556" cy="5370715"/>
          </a:xfrm>
        </p:spPr>
      </p:pic>
    </p:spTree>
    <p:extLst>
      <p:ext uri="{BB962C8B-B14F-4D97-AF65-F5344CB8AC3E}">
        <p14:creationId xmlns:p14="http://schemas.microsoft.com/office/powerpoint/2010/main" xmlns="" val="294421518"/>
      </p:ext>
    </p:extLst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090991" y="-675074"/>
            <a:ext cx="5949063" cy="8180837"/>
          </a:xfrm>
        </p:spPr>
      </p:pic>
    </p:spTree>
    <p:extLst>
      <p:ext uri="{BB962C8B-B14F-4D97-AF65-F5344CB8AC3E}">
        <p14:creationId xmlns:p14="http://schemas.microsoft.com/office/powerpoint/2010/main" xmlns="" val="1598189984"/>
      </p:ext>
    </p:extLst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</TotalTime>
  <Words>56</Words>
  <Application>Microsoft Office PowerPoint</Application>
  <PresentationFormat>Произвольный</PresentationFormat>
  <Paragraphs>11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Ион</vt:lpstr>
      <vt:lpstr>Проектные работы учащихся МБОУ г. Иркутска СОШ № 4 2017-2023 г.г. </vt:lpstr>
      <vt:lpstr>                 Бархатов Илья, 5 «Г»</vt:lpstr>
      <vt:lpstr>          Рожникова Юлия 5 «А»</vt:lpstr>
      <vt:lpstr>Дейнеко Саша 5 «Д»</vt:lpstr>
      <vt:lpstr>Новикова Мария 5 «Д»</vt:lpstr>
      <vt:lpstr>Опарин Арсений 5 «Г»</vt:lpstr>
      <vt:lpstr>Михальченко Тамара 5 «Ж» </vt:lpstr>
      <vt:lpstr>Слайд 8</vt:lpstr>
      <vt:lpstr>Слайд 9</vt:lpstr>
      <vt:lpstr>Слетков  Александр 5 «Ж»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Работы учащихся МБОУ г. Иркутска СОШ № 4</dc:title>
  <dc:creator>Учетная запись Майкрософт</dc:creator>
  <cp:lastModifiedBy>bibl</cp:lastModifiedBy>
  <cp:revision>5</cp:revision>
  <dcterms:created xsi:type="dcterms:W3CDTF">2023-04-08T01:23:06Z</dcterms:created>
  <dcterms:modified xsi:type="dcterms:W3CDTF">2023-04-08T02:19:31Z</dcterms:modified>
</cp:coreProperties>
</file>