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83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4" r:id="rId28"/>
    <p:sldId id="277" r:id="rId29"/>
    <p:sldId id="278" r:id="rId30"/>
    <p:sldId id="279" r:id="rId31"/>
    <p:sldId id="280" r:id="rId32"/>
    <p:sldId id="281" r:id="rId33"/>
    <p:sldId id="282" r:id="rId34"/>
    <p:sldId id="285" r:id="rId3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0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12812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715284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110340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12812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715284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12812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715284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110340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412812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715284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12812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715284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/>
          </p:nvPr>
        </p:nvSpPr>
        <p:spPr>
          <a:xfrm>
            <a:off x="110340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/>
          </p:nvPr>
        </p:nvSpPr>
        <p:spPr>
          <a:xfrm>
            <a:off x="412812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/>
          </p:nvPr>
        </p:nvSpPr>
        <p:spPr>
          <a:xfrm>
            <a:off x="715284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12812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715284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/>
          </p:nvPr>
        </p:nvSpPr>
        <p:spPr>
          <a:xfrm>
            <a:off x="110340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/>
          </p:nvPr>
        </p:nvSpPr>
        <p:spPr>
          <a:xfrm>
            <a:off x="412812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/>
          </p:nvPr>
        </p:nvSpPr>
        <p:spPr>
          <a:xfrm>
            <a:off x="715284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412812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715284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/>
          </p:nvPr>
        </p:nvSpPr>
        <p:spPr>
          <a:xfrm>
            <a:off x="110340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7" name="PlaceHolder 6"/>
          <p:cNvSpPr>
            <a:spLocks noGrp="1"/>
          </p:cNvSpPr>
          <p:nvPr>
            <p:ph/>
          </p:nvPr>
        </p:nvSpPr>
        <p:spPr>
          <a:xfrm>
            <a:off x="412812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8" name="PlaceHolder 7"/>
          <p:cNvSpPr>
            <a:spLocks noGrp="1"/>
          </p:cNvSpPr>
          <p:nvPr>
            <p:ph/>
          </p:nvPr>
        </p:nvSpPr>
        <p:spPr>
          <a:xfrm>
            <a:off x="715284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412812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/>
          </p:nvPr>
        </p:nvSpPr>
        <p:spPr>
          <a:xfrm>
            <a:off x="715284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/>
          </p:nvPr>
        </p:nvSpPr>
        <p:spPr>
          <a:xfrm>
            <a:off x="110340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4" name="PlaceHolder 6"/>
          <p:cNvSpPr>
            <a:spLocks noGrp="1"/>
          </p:cNvSpPr>
          <p:nvPr>
            <p:ph/>
          </p:nvPr>
        </p:nvSpPr>
        <p:spPr>
          <a:xfrm>
            <a:off x="412812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5" name="PlaceHolder 7"/>
          <p:cNvSpPr>
            <a:spLocks noGrp="1"/>
          </p:cNvSpPr>
          <p:nvPr>
            <p:ph/>
          </p:nvPr>
        </p:nvSpPr>
        <p:spPr>
          <a:xfrm>
            <a:off x="715284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412812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7152840" y="205308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/>
          </p:nvPr>
        </p:nvSpPr>
        <p:spPr>
          <a:xfrm>
            <a:off x="110340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/>
          </p:nvPr>
        </p:nvSpPr>
        <p:spPr>
          <a:xfrm>
            <a:off x="412812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/>
          </p:nvPr>
        </p:nvSpPr>
        <p:spPr>
          <a:xfrm>
            <a:off x="7152840" y="4244400"/>
            <a:ext cx="2880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 w="0">
            <a:noFill/>
          </a:ln>
        </p:spPr>
      </p:pic>
      <p:pic>
        <p:nvPicPr>
          <p:cNvPr id="12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 w="0">
            <a:noFill/>
          </a:ln>
        </p:spPr>
      </p:pic>
      <p:sp>
        <p:nvSpPr>
          <p:cNvPr id="2" name="Oval 1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 w="0">
            <a:noFill/>
          </a:ln>
        </p:spPr>
      </p:pic>
      <p:pic>
        <p:nvPicPr>
          <p:cNvPr id="4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 w="0">
            <a:noFill/>
          </a:ln>
        </p:spPr>
      </p:pic>
      <p:sp>
        <p:nvSpPr>
          <p:cNvPr id="5" name="Rectangle 13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3329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7200" b="0" strike="noStrike" spc="-1">
                <a:solidFill>
                  <a:srgbClr val="EBEBEB"/>
                </a:solidFill>
                <a:latin typeface="Century Gothic"/>
              </a:rPr>
              <a:t>Образец заголовка</a:t>
            </a:r>
            <a:endParaRPr lang="ru-RU" sz="7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AC049D2A-8E17-4C30-BD90-13EA5AABD41E}" type="datetime">
              <a:rPr lang="ru-RU" sz="1100" b="0" strike="noStrike" spc="-1">
                <a:solidFill>
                  <a:srgbClr val="FFFFFF">
                    <a:alpha val="60000"/>
                  </a:srgbClr>
                </a:solidFill>
                <a:latin typeface="Century Gothic"/>
              </a:rPr>
              <a:t>14.03.2023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EA069A51-4EAD-4166-B29D-72DF3D046B67}" type="slidenum">
              <a:rPr lang="ru-RU" sz="28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FFFFFF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 w="0">
            <a:noFill/>
          </a:ln>
        </p:spPr>
      </p:pic>
      <p:sp>
        <p:nvSpPr>
          <p:cNvPr id="49" name="Oval 1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0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 w="0">
            <a:noFill/>
          </a:ln>
        </p:spPr>
      </p:pic>
      <p:sp>
        <p:nvSpPr>
          <p:cNvPr id="52" name="Rectangle 13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200" b="0" strike="noStrike" spc="-1">
                <a:solidFill>
                  <a:srgbClr val="EBEBEB"/>
                </a:solidFill>
                <a:latin typeface="Century Gothic"/>
              </a:rPr>
              <a:t>Образец заголовка</a:t>
            </a:r>
            <a:endParaRPr lang="ru-RU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DC4C0A1E-F5BA-48AD-AFF2-0E592828F87D}" type="datetime">
              <a:rPr lang="ru-RU" sz="1100" b="0" strike="noStrike" spc="-1">
                <a:solidFill>
                  <a:srgbClr val="FFFFFF">
                    <a:alpha val="60000"/>
                  </a:srgbClr>
                </a:solidFill>
                <a:latin typeface="Century Gothic"/>
              </a:rPr>
              <a:t>14.03.2023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3ECA2A40-5E7C-458C-B8F8-B220B2E7E078}" type="slidenum">
              <a:rPr lang="ru-RU" sz="28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ru-RU" sz="2800" b="0" strike="noStrike" spc="-1"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FFFFFF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 w="0">
            <a:noFill/>
          </a:ln>
        </p:spPr>
      </p:pic>
      <p:sp>
        <p:nvSpPr>
          <p:cNvPr id="96" name="Oval 1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7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 w="0">
            <a:noFill/>
          </a:ln>
        </p:spPr>
      </p:pic>
      <p:sp>
        <p:nvSpPr>
          <p:cNvPr id="99" name="Rectangle 13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200" b="0" strike="noStrike" spc="-1">
                <a:solidFill>
                  <a:srgbClr val="EBEBEB"/>
                </a:solidFill>
                <a:latin typeface="Century Gothic"/>
              </a:rPr>
              <a:t>Образец заголовка</a:t>
            </a:r>
            <a:endParaRPr lang="ru-RU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2000" b="0" strike="noStrike" spc="-1">
                <a:solidFill>
                  <a:srgbClr val="FFFFFF"/>
                </a:solidFill>
                <a:latin typeface="Century Gothic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FFFFFF"/>
                </a:solidFill>
                <a:latin typeface="Century Gothic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FFFFFF"/>
                </a:solidFill>
                <a:latin typeface="Century Gothic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Пятый уровень</a:t>
            </a:r>
          </a:p>
        </p:txBody>
      </p:sp>
      <p:sp>
        <p:nvSpPr>
          <p:cNvPr id="102" name="PlaceHolder 3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9A9F9EB7-380B-4B08-89BC-31FE8F000398}" type="datetime">
              <a:rPr lang="ru-RU" sz="1100" b="0" strike="noStrike" spc="-1">
                <a:solidFill>
                  <a:srgbClr val="FFFFFF">
                    <a:alpha val="60000"/>
                  </a:srgbClr>
                </a:solidFill>
                <a:latin typeface="Century Gothic"/>
              </a:rPr>
              <a:t>14.03.2023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B2B6A5BF-2A90-4278-AD0C-2EEE582509EC}" type="slidenum">
              <a:rPr lang="ru-RU" sz="28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ru-RU" sz="2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 w="0">
            <a:noFill/>
          </a:ln>
        </p:spPr>
      </p:pic>
      <p:sp>
        <p:nvSpPr>
          <p:cNvPr id="143" name="Oval 1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44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 w="0">
            <a:noFill/>
          </a:ln>
        </p:spPr>
      </p:pic>
      <p:sp>
        <p:nvSpPr>
          <p:cNvPr id="146" name="Rectangle 13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200" b="0" strike="noStrike" spc="-1">
                <a:solidFill>
                  <a:srgbClr val="EBEBEB"/>
                </a:solidFill>
                <a:latin typeface="Century Gothic"/>
              </a:rPr>
              <a:t>Образец заголовка</a:t>
            </a:r>
            <a:endParaRPr lang="ru-RU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103400" y="1905120"/>
            <a:ext cx="439596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8AD0D6"/>
                </a:solidFill>
                <a:latin typeface="Century Gothic"/>
              </a:rPr>
              <a:t>Образец текста</a:t>
            </a:r>
            <a:endParaRPr lang="ru-RU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1103400" y="2514600"/>
            <a:ext cx="4395960" cy="37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FFFFFF"/>
                </a:solidFill>
                <a:latin typeface="Century Gothic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FFFFFF"/>
                </a:solidFill>
                <a:latin typeface="Century Gothic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FFFFFF"/>
                </a:solidFill>
                <a:latin typeface="Century Gothic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FFFFFF"/>
                </a:solidFill>
                <a:latin typeface="Century Gothic"/>
              </a:rPr>
              <a:t>Пятый уровень</a:t>
            </a: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5654520" y="1905120"/>
            <a:ext cx="439596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8AD0D6"/>
                </a:solidFill>
                <a:latin typeface="Century Gothic"/>
              </a:rPr>
              <a:t>Образец текста</a:t>
            </a:r>
            <a:endParaRPr lang="ru-RU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5654520" y="2514600"/>
            <a:ext cx="4395960" cy="37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FFFFFF"/>
                </a:solidFill>
                <a:latin typeface="Century Gothic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FFFFFF"/>
                </a:solidFill>
                <a:latin typeface="Century Gothic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FFFFFF"/>
                </a:solidFill>
                <a:latin typeface="Century Gothic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FFFFFF"/>
                </a:solidFill>
                <a:latin typeface="Century Gothic"/>
              </a:rPr>
              <a:t>Пятый уровень</a:t>
            </a:r>
          </a:p>
        </p:txBody>
      </p:sp>
      <p:sp>
        <p:nvSpPr>
          <p:cNvPr id="152" name="PlaceHolder 6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BFFFA1D2-391D-42C6-B2C7-1DD208DF5CB3}" type="datetime">
              <a:rPr lang="ru-RU" sz="1100" b="0" strike="noStrike" spc="-1">
                <a:solidFill>
                  <a:srgbClr val="FFFFFF">
                    <a:alpha val="60000"/>
                  </a:srgbClr>
                </a:solidFill>
                <a:latin typeface="Century Gothic"/>
              </a:rPr>
              <a:t>14.03.2023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54" name="PlaceHolder 8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C1209788-F617-4393-8000-6D1C5E4241A0}" type="slidenum">
              <a:rPr lang="ru-RU" sz="28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ru-RU" sz="2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 w="0">
            <a:noFill/>
          </a:ln>
        </p:spPr>
      </p:pic>
      <p:sp>
        <p:nvSpPr>
          <p:cNvPr id="193" name="Oval 1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94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 w="0">
            <a:noFill/>
          </a:ln>
        </p:spPr>
      </p:pic>
      <p:sp>
        <p:nvSpPr>
          <p:cNvPr id="196" name="Rectangle 13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200" b="0" strike="noStrike" spc="-1">
                <a:solidFill>
                  <a:srgbClr val="EBEBEB"/>
                </a:solidFill>
                <a:latin typeface="Century Gothic"/>
              </a:rPr>
              <a:t>Образец заголовка</a:t>
            </a:r>
            <a:endParaRPr lang="ru-RU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FFFFFF"/>
                </a:solidFill>
                <a:latin typeface="Century Gothic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FFFFFF"/>
                </a:solidFill>
                <a:latin typeface="Century Gothic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FFFFFF"/>
                </a:solidFill>
                <a:latin typeface="Century Gothic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FFFFFF"/>
                </a:solidFill>
                <a:latin typeface="Century Gothic"/>
              </a:rPr>
              <a:t>Пятый уровень</a:t>
            </a: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5654520" y="2055960"/>
            <a:ext cx="4395960" cy="41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FFFFFF"/>
                </a:solidFill>
                <a:latin typeface="Century Gothic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FFFFFF"/>
                </a:solidFill>
                <a:latin typeface="Century Gothic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FFFFFF"/>
                </a:solidFill>
                <a:latin typeface="Century Gothic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FFFFFF"/>
                </a:solidFill>
                <a:latin typeface="Century Gothic"/>
              </a:rPr>
              <a:t>Пятый уровень</a:t>
            </a:r>
          </a:p>
        </p:txBody>
      </p:sp>
      <p:sp>
        <p:nvSpPr>
          <p:cNvPr id="200" name="PlaceHolder 4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974B4575-25D6-44F4-B35C-1421F4FCA691}" type="datetime">
              <a:rPr lang="ru-RU" sz="1100" b="0" strike="noStrike" spc="-1">
                <a:solidFill>
                  <a:srgbClr val="FFFFFF">
                    <a:alpha val="60000"/>
                  </a:srgbClr>
                </a:solidFill>
                <a:latin typeface="Century Gothic"/>
              </a:rPr>
              <a:t>14.03.2023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E05F91CF-BF3B-4C1A-958E-49904821F4FF}" type="slidenum">
              <a:rPr lang="ru-RU" sz="28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ru-RU" sz="2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 w="0">
            <a:noFill/>
          </a:ln>
        </p:spPr>
      </p:pic>
      <p:sp>
        <p:nvSpPr>
          <p:cNvPr id="241" name="Oval 1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42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 w="0">
            <a:noFill/>
          </a:ln>
        </p:spPr>
      </p:pic>
      <p:sp>
        <p:nvSpPr>
          <p:cNvPr id="244" name="Rectangle 13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200" b="0" strike="noStrike" spc="-1">
                <a:solidFill>
                  <a:srgbClr val="EBEBEB"/>
                </a:solidFill>
                <a:latin typeface="Century Gothic"/>
              </a:rPr>
              <a:t>Образец заголовка</a:t>
            </a:r>
            <a:endParaRPr lang="ru-RU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52320" y="4250880"/>
            <a:ext cx="293976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8AD0D6"/>
                </a:solidFill>
                <a:latin typeface="Century Gothic"/>
              </a:rPr>
              <a:t>Образец текста</a:t>
            </a:r>
            <a:endParaRPr lang="ru-RU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52320" y="2209680"/>
            <a:ext cx="2939760" cy="152352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rotWithShape="0">
              <a:srgbClr val="000000">
                <a:alpha val="43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FFFFFF"/>
                </a:solidFill>
                <a:latin typeface="Century Gothic"/>
              </a:rPr>
              <a:t>Вставка рисунка</a:t>
            </a: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52320" y="4827240"/>
            <a:ext cx="2939760" cy="658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Образец текста</a:t>
            </a: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3889440" y="4250880"/>
            <a:ext cx="293004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8AD0D6"/>
                </a:solidFill>
                <a:latin typeface="Century Gothic"/>
              </a:rPr>
              <a:t>Образец текста</a:t>
            </a:r>
            <a:endParaRPr lang="ru-RU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3889440" y="2209680"/>
            <a:ext cx="2930040" cy="152352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rotWithShape="0">
              <a:srgbClr val="000000">
                <a:alpha val="43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FFFFFF"/>
                </a:solidFill>
                <a:latin typeface="Century Gothic"/>
              </a:rPr>
              <a:t>Вставка рисунка</a:t>
            </a: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3888000" y="4827240"/>
            <a:ext cx="2934000" cy="658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Образец текста</a:t>
            </a:r>
          </a:p>
        </p:txBody>
      </p:sp>
      <p:sp>
        <p:nvSpPr>
          <p:cNvPr id="252" name="PlaceHolder 8"/>
          <p:cNvSpPr>
            <a:spLocks noGrp="1"/>
          </p:cNvSpPr>
          <p:nvPr>
            <p:ph type="body"/>
          </p:nvPr>
        </p:nvSpPr>
        <p:spPr>
          <a:xfrm>
            <a:off x="7124760" y="4250880"/>
            <a:ext cx="293184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8AD0D6"/>
                </a:solidFill>
                <a:latin typeface="Century Gothic"/>
              </a:rPr>
              <a:t>Образец текста</a:t>
            </a:r>
            <a:endParaRPr lang="ru-RU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3" name="PlaceHolder 9"/>
          <p:cNvSpPr>
            <a:spLocks noGrp="1"/>
          </p:cNvSpPr>
          <p:nvPr>
            <p:ph type="body"/>
          </p:nvPr>
        </p:nvSpPr>
        <p:spPr>
          <a:xfrm>
            <a:off x="7124760" y="2209680"/>
            <a:ext cx="2931840" cy="152352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rotWithShape="0">
              <a:srgbClr val="000000">
                <a:alpha val="43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FFFFFF"/>
                </a:solidFill>
                <a:latin typeface="Century Gothic"/>
              </a:rPr>
              <a:t>Вставка рисунка</a:t>
            </a:r>
          </a:p>
        </p:txBody>
      </p:sp>
      <p:sp>
        <p:nvSpPr>
          <p:cNvPr id="254" name="PlaceHolder 10"/>
          <p:cNvSpPr>
            <a:spLocks noGrp="1"/>
          </p:cNvSpPr>
          <p:nvPr>
            <p:ph type="body"/>
          </p:nvPr>
        </p:nvSpPr>
        <p:spPr>
          <a:xfrm>
            <a:off x="7124400" y="4827240"/>
            <a:ext cx="2935800" cy="658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Образец текста</a:t>
            </a:r>
          </a:p>
        </p:txBody>
      </p:sp>
      <p:sp>
        <p:nvSpPr>
          <p:cNvPr id="255" name="Straight Connector 18"/>
          <p:cNvSpPr/>
          <p:nvPr/>
        </p:nvSpPr>
        <p:spPr>
          <a:xfrm>
            <a:off x="3726000" y="2133360"/>
            <a:ext cx="360" cy="3962520"/>
          </a:xfrm>
          <a:prstGeom prst="line">
            <a:avLst/>
          </a:prstGeom>
          <a:ln w="12700" cap="rnd">
            <a:solidFill>
              <a:srgbClr val="1E5155">
                <a:lumMod val="40000"/>
                <a:lumOff val="60000"/>
                <a:alpha val="40000"/>
              </a:srgb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6" name="Straight Connector 19"/>
          <p:cNvSpPr/>
          <p:nvPr/>
        </p:nvSpPr>
        <p:spPr>
          <a:xfrm>
            <a:off x="6962040" y="2133360"/>
            <a:ext cx="360" cy="3966840"/>
          </a:xfrm>
          <a:prstGeom prst="line">
            <a:avLst/>
          </a:prstGeom>
          <a:ln w="12700" cap="rnd">
            <a:solidFill>
              <a:srgbClr val="1E5155">
                <a:lumMod val="40000"/>
                <a:lumOff val="60000"/>
                <a:alpha val="40000"/>
              </a:srgb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7" name="PlaceHolder 11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277CD396-A8E3-4BB0-B2EF-BECE3A2173B3}" type="datetime">
              <a:rPr lang="ru-RU" sz="1100" b="0" strike="noStrike" spc="-1">
                <a:solidFill>
                  <a:srgbClr val="FFFFFF">
                    <a:alpha val="60000"/>
                  </a:srgbClr>
                </a:solidFill>
                <a:latin typeface="Century Gothic"/>
              </a:rPr>
              <a:t>14.03.2023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258" name="PlaceHolder 12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9" name="PlaceHolder 13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843E1C70-34AC-4388-B5BD-A4579C1479B5}" type="slidenum">
              <a:rPr lang="ru-RU" sz="28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ru-RU" sz="2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 w="0">
            <a:noFill/>
          </a:ln>
        </p:spPr>
      </p:pic>
      <p:sp>
        <p:nvSpPr>
          <p:cNvPr id="298" name="Oval 1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99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 w="0">
            <a:noFill/>
          </a:ln>
        </p:spPr>
      </p:pic>
      <p:sp>
        <p:nvSpPr>
          <p:cNvPr id="301" name="Rectangle 13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200" b="0" strike="noStrike" spc="-1">
                <a:solidFill>
                  <a:srgbClr val="EBEBEB"/>
                </a:solidFill>
                <a:latin typeface="Century Gothic"/>
              </a:rPr>
              <a:t>Образец заголовка</a:t>
            </a:r>
            <a:endParaRPr lang="ru-RU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32880" y="1981080"/>
            <a:ext cx="294660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8AD0D6"/>
                </a:solidFill>
                <a:latin typeface="Century Gothic"/>
              </a:rPr>
              <a:t>Образец текста</a:t>
            </a:r>
            <a:endParaRPr lang="ru-RU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52320" y="2666880"/>
            <a:ext cx="2927160" cy="3588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Образец текста</a:t>
            </a: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3883680" y="1981080"/>
            <a:ext cx="293580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8AD0D6"/>
                </a:solidFill>
                <a:latin typeface="Century Gothic"/>
              </a:rPr>
              <a:t>Образец текста</a:t>
            </a:r>
            <a:endParaRPr lang="ru-RU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 type="body"/>
          </p:nvPr>
        </p:nvSpPr>
        <p:spPr>
          <a:xfrm>
            <a:off x="3873240" y="2666880"/>
            <a:ext cx="2946600" cy="3588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Образец текста</a:t>
            </a:r>
          </a:p>
        </p:txBody>
      </p:sp>
      <p:sp>
        <p:nvSpPr>
          <p:cNvPr id="307" name="PlaceHolder 6"/>
          <p:cNvSpPr>
            <a:spLocks noGrp="1"/>
          </p:cNvSpPr>
          <p:nvPr>
            <p:ph type="body"/>
          </p:nvPr>
        </p:nvSpPr>
        <p:spPr>
          <a:xfrm>
            <a:off x="7124760" y="1981080"/>
            <a:ext cx="293184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8AD0D6"/>
                </a:solidFill>
                <a:latin typeface="Century Gothic"/>
              </a:rPr>
              <a:t>Образец текста</a:t>
            </a:r>
            <a:endParaRPr lang="ru-RU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8" name="PlaceHolder 7"/>
          <p:cNvSpPr>
            <a:spLocks noGrp="1"/>
          </p:cNvSpPr>
          <p:nvPr>
            <p:ph type="body"/>
          </p:nvPr>
        </p:nvSpPr>
        <p:spPr>
          <a:xfrm>
            <a:off x="7124760" y="2666880"/>
            <a:ext cx="2931840" cy="3588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Century Gothic"/>
              </a:rPr>
              <a:t>Образец текста</a:t>
            </a:r>
          </a:p>
        </p:txBody>
      </p:sp>
      <p:sp>
        <p:nvSpPr>
          <p:cNvPr id="309" name="Straight Connector 16"/>
          <p:cNvSpPr/>
          <p:nvPr/>
        </p:nvSpPr>
        <p:spPr>
          <a:xfrm>
            <a:off x="3726000" y="2133360"/>
            <a:ext cx="360" cy="3962520"/>
          </a:xfrm>
          <a:prstGeom prst="line">
            <a:avLst/>
          </a:prstGeom>
          <a:ln w="12700" cap="rnd">
            <a:solidFill>
              <a:srgbClr val="1E5155">
                <a:lumMod val="40000"/>
                <a:lumOff val="60000"/>
                <a:alpha val="40000"/>
              </a:srgb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10" name="Straight Connector 17"/>
          <p:cNvSpPr/>
          <p:nvPr/>
        </p:nvSpPr>
        <p:spPr>
          <a:xfrm>
            <a:off x="6962040" y="2133360"/>
            <a:ext cx="360" cy="3966840"/>
          </a:xfrm>
          <a:prstGeom prst="line">
            <a:avLst/>
          </a:prstGeom>
          <a:ln w="12700" cap="rnd">
            <a:solidFill>
              <a:srgbClr val="1E5155">
                <a:lumMod val="40000"/>
                <a:lumOff val="60000"/>
                <a:alpha val="40000"/>
              </a:srgb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11" name="PlaceHolder 8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3513F750-D6D6-43C5-AB09-BE3AA61EC212}" type="datetime">
              <a:rPr lang="ru-RU" sz="1100" b="0" strike="noStrike" spc="-1">
                <a:solidFill>
                  <a:srgbClr val="FFFFFF">
                    <a:alpha val="60000"/>
                  </a:srgbClr>
                </a:solidFill>
                <a:latin typeface="Century Gothic"/>
              </a:rPr>
              <a:t>14.03.2023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312" name="PlaceHolder 9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13" name="PlaceHolder 10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32E8664E-4D7E-41F6-8098-057596C5B5AB}" type="slidenum">
              <a:rPr lang="ru-RU" sz="28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ru-RU" sz="2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jpeg"/><Relationship Id="rId7" Type="http://schemas.openxmlformats.org/officeDocument/2006/relationships/image" Target="../media/image58.wm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125_&#1075;&#1086;&#1076;" TargetMode="External"/><Relationship Id="rId13" Type="http://schemas.openxmlformats.org/officeDocument/2006/relationships/hyperlink" Target="https://ru.wikipedia.org/wiki/&#1056;&#1091;&#1089;&#1089;&#1082;&#1086;&#1077;_&#1075;&#1086;&#1089;&#1091;&#1076;&#1072;&#1088;&#1089;&#1090;&#1074;&#1086;" TargetMode="External"/><Relationship Id="rId18" Type="http://schemas.openxmlformats.org/officeDocument/2006/relationships/hyperlink" Target="https://ru.wikipedia.org/wiki/&#1054;&#1082;&#1090;&#1103;&#1073;&#1088;&#1100;&#1089;&#1082;&#1072;&#1103;_&#1088;&#1077;&#1074;&#1086;&#1083;&#1102;&#1094;&#1080;&#1103;" TargetMode="External"/><Relationship Id="rId26" Type="http://schemas.openxmlformats.org/officeDocument/2006/relationships/image" Target="../media/image7.png"/><Relationship Id="rId3" Type="http://schemas.openxmlformats.org/officeDocument/2006/relationships/hyperlink" Target="https://ru.wikipedia.org/wiki/&#1056;&#1091;&#1089;&#1100;_(&#1085;&#1072;&#1088;&#1086;&#1076;)" TargetMode="External"/><Relationship Id="rId21" Type="http://schemas.openxmlformats.org/officeDocument/2006/relationships/hyperlink" Target="https://ru.wikipedia.org/wiki/&#1054;&#1073;&#1088;&#1072;&#1079;&#1086;&#1074;&#1072;&#1085;&#1080;&#1077;_&#1057;&#1057;&#1057;&#1056;" TargetMode="External"/><Relationship Id="rId7" Type="http://schemas.openxmlformats.org/officeDocument/2006/relationships/hyperlink" Target="https://ru.wikipedia.org/wiki/&#1042;&#1077;&#1083;&#1080;&#1082;&#1086;&#1077;_&#1082;&#1085;&#1103;&#1078;&#1077;&#1089;&#1090;&#1074;&#1086;_&#1042;&#1083;&#1072;&#1076;&#1080;&#1084;&#1080;&#1088;&#1089;&#1082;&#1086;&#1077;" TargetMode="External"/><Relationship Id="rId12" Type="http://schemas.openxmlformats.org/officeDocument/2006/relationships/hyperlink" Target="https://ru.wikipedia.org/wiki/1478_&#1075;&#1086;&#1076;" TargetMode="External"/><Relationship Id="rId17" Type="http://schemas.openxmlformats.org/officeDocument/2006/relationships/hyperlink" Target="https://ru.wikipedia.org/wiki/&#1056;&#1086;&#1089;&#1089;&#1080;&#1081;&#1089;&#1082;&#1072;&#1103;_&#1057;&#1086;&#1094;&#1080;&#1072;&#1083;&#1080;&#1089;&#1090;&#1080;&#1095;&#1077;&#1089;&#1082;&#1072;&#1103;_&#1060;&#1077;&#1076;&#1077;&#1088;&#1072;&#1090;&#1080;&#1074;&#1085;&#1072;&#1103;_&#1057;&#1086;&#1074;&#1077;&#1090;&#1089;&#1082;&#1072;&#1103;_&#1056;&#1077;&#1089;&#1087;&#1091;&#1073;&#1083;&#1080;&#1082;&#1072;_(1917&#8212;1922)" TargetMode="External"/><Relationship Id="rId25" Type="http://schemas.openxmlformats.org/officeDocument/2006/relationships/image" Target="../media/image6.png"/><Relationship Id="rId2" Type="http://schemas.openxmlformats.org/officeDocument/2006/relationships/hyperlink" Target="https://ru.wikipedia.org/wiki/&#1042;&#1086;&#1089;&#1090;&#1086;&#1095;&#1085;&#1099;&#1077;_&#1089;&#1083;&#1072;&#1074;&#1103;&#1085;&#1077;" TargetMode="External"/><Relationship Id="rId16" Type="http://schemas.openxmlformats.org/officeDocument/2006/relationships/hyperlink" Target="https://ru.wikipedia.org/wiki/&#1060;&#1077;&#1074;&#1088;&#1072;&#1083;&#1100;&#1089;&#1082;&#1072;&#1103;_&#1088;&#1077;&#1074;&#1086;&#1083;&#1102;&#1094;&#1080;&#1103;" TargetMode="External"/><Relationship Id="rId20" Type="http://schemas.openxmlformats.org/officeDocument/2006/relationships/hyperlink" Target="https://ru.wikipedia.org/wiki/&#1048;&#1089;&#1090;&#1086;&#1088;&#1080;&#1103;_&#1057;&#1057;&#1057;&#1056;" TargetMode="Externa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ru.wikipedia.org/wiki/XII_&#1074;&#1077;&#1082;" TargetMode="External"/><Relationship Id="rId11" Type="http://schemas.openxmlformats.org/officeDocument/2006/relationships/hyperlink" Target="https://ru.wikipedia.org/wiki/1263_&#1075;&#1086;&#1076;" TargetMode="External"/><Relationship Id="rId24" Type="http://schemas.openxmlformats.org/officeDocument/2006/relationships/hyperlink" Target="https://ru.wikipedia.org/wiki/1991_&#1075;&#1086;&#1076;" TargetMode="External"/><Relationship Id="rId5" Type="http://schemas.openxmlformats.org/officeDocument/2006/relationships/hyperlink" Target="https://ru.wikipedia.org/wiki/IX_&#1074;&#1077;&#1082;" TargetMode="External"/><Relationship Id="rId15" Type="http://schemas.openxmlformats.org/officeDocument/2006/relationships/hyperlink" Target="https://ru.wikipedia.org/wiki/&#1048;&#1089;&#1090;&#1086;&#1088;&#1080;&#1103;_&#1056;&#1086;&#1089;&#1089;&#1080;&#1081;&#1089;&#1082;&#1086;&#1081;_&#1080;&#1084;&#1087;&#1077;&#1088;&#1080;&#1080;" TargetMode="External"/><Relationship Id="rId23" Type="http://schemas.openxmlformats.org/officeDocument/2006/relationships/hyperlink" Target="https://ru.wikipedia.org/wiki/&#1048;&#1089;&#1090;&#1086;&#1088;&#1080;&#1103;_&#1056;&#1086;&#1089;&#1089;&#1080;&#1081;&#1089;&#1082;&#1086;&#1081;_&#1060;&#1077;&#1076;&#1077;&#1088;&#1072;&#1094;&#1080;&#1080;" TargetMode="External"/><Relationship Id="rId28" Type="http://schemas.openxmlformats.org/officeDocument/2006/relationships/image" Target="../media/image9.png"/><Relationship Id="rId10" Type="http://schemas.openxmlformats.org/officeDocument/2006/relationships/hyperlink" Target="https://ru.wikipedia.org/wiki/&#1042;&#1077;&#1083;&#1080;&#1082;&#1086;&#1077;_&#1082;&#1085;&#1103;&#1078;&#1077;&#1089;&#1090;&#1074;&#1086;_&#1052;&#1086;&#1089;&#1082;&#1086;&#1074;&#1089;&#1082;&#1086;&#1077;" TargetMode="External"/><Relationship Id="rId19" Type="http://schemas.openxmlformats.org/officeDocument/2006/relationships/hyperlink" Target="https://ru.wikipedia.org/wiki/1922_&#1075;&#1086;&#1076;" TargetMode="External"/><Relationship Id="rId4" Type="http://schemas.openxmlformats.org/officeDocument/2006/relationships/hyperlink" Target="https://ru.wikipedia.org/wiki/&#1050;&#1080;&#1077;&#1074;&#1089;&#1082;&#1072;&#1103;_&#1056;&#1091;&#1089;&#1100;" TargetMode="External"/><Relationship Id="rId9" Type="http://schemas.openxmlformats.org/officeDocument/2006/relationships/hyperlink" Target="https://ru.wikipedia.org/wiki/1389_&#1075;&#1086;&#1076;" TargetMode="External"/><Relationship Id="rId14" Type="http://schemas.openxmlformats.org/officeDocument/2006/relationships/hyperlink" Target="https://ru.wikipedia.org/wiki/1721_&#1075;&#1086;&#1076;" TargetMode="External"/><Relationship Id="rId22" Type="http://schemas.openxmlformats.org/officeDocument/2006/relationships/hyperlink" Target="https://ru.wikipedia.org/wiki/&#1056;&#1072;&#1089;&#1087;&#1072;&#1076;_&#1057;&#1057;&#1057;&#1056;" TargetMode="External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sl.nsc.ru/history/descr/spis56.htm" TargetMode="External"/><Relationship Id="rId3" Type="http://schemas.openxmlformats.org/officeDocument/2006/relationships/hyperlink" Target="http://www.spsl.nsc.ru/history/descr/spis51.htm" TargetMode="External"/><Relationship Id="rId7" Type="http://schemas.openxmlformats.org/officeDocument/2006/relationships/hyperlink" Target="http://www.spsl.nsc.ru/history/descr/spis55.htm" TargetMode="External"/><Relationship Id="rId2" Type="http://schemas.openxmlformats.org/officeDocument/2006/relationships/hyperlink" Target="http://www.spsl.nsc.ru/history/descr/spis50.htm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spsl.nsc.ru/history/descr/spis54.htm" TargetMode="External"/><Relationship Id="rId5" Type="http://schemas.openxmlformats.org/officeDocument/2006/relationships/hyperlink" Target="http://www.spsl.nsc.ru/history/descr/spis53.htm" TargetMode="External"/><Relationship Id="rId4" Type="http://schemas.openxmlformats.org/officeDocument/2006/relationships/hyperlink" Target="http://www.spsl.nsc.ru/history/descr/spis52.htm" TargetMode="External"/><Relationship Id="rId9" Type="http://schemas.openxmlformats.org/officeDocument/2006/relationships/hyperlink" Target="http://www.spsl.nsc.ru/history/descr/spis57.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sl.nsc.ru/history/descr/spis66.htm" TargetMode="External"/><Relationship Id="rId3" Type="http://schemas.openxmlformats.org/officeDocument/2006/relationships/hyperlink" Target="http://www.spsl.nsc.ru/history/descr/spis61.htm" TargetMode="External"/><Relationship Id="rId7" Type="http://schemas.openxmlformats.org/officeDocument/2006/relationships/hyperlink" Target="http://www.spsl.nsc.ru/history/descr/spis65.htm" TargetMode="External"/><Relationship Id="rId2" Type="http://schemas.openxmlformats.org/officeDocument/2006/relationships/hyperlink" Target="http://www.spsl.nsc.ru/history/descr/spis60.htm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spsl.nsc.ru/history/descr/spis64.htm" TargetMode="External"/><Relationship Id="rId5" Type="http://schemas.openxmlformats.org/officeDocument/2006/relationships/hyperlink" Target="http://www.spsl.nsc.ru/history/descr/spis63.htm" TargetMode="External"/><Relationship Id="rId10" Type="http://schemas.openxmlformats.org/officeDocument/2006/relationships/hyperlink" Target="http://www.spsl.nsc.ru/history/descr/spis68.htm" TargetMode="External"/><Relationship Id="rId4" Type="http://schemas.openxmlformats.org/officeDocument/2006/relationships/hyperlink" Target="http://www.spsl.nsc.ru/history/descr/spis62.htm" TargetMode="External"/><Relationship Id="rId9" Type="http://schemas.openxmlformats.org/officeDocument/2006/relationships/hyperlink" Target="http://www.spsl.nsc.ru/history/descr/spis67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894600" y="720000"/>
            <a:ext cx="8825400" cy="3852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buNone/>
            </a:pPr>
            <a:r>
              <a:rPr lang="ru-RU" sz="7200" b="1" strike="noStrike" spc="-1" dirty="0">
                <a:solidFill>
                  <a:srgbClr val="EBEBEB"/>
                </a:solidFill>
                <a:latin typeface="Georgia"/>
                <a:ea typeface="Microsoft YaHei"/>
              </a:rPr>
              <a:t>Русь, </a:t>
            </a:r>
            <a:r>
              <a:rPr dirty="0"/>
              <a:t/>
            </a:r>
            <a:br>
              <a:rPr dirty="0"/>
            </a:br>
            <a:r>
              <a:rPr lang="ru-RU" sz="7200" b="1" strike="noStrike" spc="-1" dirty="0">
                <a:solidFill>
                  <a:srgbClr val="EBEBEB"/>
                </a:solidFill>
                <a:latin typeface="Georgia"/>
                <a:ea typeface="Microsoft YaHei"/>
              </a:rPr>
              <a:t>Россия, </a:t>
            </a:r>
            <a:r>
              <a:rPr dirty="0"/>
              <a:t/>
            </a:r>
            <a:br>
              <a:rPr dirty="0"/>
            </a:br>
            <a:r>
              <a:rPr lang="ru-RU" sz="7200" b="1" strike="noStrike" spc="-1" dirty="0">
                <a:solidFill>
                  <a:srgbClr val="EBEBEB"/>
                </a:solidFill>
                <a:latin typeface="Georgia"/>
                <a:ea typeface="Microsoft YaHei"/>
              </a:rPr>
              <a:t>Родина моя!</a:t>
            </a:r>
            <a:endParaRPr lang="ru-RU" sz="7200" b="0" strike="noStrike" spc="-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subTitle"/>
          </p:nvPr>
        </p:nvSpPr>
        <p:spPr>
          <a:xfrm>
            <a:off x="1154880" y="4777560"/>
            <a:ext cx="8825400" cy="861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48480" y="333720"/>
            <a:ext cx="11092320" cy="930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  <a:buNone/>
            </a:pPr>
            <a:r>
              <a:rPr lang="ru-RU" sz="4200" b="1" strike="noStrike" spc="-1">
                <a:solidFill>
                  <a:srgbClr val="EBEBEB"/>
                </a:solidFill>
                <a:latin typeface="Georgia"/>
              </a:rPr>
              <a:t>                      Великие сражения </a:t>
            </a:r>
            <a:r>
              <a:t/>
            </a:r>
            <a:br/>
            <a:r>
              <a:rPr lang="ru-RU" sz="2700" b="1" strike="noStrike" spc="-1">
                <a:solidFill>
                  <a:srgbClr val="EBEBEB"/>
                </a:solidFill>
                <a:latin typeface="Georgia"/>
              </a:rPr>
              <a:t>Невская битва (1240г)                              Ледовое побоище (1242г)   </a:t>
            </a:r>
            <a:r>
              <a:rPr lang="ru-RU" sz="2000" b="1" strike="noStrike" spc="-1">
                <a:solidFill>
                  <a:srgbClr val="EBEBEB"/>
                </a:solidFill>
                <a:latin typeface="Georgia"/>
              </a:rPr>
              <a:t>       </a:t>
            </a:r>
            <a:r>
              <a:t/>
            </a:r>
            <a:br/>
            <a:r>
              <a:rPr lang="ru-RU" sz="4200" b="1" strike="noStrike" spc="-1">
                <a:solidFill>
                  <a:srgbClr val="EBEBEB"/>
                </a:solidFill>
                <a:latin typeface="Georgia"/>
              </a:rPr>
              <a:t>  </a:t>
            </a:r>
            <a:endParaRPr lang="ru-RU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77" name="Объект 9"/>
          <p:cNvPicPr/>
          <p:nvPr/>
        </p:nvPicPr>
        <p:blipFill>
          <a:blip r:embed="rId2"/>
          <a:stretch/>
        </p:blipFill>
        <p:spPr>
          <a:xfrm>
            <a:off x="150120" y="1493640"/>
            <a:ext cx="4865400" cy="5153760"/>
          </a:xfrm>
          <a:prstGeom prst="rect">
            <a:avLst/>
          </a:prstGeom>
          <a:ln w="0">
            <a:noFill/>
          </a:ln>
        </p:spPr>
      </p:pic>
      <p:pic>
        <p:nvPicPr>
          <p:cNvPr id="378" name="Объект 3"/>
          <p:cNvPicPr/>
          <p:nvPr/>
        </p:nvPicPr>
        <p:blipFill>
          <a:blip r:embed="rId3"/>
          <a:stretch/>
        </p:blipFill>
        <p:spPr>
          <a:xfrm>
            <a:off x="5370120" y="1493640"/>
            <a:ext cx="6638040" cy="515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203040" y="685800"/>
            <a:ext cx="11150280" cy="1004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EBEBEB"/>
                </a:solidFill>
                <a:latin typeface="Georgia"/>
              </a:rPr>
              <a:t>     </a:t>
            </a:r>
            <a:r>
              <a:rPr lang="ru-RU" sz="2400" b="1" strike="noStrike" spc="-1">
                <a:solidFill>
                  <a:srgbClr val="EBEBEB"/>
                </a:solidFill>
                <a:latin typeface="Georgia"/>
              </a:rPr>
              <a:t>Куликовская битва (1380г)                        Московская битва (1612г)</a:t>
            </a:r>
            <a:endParaRPr lang="ru-RU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80" name="Объект 2"/>
          <p:cNvPicPr/>
          <p:nvPr/>
        </p:nvPicPr>
        <p:blipFill>
          <a:blip r:embed="rId2"/>
          <a:stretch/>
        </p:blipFill>
        <p:spPr>
          <a:xfrm>
            <a:off x="327240" y="1508760"/>
            <a:ext cx="5532120" cy="5051160"/>
          </a:xfrm>
          <a:prstGeom prst="rect">
            <a:avLst/>
          </a:prstGeom>
          <a:ln w="0">
            <a:noFill/>
          </a:ln>
        </p:spPr>
      </p:pic>
      <p:pic>
        <p:nvPicPr>
          <p:cNvPr id="381" name="Рисунок 3"/>
          <p:cNvPicPr/>
          <p:nvPr/>
        </p:nvPicPr>
        <p:blipFill>
          <a:blip r:embed="rId3"/>
          <a:stretch/>
        </p:blipFill>
        <p:spPr>
          <a:xfrm>
            <a:off x="6111360" y="1508760"/>
            <a:ext cx="5630760" cy="5051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Объект 3"/>
          <p:cNvPicPr/>
          <p:nvPr/>
        </p:nvPicPr>
        <p:blipFill>
          <a:blip r:embed="rId2"/>
          <a:stretch/>
        </p:blipFill>
        <p:spPr>
          <a:xfrm>
            <a:off x="210600" y="1549400"/>
            <a:ext cx="5834600" cy="4826000"/>
          </a:xfrm>
          <a:prstGeom prst="rect">
            <a:avLst/>
          </a:prstGeom>
          <a:ln w="0">
            <a:noFill/>
          </a:ln>
        </p:spPr>
      </p:pic>
      <p:pic>
        <p:nvPicPr>
          <p:cNvPr id="5" name="Объект 3"/>
          <p:cNvPicPr/>
          <p:nvPr/>
        </p:nvPicPr>
        <p:blipFill>
          <a:blip r:embed="rId3"/>
          <a:stretch/>
        </p:blipFill>
        <p:spPr>
          <a:xfrm>
            <a:off x="6480800" y="1549400"/>
            <a:ext cx="5431800" cy="4826000"/>
          </a:xfrm>
          <a:prstGeom prst="rect">
            <a:avLst/>
          </a:prstGeom>
          <a:ln w="0">
            <a:noFill/>
          </a:ln>
        </p:spPr>
      </p:pic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EBEBEB"/>
                </a:solidFill>
                <a:latin typeface="Georgia"/>
              </a:rPr>
              <a:t>Битва под Полтавой (1709г</a:t>
            </a:r>
            <a:r>
              <a:rPr lang="ru-RU" sz="2400" b="1" strike="noStrike" spc="-1" dirty="0" smtClean="0">
                <a:solidFill>
                  <a:srgbClr val="EBEBEB"/>
                </a:solidFill>
                <a:latin typeface="Georgia"/>
              </a:rPr>
              <a:t>))       </a:t>
            </a:r>
            <a:endParaRPr lang="ru-RU" sz="24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/>
          </p:nvPr>
        </p:nvSpPr>
        <p:spPr>
          <a:xfrm>
            <a:off x="1103400" y="2006600"/>
            <a:ext cx="4484600" cy="424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/>
          </p:nvPr>
        </p:nvSpPr>
        <p:spPr>
          <a:xfrm>
            <a:off x="6553200" y="452880"/>
            <a:ext cx="4927600" cy="8933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spc="-1" dirty="0">
                <a:solidFill>
                  <a:srgbClr val="EBEBEB"/>
                </a:solidFill>
                <a:latin typeface="Georgia"/>
              </a:rPr>
              <a:t>Бородинское сражение (1812г)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-1" dirty="0">
                <a:solidFill>
                  <a:srgbClr val="FFFFFF"/>
                </a:solidFill>
                <a:latin typeface="Georgia"/>
              </a:rPr>
              <a:t>Великая Отечественная война (1941-1945гг)</a:t>
            </a:r>
            <a:r>
              <a:rPr lang="ru-RU" spc="-1" dirty="0">
                <a:solidFill>
                  <a:srgbClr val="FFFFFF"/>
                </a:solidFill>
                <a:latin typeface="Century Gothic"/>
              </a:rPr>
              <a:t/>
            </a:r>
            <a:br>
              <a:rPr lang="ru-RU" spc="-1" dirty="0">
                <a:solidFill>
                  <a:srgbClr val="FFFFFF"/>
                </a:solidFill>
                <a:latin typeface="Century Gothic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4"/>
          <p:cNvPicPr/>
          <p:nvPr/>
        </p:nvPicPr>
        <p:blipFill>
          <a:blip r:embed="rId2"/>
          <a:stretch/>
        </p:blipFill>
        <p:spPr>
          <a:xfrm>
            <a:off x="6855048" y="1953000"/>
            <a:ext cx="4737480" cy="4564800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4" y="1953000"/>
            <a:ext cx="5751648" cy="45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1103400" y="1905120"/>
            <a:ext cx="439596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93" name="Объект 6"/>
          <p:cNvPicPr/>
          <p:nvPr/>
        </p:nvPicPr>
        <p:blipFill>
          <a:blip r:embed="rId2"/>
          <a:stretch/>
        </p:blipFill>
        <p:spPr>
          <a:xfrm>
            <a:off x="475920" y="129600"/>
            <a:ext cx="11309400" cy="6587640"/>
          </a:xfrm>
          <a:prstGeom prst="rect">
            <a:avLst/>
          </a:prstGeom>
          <a:ln w="0">
            <a:noFill/>
          </a:ln>
        </p:spPr>
      </p:pic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5654520" y="1905120"/>
            <a:ext cx="439596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5654520" y="2514600"/>
            <a:ext cx="4395960" cy="37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390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1103400" y="1905120"/>
            <a:ext cx="439596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98" name="Объект 6"/>
          <p:cNvPicPr/>
          <p:nvPr/>
        </p:nvPicPr>
        <p:blipFill>
          <a:blip r:embed="rId2"/>
          <a:stretch/>
        </p:blipFill>
        <p:spPr>
          <a:xfrm>
            <a:off x="493560" y="159480"/>
            <a:ext cx="11233800" cy="6574680"/>
          </a:xfrm>
          <a:prstGeom prst="rect">
            <a:avLst/>
          </a:prstGeom>
          <a:ln w="0">
            <a:noFill/>
          </a:ln>
        </p:spPr>
      </p:pic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5654520" y="1905120"/>
            <a:ext cx="439596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/>
          </p:nvPr>
        </p:nvSpPr>
        <p:spPr>
          <a:xfrm>
            <a:off x="5654520" y="2514600"/>
            <a:ext cx="4395960" cy="37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Объект 4"/>
          <p:cNvPicPr/>
          <p:nvPr/>
        </p:nvPicPr>
        <p:blipFill>
          <a:blip r:embed="rId2"/>
          <a:stretch/>
        </p:blipFill>
        <p:spPr>
          <a:xfrm>
            <a:off x="4017960" y="829800"/>
            <a:ext cx="3900240" cy="2954520"/>
          </a:xfrm>
          <a:prstGeom prst="rect">
            <a:avLst/>
          </a:prstGeom>
          <a:ln w="0">
            <a:noFill/>
          </a:ln>
        </p:spPr>
      </p:pic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522360" y="0"/>
            <a:ext cx="10830960" cy="914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200" b="1" strike="noStrike" spc="-1">
                <a:solidFill>
                  <a:srgbClr val="EBEBEB"/>
                </a:solidFill>
                <a:latin typeface="Georgia"/>
              </a:rPr>
              <a:t>Великие изобретения</a:t>
            </a:r>
            <a:endParaRPr lang="ru-RU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03" name="Объект 1"/>
          <p:cNvPicPr/>
          <p:nvPr/>
        </p:nvPicPr>
        <p:blipFill>
          <a:blip r:embed="rId3"/>
          <a:stretch/>
        </p:blipFill>
        <p:spPr>
          <a:xfrm>
            <a:off x="7907040" y="912240"/>
            <a:ext cx="4023720" cy="3048120"/>
          </a:xfrm>
          <a:prstGeom prst="rect">
            <a:avLst/>
          </a:prstGeom>
          <a:ln w="0">
            <a:noFill/>
          </a:ln>
        </p:spPr>
      </p:pic>
      <p:pic>
        <p:nvPicPr>
          <p:cNvPr id="404" name="Рисунок 5"/>
          <p:cNvPicPr/>
          <p:nvPr/>
        </p:nvPicPr>
        <p:blipFill>
          <a:blip r:embed="rId4"/>
          <a:stretch/>
        </p:blipFill>
        <p:spPr>
          <a:xfrm>
            <a:off x="122760" y="912240"/>
            <a:ext cx="3883320" cy="2941560"/>
          </a:xfrm>
          <a:prstGeom prst="rect">
            <a:avLst/>
          </a:prstGeom>
          <a:ln w="0">
            <a:noFill/>
          </a:ln>
        </p:spPr>
      </p:pic>
      <p:pic>
        <p:nvPicPr>
          <p:cNvPr id="405" name="Рисунок 6"/>
          <p:cNvPicPr/>
          <p:nvPr/>
        </p:nvPicPr>
        <p:blipFill>
          <a:blip r:embed="rId5"/>
          <a:stretch/>
        </p:blipFill>
        <p:spPr>
          <a:xfrm>
            <a:off x="3810240" y="3552480"/>
            <a:ext cx="4292280" cy="3251520"/>
          </a:xfrm>
          <a:prstGeom prst="rect">
            <a:avLst/>
          </a:prstGeom>
          <a:ln w="0">
            <a:noFill/>
          </a:ln>
        </p:spPr>
      </p:pic>
      <p:pic>
        <p:nvPicPr>
          <p:cNvPr id="406" name="Рисунок 9"/>
          <p:cNvPicPr/>
          <p:nvPr/>
        </p:nvPicPr>
        <p:blipFill>
          <a:blip r:embed="rId6"/>
          <a:stretch/>
        </p:blipFill>
        <p:spPr>
          <a:xfrm>
            <a:off x="140400" y="3918240"/>
            <a:ext cx="3735360" cy="2829600"/>
          </a:xfrm>
          <a:prstGeom prst="rect">
            <a:avLst/>
          </a:prstGeom>
          <a:ln w="0">
            <a:noFill/>
          </a:ln>
        </p:spPr>
      </p:pic>
      <p:pic>
        <p:nvPicPr>
          <p:cNvPr id="407" name="Объект 4"/>
          <p:cNvPicPr/>
          <p:nvPr/>
        </p:nvPicPr>
        <p:blipFill>
          <a:blip r:embed="rId7"/>
          <a:stretch/>
        </p:blipFill>
        <p:spPr>
          <a:xfrm>
            <a:off x="8110440" y="3918240"/>
            <a:ext cx="3735360" cy="2829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Рисунок 6"/>
          <p:cNvPicPr/>
          <p:nvPr/>
        </p:nvPicPr>
        <p:blipFill>
          <a:blip r:embed="rId2"/>
          <a:stretch/>
        </p:blipFill>
        <p:spPr>
          <a:xfrm>
            <a:off x="3439800" y="237960"/>
            <a:ext cx="4801320" cy="3636720"/>
          </a:xfrm>
          <a:prstGeom prst="rect">
            <a:avLst/>
          </a:prstGeom>
          <a:ln w="0">
            <a:noFill/>
          </a:ln>
        </p:spPr>
      </p:pic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10" name="Объект 9"/>
          <p:cNvPicPr/>
          <p:nvPr/>
        </p:nvPicPr>
        <p:blipFill>
          <a:blip r:embed="rId3"/>
          <a:stretch/>
        </p:blipFill>
        <p:spPr>
          <a:xfrm>
            <a:off x="7489080" y="3221280"/>
            <a:ext cx="4475160" cy="3390120"/>
          </a:xfrm>
          <a:prstGeom prst="rect">
            <a:avLst/>
          </a:prstGeom>
          <a:ln w="0">
            <a:noFill/>
          </a:ln>
        </p:spPr>
      </p:pic>
      <p:pic>
        <p:nvPicPr>
          <p:cNvPr id="411" name="Объект 4"/>
          <p:cNvPicPr/>
          <p:nvPr/>
        </p:nvPicPr>
        <p:blipFill>
          <a:blip r:embed="rId4"/>
          <a:stretch/>
        </p:blipFill>
        <p:spPr>
          <a:xfrm>
            <a:off x="299520" y="3221280"/>
            <a:ext cx="4475160" cy="3390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220320" y="452880"/>
            <a:ext cx="983016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1" strike="noStrike" spc="-1">
                <a:solidFill>
                  <a:srgbClr val="EBEBEB"/>
                </a:solidFill>
                <a:latin typeface="Georgia"/>
              </a:rPr>
              <a:t>Великие ученые и изобретатели</a:t>
            </a:r>
            <a:endParaRPr lang="ru-RU" sz="44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13" name="Рисунок 6"/>
          <p:cNvPicPr/>
          <p:nvPr/>
        </p:nvPicPr>
        <p:blipFill>
          <a:blip r:embed="rId2"/>
          <a:stretch/>
        </p:blipFill>
        <p:spPr>
          <a:xfrm>
            <a:off x="365400" y="1920960"/>
            <a:ext cx="3349800" cy="4745160"/>
          </a:xfrm>
          <a:prstGeom prst="rect">
            <a:avLst/>
          </a:prstGeom>
          <a:ln w="0">
            <a:noFill/>
          </a:ln>
        </p:spPr>
      </p:pic>
      <p:pic>
        <p:nvPicPr>
          <p:cNvPr id="414" name="Рисунок 8"/>
          <p:cNvPicPr/>
          <p:nvPr/>
        </p:nvPicPr>
        <p:blipFill>
          <a:blip r:embed="rId3"/>
          <a:stretch/>
        </p:blipFill>
        <p:spPr>
          <a:xfrm>
            <a:off x="4430880" y="1920960"/>
            <a:ext cx="3355200" cy="4745160"/>
          </a:xfrm>
          <a:prstGeom prst="rect">
            <a:avLst/>
          </a:prstGeom>
          <a:ln w="0">
            <a:noFill/>
          </a:ln>
        </p:spPr>
      </p:pic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16" name="Объект 4"/>
          <p:cNvPicPr/>
          <p:nvPr/>
        </p:nvPicPr>
        <p:blipFill>
          <a:blip r:embed="rId4"/>
          <a:stretch/>
        </p:blipFill>
        <p:spPr>
          <a:xfrm>
            <a:off x="8502120" y="1922760"/>
            <a:ext cx="3343680" cy="4743000"/>
          </a:xfrm>
          <a:prstGeom prst="rect">
            <a:avLst/>
          </a:prstGeom>
          <a:ln w="0">
            <a:noFill/>
          </a:ln>
        </p:spPr>
      </p:pic>
      <p:sp>
        <p:nvSpPr>
          <p:cNvPr id="417" name="PlaceHolder 3"/>
          <p:cNvSpPr>
            <a:spLocks noGrp="1"/>
          </p:cNvSpPr>
          <p:nvPr>
            <p:ph/>
          </p:nvPr>
        </p:nvSpPr>
        <p:spPr>
          <a:xfrm>
            <a:off x="5654520" y="2055960"/>
            <a:ext cx="4395960" cy="41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19" name="Объект 4"/>
          <p:cNvPicPr/>
          <p:nvPr/>
        </p:nvPicPr>
        <p:blipFill>
          <a:blip r:embed="rId2"/>
          <a:stretch/>
        </p:blipFill>
        <p:spPr>
          <a:xfrm>
            <a:off x="301320" y="1841400"/>
            <a:ext cx="3111480" cy="4426200"/>
          </a:xfrm>
          <a:prstGeom prst="rect">
            <a:avLst/>
          </a:prstGeom>
          <a:ln w="0">
            <a:noFill/>
          </a:ln>
        </p:spPr>
      </p:pic>
      <p:pic>
        <p:nvPicPr>
          <p:cNvPr id="420" name="Рисунок 6"/>
          <p:cNvPicPr/>
          <p:nvPr/>
        </p:nvPicPr>
        <p:blipFill>
          <a:blip r:embed="rId3"/>
          <a:stretch/>
        </p:blipFill>
        <p:spPr>
          <a:xfrm>
            <a:off x="8830800" y="1833840"/>
            <a:ext cx="3121920" cy="4422240"/>
          </a:xfrm>
          <a:prstGeom prst="rect">
            <a:avLst/>
          </a:prstGeom>
          <a:ln w="0">
            <a:noFill/>
          </a:ln>
        </p:spPr>
      </p:pic>
      <p:pic>
        <p:nvPicPr>
          <p:cNvPr id="421" name="Рисунок 7"/>
          <p:cNvPicPr/>
          <p:nvPr/>
        </p:nvPicPr>
        <p:blipFill>
          <a:blip r:embed="rId4"/>
          <a:stretch/>
        </p:blipFill>
        <p:spPr>
          <a:xfrm>
            <a:off x="3816360" y="2132640"/>
            <a:ext cx="4659120" cy="4123080"/>
          </a:xfrm>
          <a:prstGeom prst="rect">
            <a:avLst/>
          </a:prstGeom>
          <a:ln w="0">
            <a:noFill/>
          </a:ln>
        </p:spPr>
      </p:pic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838080" y="1310760"/>
            <a:ext cx="10515240" cy="4952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  <a:buNone/>
            </a:pPr>
            <a:r>
              <a:rPr lang="ru-RU" sz="4200" b="1" strike="noStrike" spc="-1">
                <a:solidFill>
                  <a:srgbClr val="EBEBEB"/>
                </a:solidFill>
                <a:latin typeface="Georgia"/>
              </a:rPr>
              <a:t>«</a:t>
            </a:r>
            <a:r>
              <a:rPr lang="ru-RU" sz="4900" b="1" strike="noStrike" spc="-1">
                <a:solidFill>
                  <a:srgbClr val="EBEBEB"/>
                </a:solidFill>
                <a:latin typeface="Georgia"/>
              </a:rPr>
              <a:t>Там, где предается забвению культурное и историческое прошлое страны, неизменно начинается нравственное разложение нации»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ru-RU" sz="49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51480" y="0"/>
            <a:ext cx="10151640" cy="1378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200" b="1" strike="noStrike" spc="-1">
                <a:solidFill>
                  <a:srgbClr val="EBEBEB"/>
                </a:solidFill>
                <a:latin typeface="Georgia"/>
              </a:rPr>
              <a:t>Великие русские поэты, писатели </a:t>
            </a:r>
            <a:endParaRPr lang="ru-RU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24" name="Объект 11"/>
          <p:cNvPicPr/>
          <p:nvPr/>
        </p:nvPicPr>
        <p:blipFill>
          <a:blip r:embed="rId2"/>
          <a:stretch/>
        </p:blipFill>
        <p:spPr>
          <a:xfrm>
            <a:off x="5518080" y="5060160"/>
            <a:ext cx="6571800" cy="1714320"/>
          </a:xfrm>
          <a:prstGeom prst="rect">
            <a:avLst/>
          </a:prstGeom>
          <a:ln w="0">
            <a:noFill/>
          </a:ln>
        </p:spPr>
      </p:pic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7895880" y="3976920"/>
            <a:ext cx="4295880" cy="928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600" b="1" strike="noStrike" spc="-1">
                <a:solidFill>
                  <a:srgbClr val="FFFFFF"/>
                </a:solidFill>
                <a:latin typeface="Georgia"/>
              </a:rPr>
              <a:t>композиторы</a:t>
            </a:r>
            <a:endParaRPr lang="ru-RU" sz="36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26" name="Рисунок 17"/>
          <p:cNvPicPr/>
          <p:nvPr/>
        </p:nvPicPr>
        <p:blipFill>
          <a:blip r:embed="rId3"/>
          <a:stretch/>
        </p:blipFill>
        <p:spPr>
          <a:xfrm>
            <a:off x="51480" y="723240"/>
            <a:ext cx="7640640" cy="4336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3"/>
          <p:cNvSpPr>
            <a:spLocks noGrp="1"/>
          </p:cNvSpPr>
          <p:nvPr>
            <p:ph/>
          </p:nvPr>
        </p:nvSpPr>
        <p:spPr>
          <a:xfrm>
            <a:off x="4038600" y="452880"/>
            <a:ext cx="7950200" cy="5795280"/>
          </a:xfrm>
          <a:prstGeom prst="roundRect">
            <a:avLst>
              <a:gd name="adj" fmla="val 1858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outerShdw blurRad="50760" dist="50760" dir="5400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pic>
        <p:nvPicPr>
          <p:cNvPr id="8" name="Рисунок 4"/>
          <p:cNvPicPr>
            <a:picLocks noGrp="1"/>
          </p:cNvPicPr>
          <p:nvPr>
            <p:ph/>
          </p:nvPr>
        </p:nvPicPr>
        <p:blipFill>
          <a:blip r:embed="rId3"/>
          <a:stretch/>
        </p:blipFill>
        <p:spPr>
          <a:xfrm>
            <a:off x="258780" y="1066800"/>
            <a:ext cx="3683000" cy="51813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447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652320" y="4250880"/>
            <a:ext cx="293976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174240" y="5183640"/>
            <a:ext cx="2208960" cy="1274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Georgia"/>
              </a:rPr>
              <a:t>Александр</a:t>
            </a: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Georgia"/>
              </a:rPr>
              <a:t>Вампилов</a:t>
            </a: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3889440" y="4250880"/>
            <a:ext cx="293004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/>
          </p:nvPr>
        </p:nvSpPr>
        <p:spPr>
          <a:xfrm>
            <a:off x="2958840" y="5183640"/>
            <a:ext cx="2050200" cy="1274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Georgia"/>
              </a:rPr>
              <a:t>Евгений</a:t>
            </a: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Georgia"/>
              </a:rPr>
              <a:t> Евтушенко</a:t>
            </a: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3" name="PlaceHolder 6"/>
          <p:cNvSpPr>
            <a:spLocks noGrp="1"/>
          </p:cNvSpPr>
          <p:nvPr>
            <p:ph/>
          </p:nvPr>
        </p:nvSpPr>
        <p:spPr>
          <a:xfrm>
            <a:off x="7124760" y="4250880"/>
            <a:ext cx="293184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4" name="PlaceHolder 7"/>
          <p:cNvSpPr>
            <a:spLocks noGrp="1"/>
          </p:cNvSpPr>
          <p:nvPr>
            <p:ph/>
          </p:nvPr>
        </p:nvSpPr>
        <p:spPr>
          <a:xfrm>
            <a:off x="5584320" y="5183640"/>
            <a:ext cx="2891880" cy="1274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200" b="1" strike="noStrike" spc="-1">
                <a:solidFill>
                  <a:srgbClr val="FFFFFF"/>
                </a:solidFill>
                <a:latin typeface="Georgia"/>
              </a:rPr>
              <a:t>Валентин      Распутин</a:t>
            </a:r>
            <a:endParaRPr lang="ru-RU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36" name="Рисунок 10"/>
          <p:cNvPicPr/>
          <p:nvPr/>
        </p:nvPicPr>
        <p:blipFill>
          <a:blip r:embed="rId2"/>
          <a:stretch/>
        </p:blipFill>
        <p:spPr>
          <a:xfrm>
            <a:off x="371880" y="2083320"/>
            <a:ext cx="2011320" cy="2830680"/>
          </a:xfrm>
          <a:prstGeom prst="rect">
            <a:avLst/>
          </a:prstGeom>
          <a:ln w="0">
            <a:noFill/>
          </a:ln>
        </p:spPr>
      </p:pic>
      <p:pic>
        <p:nvPicPr>
          <p:cNvPr id="437" name="Рисунок 11"/>
          <p:cNvPicPr/>
          <p:nvPr/>
        </p:nvPicPr>
        <p:blipFill>
          <a:blip r:embed="rId3"/>
          <a:stretch/>
        </p:blipFill>
        <p:spPr>
          <a:xfrm>
            <a:off x="2958840" y="2065680"/>
            <a:ext cx="2050200" cy="2865960"/>
          </a:xfrm>
          <a:prstGeom prst="rect">
            <a:avLst/>
          </a:prstGeom>
          <a:ln w="0">
            <a:noFill/>
          </a:ln>
        </p:spPr>
      </p:pic>
      <p:pic>
        <p:nvPicPr>
          <p:cNvPr id="438" name="Рисунок 12"/>
          <p:cNvPicPr/>
          <p:nvPr/>
        </p:nvPicPr>
        <p:blipFill>
          <a:blip r:embed="rId4"/>
          <a:stretch/>
        </p:blipFill>
        <p:spPr>
          <a:xfrm>
            <a:off x="5544360" y="2083320"/>
            <a:ext cx="2931840" cy="2869920"/>
          </a:xfrm>
          <a:prstGeom prst="rect">
            <a:avLst/>
          </a:prstGeom>
          <a:ln w="0">
            <a:noFill/>
          </a:ln>
        </p:spPr>
      </p:pic>
      <p:pic>
        <p:nvPicPr>
          <p:cNvPr id="439" name="Рисунок 13"/>
          <p:cNvPicPr/>
          <p:nvPr/>
        </p:nvPicPr>
        <p:blipFill>
          <a:blip r:embed="rId5"/>
          <a:stretch/>
        </p:blipFill>
        <p:spPr>
          <a:xfrm>
            <a:off x="8881200" y="2144880"/>
            <a:ext cx="3029760" cy="2746440"/>
          </a:xfrm>
          <a:prstGeom prst="rect">
            <a:avLst/>
          </a:prstGeom>
          <a:ln w="0">
            <a:noFill/>
          </a:ln>
        </p:spPr>
      </p:pic>
      <p:sp>
        <p:nvSpPr>
          <p:cNvPr id="440" name="Прямоугольник 28"/>
          <p:cNvSpPr/>
          <p:nvPr/>
        </p:nvSpPr>
        <p:spPr>
          <a:xfrm>
            <a:off x="9311760" y="5451840"/>
            <a:ext cx="2599200" cy="100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FFFFFF"/>
                </a:solidFill>
                <a:latin typeface="Georgia"/>
              </a:rPr>
              <a:t>Денис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FFFFFF"/>
                </a:solidFill>
                <a:latin typeface="Georgia"/>
              </a:rPr>
              <a:t>Мацуев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632880" y="1981080"/>
            <a:ext cx="294660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534600" y="5469120"/>
            <a:ext cx="2964960" cy="1119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500" lnSpcReduction="1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Georgia"/>
              </a:rPr>
              <a:t>Борис </a:t>
            </a: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Georgia"/>
              </a:rPr>
              <a:t>Волынов</a:t>
            </a: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/>
          </p:nvPr>
        </p:nvSpPr>
        <p:spPr>
          <a:xfrm>
            <a:off x="3883680" y="1981080"/>
            <a:ext cx="293580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5" name="PlaceHolder 5"/>
          <p:cNvSpPr>
            <a:spLocks noGrp="1"/>
          </p:cNvSpPr>
          <p:nvPr>
            <p:ph/>
          </p:nvPr>
        </p:nvSpPr>
        <p:spPr>
          <a:xfrm>
            <a:off x="4167720" y="5341320"/>
            <a:ext cx="3735360" cy="1248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Georgia"/>
              </a:rPr>
              <a:t>Александр </a:t>
            </a: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Georgia"/>
              </a:rPr>
              <a:t>Полищук</a:t>
            </a: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6" name="PlaceHolder 6"/>
          <p:cNvSpPr>
            <a:spLocks noGrp="1"/>
          </p:cNvSpPr>
          <p:nvPr>
            <p:ph/>
          </p:nvPr>
        </p:nvSpPr>
        <p:spPr>
          <a:xfrm>
            <a:off x="7124760" y="1981080"/>
            <a:ext cx="293184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7" name="PlaceHolder 7"/>
          <p:cNvSpPr>
            <a:spLocks noGrp="1"/>
          </p:cNvSpPr>
          <p:nvPr>
            <p:ph/>
          </p:nvPr>
        </p:nvSpPr>
        <p:spPr>
          <a:xfrm>
            <a:off x="8491320" y="5469120"/>
            <a:ext cx="3118680" cy="1119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500" lnSpcReduction="1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Georgia"/>
              </a:rPr>
              <a:t>Анатолий</a:t>
            </a: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Georgia"/>
              </a:rPr>
              <a:t> Иванишин</a:t>
            </a:r>
            <a:endParaRPr lang="ru-RU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48" name="Объект 3"/>
          <p:cNvPicPr/>
          <p:nvPr/>
        </p:nvPicPr>
        <p:blipFill>
          <a:blip r:embed="rId2"/>
          <a:stretch/>
        </p:blipFill>
        <p:spPr>
          <a:xfrm>
            <a:off x="534600" y="1225080"/>
            <a:ext cx="2964960" cy="4115880"/>
          </a:xfrm>
          <a:prstGeom prst="rect">
            <a:avLst/>
          </a:prstGeom>
          <a:ln w="0">
            <a:noFill/>
          </a:ln>
        </p:spPr>
      </p:pic>
      <p:pic>
        <p:nvPicPr>
          <p:cNvPr id="449" name="Рисунок 4"/>
          <p:cNvPicPr/>
          <p:nvPr/>
        </p:nvPicPr>
        <p:blipFill>
          <a:blip r:embed="rId3"/>
          <a:stretch/>
        </p:blipFill>
        <p:spPr>
          <a:xfrm>
            <a:off x="4167720" y="1853280"/>
            <a:ext cx="3735360" cy="3099600"/>
          </a:xfrm>
          <a:prstGeom prst="rect">
            <a:avLst/>
          </a:prstGeom>
          <a:ln w="0">
            <a:noFill/>
          </a:ln>
        </p:spPr>
      </p:pic>
      <p:pic>
        <p:nvPicPr>
          <p:cNvPr id="450" name="Рисунок 5"/>
          <p:cNvPicPr/>
          <p:nvPr/>
        </p:nvPicPr>
        <p:blipFill>
          <a:blip r:embed="rId4"/>
          <a:stretch/>
        </p:blipFill>
        <p:spPr>
          <a:xfrm>
            <a:off x="8491320" y="1153080"/>
            <a:ext cx="3118680" cy="417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2365920" y="5834880"/>
            <a:ext cx="7684560" cy="667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200" b="1" strike="noStrike" spc="-1">
                <a:solidFill>
                  <a:srgbClr val="EBEBEB"/>
                </a:solidFill>
                <a:latin typeface="Georgia"/>
              </a:rPr>
              <a:t>1923-1993гг</a:t>
            </a:r>
            <a:endParaRPr lang="ru-RU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52" name="Объект 3"/>
          <p:cNvPicPr/>
          <p:nvPr/>
        </p:nvPicPr>
        <p:blipFill>
          <a:blip r:embed="rId2"/>
          <a:stretch/>
        </p:blipFill>
        <p:spPr>
          <a:xfrm>
            <a:off x="871560" y="151200"/>
            <a:ext cx="10013760" cy="581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54" name="Объект 3"/>
          <p:cNvPicPr/>
          <p:nvPr/>
        </p:nvPicPr>
        <p:blipFill>
          <a:blip r:embed="rId2"/>
          <a:stretch/>
        </p:blipFill>
        <p:spPr>
          <a:xfrm>
            <a:off x="400680" y="266040"/>
            <a:ext cx="3038760" cy="2020680"/>
          </a:xfrm>
          <a:prstGeom prst="rect">
            <a:avLst/>
          </a:prstGeom>
          <a:ln w="0">
            <a:noFill/>
          </a:ln>
        </p:spPr>
      </p:pic>
      <p:pic>
        <p:nvPicPr>
          <p:cNvPr id="455" name="Рисунок 4"/>
          <p:cNvPicPr/>
          <p:nvPr/>
        </p:nvPicPr>
        <p:blipFill>
          <a:blip r:embed="rId3"/>
          <a:stretch/>
        </p:blipFill>
        <p:spPr>
          <a:xfrm>
            <a:off x="2970000" y="3656880"/>
            <a:ext cx="9015840" cy="3048120"/>
          </a:xfrm>
          <a:prstGeom prst="rect">
            <a:avLst/>
          </a:prstGeom>
          <a:ln w="0">
            <a:noFill/>
          </a:ln>
        </p:spPr>
      </p:pic>
      <p:pic>
        <p:nvPicPr>
          <p:cNvPr id="456" name="Рисунок 6"/>
          <p:cNvPicPr/>
          <p:nvPr/>
        </p:nvPicPr>
        <p:blipFill>
          <a:blip r:embed="rId4"/>
          <a:stretch/>
        </p:blipFill>
        <p:spPr>
          <a:xfrm>
            <a:off x="4217040" y="315720"/>
            <a:ext cx="3097800" cy="3204360"/>
          </a:xfrm>
          <a:prstGeom prst="rect">
            <a:avLst/>
          </a:prstGeom>
          <a:ln w="0">
            <a:noFill/>
          </a:ln>
        </p:spPr>
      </p:pic>
      <p:pic>
        <p:nvPicPr>
          <p:cNvPr id="457" name="Рисунок 7"/>
          <p:cNvPicPr/>
          <p:nvPr/>
        </p:nvPicPr>
        <p:blipFill>
          <a:blip r:embed="rId5"/>
          <a:stretch/>
        </p:blipFill>
        <p:spPr>
          <a:xfrm>
            <a:off x="284760" y="2572560"/>
            <a:ext cx="2568600" cy="4132440"/>
          </a:xfrm>
          <a:prstGeom prst="rect">
            <a:avLst/>
          </a:prstGeom>
          <a:ln w="0">
            <a:noFill/>
          </a:ln>
        </p:spPr>
      </p:pic>
      <p:pic>
        <p:nvPicPr>
          <p:cNvPr id="458" name="Рисунок 8"/>
          <p:cNvPicPr/>
          <p:nvPr/>
        </p:nvPicPr>
        <p:blipFill>
          <a:blip r:embed="rId6"/>
          <a:stretch/>
        </p:blipFill>
        <p:spPr>
          <a:xfrm>
            <a:off x="9153000" y="216000"/>
            <a:ext cx="2832480" cy="3403800"/>
          </a:xfrm>
          <a:prstGeom prst="rect">
            <a:avLst/>
          </a:prstGeom>
          <a:ln w="0">
            <a:noFill/>
          </a:ln>
        </p:spPr>
      </p:pic>
      <p:pic>
        <p:nvPicPr>
          <p:cNvPr id="459" name="Рисунок 458"/>
          <p:cNvPicPr/>
          <p:nvPr/>
        </p:nvPicPr>
        <p:blipFill>
          <a:blip r:embed="rId7"/>
          <a:stretch/>
        </p:blipFill>
        <p:spPr>
          <a:xfrm>
            <a:off x="546120" y="546120"/>
            <a:ext cx="507960" cy="482760"/>
          </a:xfrm>
          <a:prstGeom prst="rect">
            <a:avLst/>
          </a:prstGeom>
          <a:ln w="0">
            <a:noFill/>
          </a:ln>
        </p:spPr>
      </p:pic>
      <p:pic>
        <p:nvPicPr>
          <p:cNvPr id="460" name="Рисунок 459"/>
          <p:cNvPicPr/>
          <p:nvPr/>
        </p:nvPicPr>
        <p:blipFill>
          <a:blip r:embed="rId8"/>
          <a:stretch/>
        </p:blipFill>
        <p:spPr>
          <a:xfrm>
            <a:off x="635040" y="635040"/>
            <a:ext cx="507960" cy="482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62" name="Объект 3"/>
          <p:cNvPicPr/>
          <p:nvPr/>
        </p:nvPicPr>
        <p:blipFill>
          <a:blip r:embed="rId2"/>
          <a:stretch/>
        </p:blipFill>
        <p:spPr>
          <a:xfrm>
            <a:off x="533880" y="452880"/>
            <a:ext cx="4392720" cy="6023880"/>
          </a:xfrm>
          <a:prstGeom prst="rect">
            <a:avLst/>
          </a:prstGeom>
          <a:ln w="0">
            <a:noFill/>
          </a:ln>
        </p:spPr>
      </p:pic>
      <p:pic>
        <p:nvPicPr>
          <p:cNvPr id="463" name="Рисунок 4"/>
          <p:cNvPicPr/>
          <p:nvPr/>
        </p:nvPicPr>
        <p:blipFill>
          <a:blip r:embed="rId3"/>
          <a:stretch/>
        </p:blipFill>
        <p:spPr>
          <a:xfrm>
            <a:off x="5577840" y="4281480"/>
            <a:ext cx="5912640" cy="2194920"/>
          </a:xfrm>
          <a:prstGeom prst="rect">
            <a:avLst/>
          </a:prstGeom>
          <a:ln w="0">
            <a:noFill/>
          </a:ln>
        </p:spPr>
      </p:pic>
      <p:pic>
        <p:nvPicPr>
          <p:cNvPr id="464" name="Рисунок 5"/>
          <p:cNvPicPr/>
          <p:nvPr/>
        </p:nvPicPr>
        <p:blipFill>
          <a:blip r:embed="rId4"/>
          <a:stretch/>
        </p:blipFill>
        <p:spPr>
          <a:xfrm>
            <a:off x="6461640" y="452880"/>
            <a:ext cx="3701160" cy="3739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381000" y="452880"/>
            <a:ext cx="10058400" cy="3865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«Посмотрите, далеко не все страны, не все народы смогли пройти такое испытание временем, существовать, развиваться, преодолевать трудности и укреплять себя более чем тысячу лет. За эту тысячу лет наши предки, поколения, которые жили до нас, предприняли колоссальные усилия для того, чтобы наша страна стала той державой — могучей, великой державой, — какой она является </a:t>
            </a:r>
            <a:r>
              <a:rPr lang="ru-RU" sz="2800" b="1" dirty="0" smtClean="0">
                <a:solidFill>
                  <a:schemeClr val="bg1"/>
                </a:solidFill>
              </a:rPr>
              <a:t>сегодня…. Но возникает вопрос: если мы существуем более тысячи лет, так активно развиваемся и укрепляем себя, значит, что-то у нас есть такое, что этому способствует. Это что-то — это внутренний «ядерный реактор» нашего народа, нашего человека, русского человека, российского человека, который позволяет двигаться вперед.“ (Путин В.В., 2017г)</a:t>
            </a:r>
            <a:r>
              <a:rPr lang="ru-RU" sz="2800" b="0" strike="noStrike" spc="-1" dirty="0" smtClean="0">
                <a:solidFill>
                  <a:schemeClr val="bg1"/>
                </a:solidFill>
                <a:latin typeface="Century Gothic"/>
              </a:rPr>
              <a:t/>
            </a:r>
            <a:br>
              <a:rPr lang="ru-RU" sz="2800" b="0" strike="noStrike" spc="-1" dirty="0" smtClean="0">
                <a:solidFill>
                  <a:schemeClr val="bg1"/>
                </a:solidFill>
                <a:latin typeface="Century Gothic"/>
              </a:rPr>
            </a:br>
            <a:endParaRPr lang="ru-RU" sz="2800" b="0" strike="noStrike" spc="-1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381000" y="2209800"/>
            <a:ext cx="11633200" cy="403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0" indent="0" algn="just">
              <a:buNone/>
            </a:pPr>
            <a:endParaRPr lang="ru-RU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2488960"/>
          </a:xfrm>
        </p:spPr>
        <p:txBody>
          <a:bodyPr/>
          <a:lstStyle/>
          <a:p>
            <a:endParaRPr lang="ru-RU" sz="32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46200" y="635000"/>
            <a:ext cx="10428200" cy="5283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«Благополучие</a:t>
            </a:r>
            <a:r>
              <a:rPr lang="ru-RU" sz="3200" b="1" dirty="0">
                <a:solidFill>
                  <a:schemeClr val="bg1"/>
                </a:solidFill>
              </a:rPr>
              <a:t>, само существование целых государств и народов, их успех и жизнеспособность всегда берут начало в мощной корневой системе своей культуры и ценностей, опыта и традиций предков. В конечном счёте, как это всегда и было в истории, судьба России – в надёжных руках нашего многонационального народа. Верю в вашу поддержку, в ту непобедимую силу, которую даёт нам наша любовь к </a:t>
            </a:r>
            <a:r>
              <a:rPr lang="ru-RU" sz="3200" b="1" dirty="0" smtClean="0">
                <a:solidFill>
                  <a:schemeClr val="bg1"/>
                </a:solidFill>
              </a:rPr>
              <a:t>Отечеству» </a:t>
            </a:r>
          </a:p>
          <a:p>
            <a:pPr marL="0" indent="0" algn="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(В.В. Путин </a:t>
            </a:r>
            <a:r>
              <a:rPr lang="ru-RU" sz="3200" b="1" dirty="0">
                <a:solidFill>
                  <a:schemeClr val="bg1"/>
                </a:solidFill>
              </a:rPr>
              <a:t>2023г)</a:t>
            </a:r>
            <a:endParaRPr lang="ru-RU" sz="3200" dirty="0">
              <a:solidFill>
                <a:schemeClr val="bg1"/>
              </a:solidFill>
            </a:endParaRP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752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838080" y="2058840"/>
            <a:ext cx="10515240" cy="4515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2"/>
              </a:rPr>
              <a:t>Восточные славяне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, </a:t>
            </a: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3"/>
              </a:rPr>
              <a:t>народ русь</a:t>
            </a:r>
            <a:endParaRPr lang="ru-RU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4"/>
              </a:rPr>
              <a:t>Киевская Русь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 (</a:t>
            </a: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5"/>
              </a:rPr>
              <a:t>IX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—</a:t>
            </a: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6"/>
              </a:rPr>
              <a:t>XII века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)</a:t>
            </a: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7"/>
              </a:rPr>
              <a:t>Великое княжество Владимирское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 (</a:t>
            </a: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8"/>
              </a:rPr>
              <a:t>1125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—</a:t>
            </a: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9"/>
              </a:rPr>
              <a:t>1389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)</a:t>
            </a: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10"/>
              </a:rPr>
              <a:t>Великое княжество Московское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 (</a:t>
            </a: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11"/>
              </a:rPr>
              <a:t>1263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—</a:t>
            </a: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12"/>
              </a:rPr>
              <a:t>1478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)</a:t>
            </a: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13"/>
              </a:rPr>
              <a:t>Русское государство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 (</a:t>
            </a: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12"/>
              </a:rPr>
              <a:t>1478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—</a:t>
            </a: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14"/>
              </a:rPr>
              <a:t>1721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)</a:t>
            </a: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15"/>
              </a:rPr>
              <a:t>Российская империя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 (</a:t>
            </a: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14"/>
              </a:rPr>
              <a:t>1721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—</a:t>
            </a: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16"/>
              </a:rPr>
              <a:t>1917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)</a:t>
            </a: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17"/>
              </a:rPr>
              <a:t>РСФСР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 (</a:t>
            </a: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18"/>
              </a:rPr>
              <a:t>1917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—</a:t>
            </a: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19"/>
              </a:rPr>
              <a:t>1922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)</a:t>
            </a: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20"/>
              </a:rPr>
              <a:t>СССР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 (</a:t>
            </a: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21"/>
              </a:rPr>
              <a:t>1922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—</a:t>
            </a:r>
            <a:r>
              <a:rPr lang="ru-RU" sz="2200" b="0" u="sng" strike="noStrike" spc="-1">
                <a:solidFill>
                  <a:srgbClr val="58C1BA"/>
                </a:solidFill>
                <a:uFillTx/>
                <a:latin typeface="Century Gothic"/>
                <a:hlinkClick r:id="rId22"/>
              </a:rPr>
              <a:t>1991</a:t>
            </a:r>
            <a:r>
              <a:rPr lang="ru-RU" sz="2200" b="0" strike="noStrike" spc="-1">
                <a:solidFill>
                  <a:srgbClr val="FFFFFF"/>
                </a:solidFill>
                <a:latin typeface="Century Gothic"/>
              </a:rPr>
              <a:t>)</a:t>
            </a: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ru-RU" sz="2200" b="1" u="sng" strike="noStrike" spc="-1">
                <a:solidFill>
                  <a:srgbClr val="58C1BA"/>
                </a:solidFill>
                <a:uFillTx/>
                <a:latin typeface="Century Gothic"/>
                <a:hlinkClick r:id="rId23"/>
              </a:rPr>
              <a:t>Российская Федерация</a:t>
            </a:r>
            <a:r>
              <a:rPr lang="ru-RU" sz="2200" b="1" strike="noStrike" spc="-1">
                <a:solidFill>
                  <a:srgbClr val="FFFFFF"/>
                </a:solidFill>
                <a:latin typeface="Century Gothic"/>
              </a:rPr>
              <a:t> (с </a:t>
            </a:r>
            <a:r>
              <a:rPr lang="ru-RU" sz="2200" b="1" u="sng" strike="noStrike" spc="-1">
                <a:solidFill>
                  <a:srgbClr val="58C1BA"/>
                </a:solidFill>
                <a:uFillTx/>
                <a:latin typeface="Century Gothic"/>
                <a:hlinkClick r:id="rId24"/>
              </a:rPr>
              <a:t>1991</a:t>
            </a:r>
            <a:r>
              <a:rPr lang="ru-RU" sz="2200" b="1" strike="noStrike" spc="-1">
                <a:solidFill>
                  <a:srgbClr val="FFFFFF"/>
                </a:solidFill>
                <a:latin typeface="Century Gothic"/>
              </a:rPr>
              <a:t>)</a:t>
            </a:r>
            <a:endParaRPr lang="ru-RU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58" name="Рисунок 5" descr="Печать Александра Невского — князя Новгородского, Великого князя Владимирского"/>
          <p:cNvPicPr/>
          <p:nvPr/>
        </p:nvPicPr>
        <p:blipFill>
          <a:blip r:embed="rId25"/>
          <a:stretch/>
        </p:blipFill>
        <p:spPr>
          <a:xfrm>
            <a:off x="1161000" y="604440"/>
            <a:ext cx="944280" cy="945000"/>
          </a:xfrm>
          <a:prstGeom prst="rect">
            <a:avLst/>
          </a:prstGeom>
          <a:ln w="0">
            <a:noFill/>
          </a:ln>
        </p:spPr>
      </p:pic>
      <p:pic>
        <p:nvPicPr>
          <p:cNvPr id="359" name="Рисунок 6" descr="Герб Ивана III"/>
          <p:cNvPicPr/>
          <p:nvPr/>
        </p:nvPicPr>
        <p:blipFill>
          <a:blip r:embed="rId26"/>
          <a:stretch/>
        </p:blipFill>
        <p:spPr>
          <a:xfrm>
            <a:off x="2632680" y="604440"/>
            <a:ext cx="918360" cy="933480"/>
          </a:xfrm>
          <a:prstGeom prst="rect">
            <a:avLst/>
          </a:prstGeom>
          <a:ln w="0">
            <a:noFill/>
          </a:ln>
        </p:spPr>
      </p:pic>
      <p:pic>
        <p:nvPicPr>
          <p:cNvPr id="360" name="Рисунок 7" descr="Малый герб Российской империи"/>
          <p:cNvPicPr/>
          <p:nvPr/>
        </p:nvPicPr>
        <p:blipFill>
          <a:blip r:embed="rId27"/>
          <a:stretch/>
        </p:blipFill>
        <p:spPr>
          <a:xfrm>
            <a:off x="4154760" y="615960"/>
            <a:ext cx="1047960" cy="933480"/>
          </a:xfrm>
          <a:prstGeom prst="rect">
            <a:avLst/>
          </a:prstGeom>
          <a:ln w="0">
            <a:noFill/>
          </a:ln>
        </p:spPr>
      </p:pic>
      <p:pic>
        <p:nvPicPr>
          <p:cNvPr id="361" name="Рисунок 8" descr="Coat of arms of the Russian Republic.svg"/>
          <p:cNvPicPr/>
          <p:nvPr/>
        </p:nvPicPr>
        <p:blipFill>
          <a:blip r:embed="rId28"/>
          <a:stretch/>
        </p:blipFill>
        <p:spPr>
          <a:xfrm>
            <a:off x="5869440" y="658440"/>
            <a:ext cx="1002960" cy="891000"/>
          </a:xfrm>
          <a:prstGeom prst="rect">
            <a:avLst/>
          </a:prstGeom>
          <a:ln w="0">
            <a:noFill/>
          </a:ln>
        </p:spPr>
      </p:pic>
      <p:pic>
        <p:nvPicPr>
          <p:cNvPr id="362" name="Рисунок 9" descr="Герб СССР"/>
          <p:cNvPicPr/>
          <p:nvPr/>
        </p:nvPicPr>
        <p:blipFill>
          <a:blip r:embed="rId29"/>
          <a:stretch/>
        </p:blipFill>
        <p:spPr>
          <a:xfrm>
            <a:off x="7615800" y="625680"/>
            <a:ext cx="1014840" cy="891000"/>
          </a:xfrm>
          <a:prstGeom prst="rect">
            <a:avLst/>
          </a:prstGeom>
          <a:ln w="0">
            <a:noFill/>
          </a:ln>
        </p:spPr>
      </p:pic>
      <p:pic>
        <p:nvPicPr>
          <p:cNvPr id="363" name="Рисунок 10" descr="Герб Российской Федерации"/>
          <p:cNvPicPr/>
          <p:nvPr/>
        </p:nvPicPr>
        <p:blipFill>
          <a:blip r:embed="rId30"/>
          <a:stretch/>
        </p:blipFill>
        <p:spPr>
          <a:xfrm>
            <a:off x="9234360" y="604440"/>
            <a:ext cx="1139040" cy="933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838080" y="130680"/>
            <a:ext cx="10515240" cy="783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200" b="1" strike="noStrike" spc="-1">
                <a:solidFill>
                  <a:srgbClr val="EBEBEB"/>
                </a:solidFill>
                <a:latin typeface="Georgia"/>
              </a:rPr>
              <a:t>Киевская Русь</a:t>
            </a:r>
            <a:endParaRPr lang="ru-RU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65" name="Объект 4"/>
          <p:cNvPicPr/>
          <p:nvPr/>
        </p:nvPicPr>
        <p:blipFill>
          <a:blip r:embed="rId2"/>
          <a:stretch/>
        </p:blipFill>
        <p:spPr>
          <a:xfrm>
            <a:off x="1240920" y="914400"/>
            <a:ext cx="9709560" cy="5770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91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200" b="1" strike="noStrike" spc="-1">
                <a:solidFill>
                  <a:srgbClr val="EBEBEB"/>
                </a:solidFill>
                <a:latin typeface="Georgia"/>
              </a:rPr>
              <a:t>Московская Русь</a:t>
            </a:r>
            <a:r>
              <a:t/>
            </a:r>
            <a:br/>
            <a:endParaRPr lang="ru-RU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graphicFrame>
        <p:nvGraphicFramePr>
          <p:cNvPr id="367" name="Объект 3"/>
          <p:cNvGraphicFramePr/>
          <p:nvPr/>
        </p:nvGraphicFramePr>
        <p:xfrm>
          <a:off x="838080" y="1165680"/>
          <a:ext cx="10515600" cy="581172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1328-1341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2"/>
                        </a:rPr>
                        <a:t>Иван </a:t>
                      </a:r>
                      <a:r>
                        <a:rPr lang="en-US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2"/>
                        </a:rPr>
                        <a:t>I </a:t>
                      </a: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2"/>
                        </a:rPr>
                        <a:t>Даниилович Калита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 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1341-1353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3"/>
                        </a:rPr>
                        <a:t>Симеон Иванович Гордый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 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1353-1359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4"/>
                        </a:rPr>
                        <a:t>Иван </a:t>
                      </a:r>
                      <a:r>
                        <a:rPr lang="en-US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4"/>
                        </a:rPr>
                        <a:t>II </a:t>
                      </a: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4"/>
                        </a:rPr>
                        <a:t>Иванович Милостивый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 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1359-1363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5"/>
                        </a:rPr>
                        <a:t>Дмитрий Константинович Суздальский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 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1363-1389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6"/>
                        </a:rPr>
                        <a:t>Дмитрий Иванович Донской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 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1389-1425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7"/>
                        </a:rPr>
                        <a:t>Василий </a:t>
                      </a:r>
                      <a:r>
                        <a:rPr lang="en-US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7"/>
                        </a:rPr>
                        <a:t>I </a:t>
                      </a: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7"/>
                        </a:rPr>
                        <a:t>Дмитриевич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 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1425-1433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8"/>
                        </a:rPr>
                        <a:t>Василий </a:t>
                      </a:r>
                      <a:r>
                        <a:rPr lang="en-US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8"/>
                        </a:rPr>
                        <a:t>II </a:t>
                      </a: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8"/>
                        </a:rPr>
                        <a:t>Васильевич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 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1433-1434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9"/>
                        </a:rPr>
                        <a:t>Юрий Дмитриевич Звенигородский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800" b="0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 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9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1434-1462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8"/>
                        </a:rPr>
                        <a:t>Василий </a:t>
                      </a:r>
                      <a:r>
                        <a:rPr lang="en-US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8"/>
                        </a:rPr>
                        <a:t>II </a:t>
                      </a: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8"/>
                        </a:rPr>
                        <a:t>Васильевич Темный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8720" marR="18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2363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graphicFrame>
        <p:nvGraphicFramePr>
          <p:cNvPr id="369" name="Таблица 2"/>
          <p:cNvGraphicFramePr/>
          <p:nvPr>
            <p:extLst>
              <p:ext uri="{D42A27DB-BD31-4B8C-83A1-F6EECF244321}">
                <p14:modId xmlns:p14="http://schemas.microsoft.com/office/powerpoint/2010/main" val="3494226066"/>
              </p:ext>
            </p:extLst>
          </p:nvPr>
        </p:nvGraphicFramePr>
        <p:xfrm>
          <a:off x="254160" y="685800"/>
          <a:ext cx="11422440" cy="6044400"/>
        </p:xfrm>
        <a:graphic>
          <a:graphicData uri="http://schemas.openxmlformats.org/drawingml/2006/table">
            <a:tbl>
              <a:tblPr/>
              <a:tblGrid>
                <a:gridCol w="22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5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ЦЕНТРАЛИЗОВАННОЕ ГОСУДАРСТВО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ПРИМЕЧАНИЯ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1462-1505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2"/>
                        </a:rPr>
                        <a:t>Иван </a:t>
                      </a:r>
                      <a:r>
                        <a:rPr lang="en-US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2"/>
                        </a:rPr>
                        <a:t>III </a:t>
                      </a: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2"/>
                        </a:rPr>
                        <a:t>Васильевич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1505-1533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3"/>
                        </a:rPr>
                        <a:t>Василий </a:t>
                      </a:r>
                      <a:r>
                        <a:rPr lang="en-US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3"/>
                        </a:rPr>
                        <a:t>III </a:t>
                      </a: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3"/>
                        </a:rPr>
                        <a:t>Иванович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1533-1584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1" u="sng" strike="noStrike" spc="-1" dirty="0">
                          <a:solidFill>
                            <a:schemeClr val="tx1"/>
                          </a:solidFill>
                          <a:uFillTx/>
                          <a:latin typeface="Georgia"/>
                          <a:hlinkClick r:id="rId4"/>
                        </a:rPr>
                        <a:t>Иван </a:t>
                      </a:r>
                      <a:r>
                        <a:rPr lang="en-US" sz="2400" b="1" u="sng" strike="noStrike" spc="-1" dirty="0">
                          <a:solidFill>
                            <a:schemeClr val="tx1"/>
                          </a:solidFill>
                          <a:uFillTx/>
                          <a:latin typeface="Georgia"/>
                          <a:hlinkClick r:id="rId4"/>
                        </a:rPr>
                        <a:t>IV </a:t>
                      </a:r>
                      <a:r>
                        <a:rPr lang="ru-RU" sz="2400" b="1" u="sng" strike="noStrike" spc="-1" dirty="0">
                          <a:solidFill>
                            <a:schemeClr val="tx1"/>
                          </a:solidFill>
                          <a:uFillTx/>
                          <a:latin typeface="Georgia"/>
                          <a:hlinkClick r:id="rId4"/>
                        </a:rPr>
                        <a:t>Васильевич Грозный</a:t>
                      </a:r>
                      <a:endParaRPr lang="ru-RU" sz="2400" b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1584-1598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5"/>
                        </a:rPr>
                        <a:t>Федор Иванович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Конец династии Рюриковичей;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1598-1605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6"/>
                        </a:rPr>
                        <a:t>Борис Федорович Годунов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1605-1605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7"/>
                        </a:rPr>
                        <a:t>Федор Борисович Годунов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1605-1606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8"/>
                        </a:rPr>
                        <a:t>Лжедмитрий </a:t>
                      </a:r>
                      <a:r>
                        <a:rPr lang="en-US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8"/>
                        </a:rPr>
                        <a:t>I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Смутное время;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1606-1610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9"/>
                        </a:rPr>
                        <a:t>Василий </a:t>
                      </a:r>
                      <a:r>
                        <a:rPr lang="en-US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9"/>
                        </a:rPr>
                        <a:t>IV </a:t>
                      </a: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9"/>
                        </a:rPr>
                        <a:t>Шуйский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1610-1613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u="sng" strike="noStrike" spc="-1">
                          <a:solidFill>
                            <a:srgbClr val="58C1BA"/>
                          </a:solidFill>
                          <a:uFillTx/>
                          <a:latin typeface="Georgia"/>
                          <a:hlinkClick r:id="rId10"/>
                        </a:rPr>
                        <a:t>Семибоярщина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16560" marR="1656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200" b="1" strike="noStrike" spc="-1">
                <a:solidFill>
                  <a:srgbClr val="EBEBEB"/>
                </a:solidFill>
                <a:latin typeface="Georgia"/>
              </a:rPr>
              <a:t>Династия Романовых</a:t>
            </a:r>
            <a:endParaRPr lang="ru-RU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71" name="Объект 4"/>
          <p:cNvPicPr/>
          <p:nvPr/>
        </p:nvPicPr>
        <p:blipFill>
          <a:blip r:embed="rId2"/>
          <a:stretch/>
        </p:blipFill>
        <p:spPr>
          <a:xfrm>
            <a:off x="472320" y="1622160"/>
            <a:ext cx="11292480" cy="474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203040" y="0"/>
            <a:ext cx="10145160" cy="1852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200" b="1" strike="noStrike" spc="-1">
                <a:solidFill>
                  <a:srgbClr val="EBEBEB"/>
                </a:solidFill>
                <a:latin typeface="Georgia"/>
              </a:rPr>
              <a:t>Руководители и </a:t>
            </a:r>
            <a:r>
              <a:t/>
            </a:r>
            <a:br/>
            <a:r>
              <a:rPr lang="ru-RU" sz="4200" b="1" strike="noStrike" spc="-1">
                <a:solidFill>
                  <a:srgbClr val="EBEBEB"/>
                </a:solidFill>
                <a:latin typeface="Georgia"/>
              </a:rPr>
              <a:t>первый президент СССР</a:t>
            </a:r>
            <a:endParaRPr lang="ru-RU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73" name="Объект 3"/>
          <p:cNvPicPr/>
          <p:nvPr/>
        </p:nvPicPr>
        <p:blipFill>
          <a:blip r:embed="rId2"/>
          <a:stretch/>
        </p:blipFill>
        <p:spPr>
          <a:xfrm>
            <a:off x="1611000" y="1538640"/>
            <a:ext cx="7634160" cy="5206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46200" y="116280"/>
            <a:ext cx="9404280" cy="173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200" b="1" strike="noStrike" spc="-1">
                <a:solidFill>
                  <a:srgbClr val="EBEBEB"/>
                </a:solidFill>
                <a:latin typeface="Georgia"/>
              </a:rPr>
              <a:t>Президенты РФ</a:t>
            </a:r>
            <a:endParaRPr lang="ru-RU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75" name="Объект 3"/>
          <p:cNvPicPr/>
          <p:nvPr/>
        </p:nvPicPr>
        <p:blipFill>
          <a:blip r:embed="rId2"/>
          <a:stretch/>
        </p:blipFill>
        <p:spPr>
          <a:xfrm>
            <a:off x="1640160" y="984600"/>
            <a:ext cx="7779600" cy="5826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897</TotalTime>
  <Words>257</Words>
  <Application>Microsoft Office PowerPoint</Application>
  <PresentationFormat>Широкоэкранный</PresentationFormat>
  <Paragraphs>104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44" baseType="lpstr">
      <vt:lpstr>Microsoft YaHei</vt:lpstr>
      <vt:lpstr>Arial</vt:lpstr>
      <vt:lpstr>Century Gothic</vt:lpstr>
      <vt:lpstr>DejaVu Sans</vt:lpstr>
      <vt:lpstr>Georgia</vt:lpstr>
      <vt:lpstr>Symbol</vt:lpstr>
      <vt:lpstr>Times New Roman</vt:lpstr>
      <vt:lpstr>Wingdings</vt:lpstr>
      <vt:lpstr>Wingdings 3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Русь,  Россия,  Родина моя!</vt:lpstr>
      <vt:lpstr>«Там, где предается забвению культурное и историческое прошлое страны, неизменно начинается нравственное разложение нации»   </vt:lpstr>
      <vt:lpstr>Презентация PowerPoint</vt:lpstr>
      <vt:lpstr>Киевская Русь</vt:lpstr>
      <vt:lpstr>Московская Русь </vt:lpstr>
      <vt:lpstr>Презентация PowerPoint</vt:lpstr>
      <vt:lpstr>Династия Романовых</vt:lpstr>
      <vt:lpstr>Руководители и  первый президент СССР</vt:lpstr>
      <vt:lpstr>Президенты РФ</vt:lpstr>
      <vt:lpstr>                      Великие сражения  Невская битва (1240г)                              Ледовое побоище (1242г)             </vt:lpstr>
      <vt:lpstr>     Куликовская битва (1380г)                        Московская битва (1612г)</vt:lpstr>
      <vt:lpstr>Битва под Полтавой (1709г))       </vt:lpstr>
      <vt:lpstr>Великая Отечественная война (1941-1945гг) </vt:lpstr>
      <vt:lpstr>Презентация PowerPoint</vt:lpstr>
      <vt:lpstr>Презентация PowerPoint</vt:lpstr>
      <vt:lpstr>Великие изобретения</vt:lpstr>
      <vt:lpstr>Презентация PowerPoint</vt:lpstr>
      <vt:lpstr>Великие ученые и изобретатели</vt:lpstr>
      <vt:lpstr>Презентация PowerPoint</vt:lpstr>
      <vt:lpstr>Великие русские поэты, писатели </vt:lpstr>
      <vt:lpstr>Презентация PowerPoint</vt:lpstr>
      <vt:lpstr>Презентация PowerPoint</vt:lpstr>
      <vt:lpstr>Презентация PowerPoint</vt:lpstr>
      <vt:lpstr>1923-1993гг</vt:lpstr>
      <vt:lpstr>Презентация PowerPoint</vt:lpstr>
      <vt:lpstr>Презентация PowerPoint</vt:lpstr>
      <vt:lpstr>«Посмотрите, далеко не все страны, не все народы смогли пройти такое испытание временем, существовать, развиваться, преодолевать трудности и укреплять себя более чем тысячу лет. За эту тысячу лет наши предки, поколения, которые жили до нас, предприняли колоссальные усилия для того, чтобы наша страна стала той державой — могучей, великой державой, — какой она является сегодня…. Но возникает вопрос: если мы существуем более тысячи лет, так активно развиваемся и укрепляем себя, значит, что-то у нас есть такое, что этому способствует. Это что-то — это внутренний «ядерный реактор» нашего народа, нашего человека, русского человека, российского человека, который позволяет двигаться вперед.“ (Путин В.В., 2017г)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государства Российского</dc:title>
  <dc:subject/>
  <dc:creator>ДНС</dc:creator>
  <dc:description/>
  <cp:lastModifiedBy>ДНС</cp:lastModifiedBy>
  <cp:revision>55</cp:revision>
  <dcterms:created xsi:type="dcterms:W3CDTF">2023-03-11T12:40:43Z</dcterms:created>
  <dcterms:modified xsi:type="dcterms:W3CDTF">2023-03-14T03:03:45Z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26</vt:i4>
  </property>
</Properties>
</file>