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58" r:id="rId6"/>
    <p:sldId id="266" r:id="rId7"/>
    <p:sldId id="269" r:id="rId8"/>
    <p:sldId id="265" r:id="rId9"/>
    <p:sldId id="270" r:id="rId10"/>
    <p:sldId id="260" r:id="rId11"/>
    <p:sldId id="268" r:id="rId12"/>
    <p:sldId id="271" r:id="rId13"/>
    <p:sldId id="261" r:id="rId14"/>
    <p:sldId id="263" r:id="rId15"/>
    <p:sldId id="267" r:id="rId16"/>
    <p:sldId id="259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6" d="100"/>
          <a:sy n="96" d="100"/>
        </p:scale>
        <p:origin x="-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9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2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8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23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8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1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3EA5-C255-44B6-8B3B-7B4D2C91E3A7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C93D7-091B-454B-B343-B632B16C38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0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24" y="340658"/>
            <a:ext cx="4833257" cy="36202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69" y="4697505"/>
            <a:ext cx="5342965" cy="1129553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Загадки.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9600" y="835691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чуковский портрет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787" y="2287781"/>
            <a:ext cx="5626660" cy="421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59217" y="596348"/>
            <a:ext cx="5408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выполнила учитель начальных классов</a:t>
            </a:r>
          </a:p>
          <a:p>
            <a:r>
              <a:rPr lang="ru-RU" dirty="0" smtClean="0"/>
              <a:t>ГБОУ Школа № 777 </a:t>
            </a:r>
            <a:r>
              <a:rPr lang="ru-RU" dirty="0" err="1" smtClean="0"/>
              <a:t>г.Москвы</a:t>
            </a:r>
            <a:endParaRPr lang="ru-RU" dirty="0" smtClean="0"/>
          </a:p>
          <a:p>
            <a:r>
              <a:rPr lang="ru-RU" dirty="0" smtClean="0"/>
              <a:t>Обухова Л.В.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2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Пароход.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пароход картинки для детей рисовать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22" y="1978566"/>
            <a:ext cx="40576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199" y="1900519"/>
            <a:ext cx="6163235" cy="4464422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Паровоз</a:t>
            </a:r>
          </a:p>
          <a:p>
            <a:pPr marL="0" indent="0">
              <a:buNone/>
            </a:pPr>
            <a:r>
              <a:rPr lang="ru-RU" b="1" i="1" dirty="0" smtClean="0"/>
              <a:t>Без колёс!</a:t>
            </a:r>
          </a:p>
          <a:p>
            <a:pPr marL="0" indent="0">
              <a:buNone/>
            </a:pPr>
            <a:r>
              <a:rPr lang="ru-RU" b="1" i="1" dirty="0" smtClean="0"/>
              <a:t>Вот так чудо -  паровоз!</a:t>
            </a:r>
          </a:p>
          <a:p>
            <a:pPr marL="0" indent="0">
              <a:buNone/>
            </a:pPr>
            <a:r>
              <a:rPr lang="ru-RU" b="1" i="1" dirty="0" smtClean="0"/>
              <a:t>Не с ума ли он сошёл!</a:t>
            </a:r>
          </a:p>
          <a:p>
            <a:pPr marL="0" indent="0">
              <a:buNone/>
            </a:pPr>
            <a:r>
              <a:rPr lang="ru-RU" b="1" i="1" dirty="0" smtClean="0"/>
              <a:t>Прямо по морю пошёл!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6705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Autofit/>
          </a:bodyPr>
          <a:lstStyle/>
          <a:p>
            <a:r>
              <a:rPr lang="ru-RU" sz="83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Пугало и огородные птицы.</a:t>
            </a:r>
            <a:endParaRPr lang="ru-RU" sz="83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9499"/>
            <a:ext cx="5240383" cy="2964090"/>
          </a:xfrm>
        </p:spPr>
        <p:txBody>
          <a:bodyPr/>
          <a:lstStyle/>
          <a:p>
            <a:r>
              <a:rPr lang="ru-RU" b="1" i="1" dirty="0"/>
              <a:t>На малину налетели,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Поклевать её хотели.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Но увидели урода —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скорей из огорода!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А урод сидит на палке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С бородою из мочалки.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136" y="1881051"/>
            <a:ext cx="3671979" cy="47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146" y="796537"/>
            <a:ext cx="3686175" cy="6188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Подъёмный кран.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067697" cy="4351338"/>
          </a:xfrm>
        </p:spPr>
        <p:txBody>
          <a:bodyPr/>
          <a:lstStyle/>
          <a:p>
            <a:r>
              <a:rPr lang="ru-RU" b="1" i="1" dirty="0"/>
              <a:t>Я великан! Вон ту громадную</a:t>
            </a:r>
            <a:br>
              <a:rPr lang="ru-RU" b="1" i="1" dirty="0"/>
            </a:br>
            <a:r>
              <a:rPr lang="ru-RU" b="1" i="1" dirty="0"/>
              <a:t>Многопудовую плиту</a:t>
            </a:r>
            <a:br>
              <a:rPr lang="ru-RU" b="1" i="1" dirty="0"/>
            </a:br>
            <a:r>
              <a:rPr lang="ru-RU" b="1" i="1" dirty="0"/>
              <a:t>Я, словно плитку шоколадную,</a:t>
            </a:r>
            <a:br>
              <a:rPr lang="ru-RU" b="1" i="1" dirty="0"/>
            </a:br>
            <a:r>
              <a:rPr lang="ru-RU" b="1" i="1" dirty="0"/>
              <a:t>Вмиг поднимаю в высоту.</a:t>
            </a:r>
          </a:p>
          <a:p>
            <a:r>
              <a:rPr lang="ru-RU" b="1" i="1" dirty="0"/>
              <a:t>И если я могучей лапою</a:t>
            </a:r>
            <a:br>
              <a:rPr lang="ru-RU" b="1" i="1" dirty="0"/>
            </a:br>
            <a:r>
              <a:rPr lang="ru-RU" b="1" i="1" dirty="0"/>
              <a:t>Слона или верблюда сцапаю,</a:t>
            </a:r>
            <a:br>
              <a:rPr lang="ru-RU" b="1" i="1" dirty="0"/>
            </a:br>
            <a:r>
              <a:rPr lang="ru-RU" b="1" i="1" dirty="0"/>
              <a:t>Я их обоих буду рад</a:t>
            </a:r>
            <a:br>
              <a:rPr lang="ru-RU" b="1" i="1" dirty="0"/>
            </a:br>
            <a:r>
              <a:rPr lang="ru-RU" b="1" i="1" dirty="0"/>
              <a:t>Поднять, как маленьких котят.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36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527" y="2525771"/>
            <a:ext cx="5691050" cy="3786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3" y="806450"/>
            <a:ext cx="2857500" cy="2038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Расчёска, гребень.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48497" cy="206504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Хожу – брожу, не по лесам,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А по усам, по волосам,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И зубы у меня длинней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Чем у волков, и медведей!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159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640" y="1690688"/>
            <a:ext cx="3842656" cy="4962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7" y="365125"/>
            <a:ext cx="11974284" cy="1325563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Солнечный луч на земле.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5"/>
            <a:ext cx="8057605" cy="4351338"/>
          </a:xfrm>
        </p:spPr>
        <p:txBody>
          <a:bodyPr/>
          <a:lstStyle/>
          <a:p>
            <a:r>
              <a:rPr lang="ru-RU" b="1" i="1" dirty="0"/>
              <a:t>Лежит, лежит копеечка у нашего колодца.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Хорошая копеечка, а в руки не даётся.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/>
              <a:t>Подите</a:t>
            </a:r>
            <a:r>
              <a:rPr lang="ru-RU" b="1" i="1" dirty="0"/>
              <a:t> приведите четырнадцать коней,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/>
              <a:t>Подите</a:t>
            </a:r>
            <a:r>
              <a:rPr lang="ru-RU" b="1" i="1" dirty="0"/>
              <a:t> позовите пятнадцать силачей!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Пускай они попробуют копеечку поднять,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Чтоб Машенька копеечкой могла бы поиграть!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кони прискакали, и силачи пришли,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Но маленькой копеечки не подняли с земли,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Не подняли, не подняли и сдвинуть не могли.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09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Сосулька.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26874" cy="1919061"/>
          </a:xfrm>
        </p:spPr>
        <p:txBody>
          <a:bodyPr/>
          <a:lstStyle/>
          <a:p>
            <a:r>
              <a:rPr lang="ru-RU" b="1" i="1" dirty="0"/>
              <a:t>Растёт она вниз головою,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Не летом растёт, а зимою.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Но солнце её припечёт —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Заплачет она и умрёт.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0" y="1549173"/>
            <a:ext cx="59817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Цыплёнок.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r>
              <a:rPr lang="ru-RU" b="1" i="1" dirty="0" smtClean="0"/>
              <a:t>Был белый дом, </a:t>
            </a:r>
          </a:p>
          <a:p>
            <a:pPr marL="0" indent="0">
              <a:buNone/>
            </a:pPr>
            <a:r>
              <a:rPr lang="ru-RU" b="1" i="1" dirty="0" smtClean="0"/>
              <a:t>   Чудесный дом</a:t>
            </a:r>
          </a:p>
          <a:p>
            <a:pPr marL="0" indent="0">
              <a:buNone/>
            </a:pPr>
            <a:r>
              <a:rPr lang="ru-RU" b="1" i="1" dirty="0" smtClean="0"/>
              <a:t>   И что-то застучало в нём.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И он разбился, и оттуда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Живое выбежало чудо – 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Такое тёплое, такое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Пушистое и золотое.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88" y="1027906"/>
            <a:ext cx="4691711" cy="51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Интернет – ресурсы Яндекс.</a:t>
            </a:r>
          </a:p>
          <a:p>
            <a:r>
              <a:rPr lang="en-US" dirty="0"/>
              <a:t>http://www.chukovskiy.ru/</a:t>
            </a:r>
          </a:p>
          <a:p>
            <a:r>
              <a:rPr lang="en-US" dirty="0"/>
              <a:t>https://infourok.ru/prezentaciya-k-uroku-literaturnogo-chteniya-korney-ivanovich-chukovskiy-biografiya-1169768.html</a:t>
            </a:r>
          </a:p>
          <a:p>
            <a:r>
              <a:rPr lang="en-US" dirty="0"/>
              <a:t>https://nsportal.ru/ap/library/drugoe/2017/05/16/biografiya-k-i-chukovskogo-prezentatsiya</a:t>
            </a:r>
          </a:p>
          <a:p>
            <a:r>
              <a:rPr lang="en-US"/>
              <a:t>https://iv-obdu.ru/fond-redkoy-knigi/imena/korney-ivanovich-chukovskiy/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8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5554"/>
            <a:ext cx="4717869" cy="4490086"/>
          </a:xfrm>
        </p:spPr>
        <p:txBody>
          <a:bodyPr/>
          <a:lstStyle/>
          <a:p>
            <a:r>
              <a:rPr lang="ru-RU" b="1" i="1" dirty="0" smtClean="0"/>
              <a:t>Была телега у меня,</a:t>
            </a:r>
          </a:p>
          <a:p>
            <a:pPr marL="0" indent="0">
              <a:buNone/>
            </a:pPr>
            <a:r>
              <a:rPr lang="ru-RU" b="1" i="1" dirty="0" smtClean="0"/>
              <a:t>  Да только не было коня,</a:t>
            </a:r>
          </a:p>
          <a:p>
            <a:pPr marL="0" indent="0">
              <a:buNone/>
            </a:pPr>
            <a:r>
              <a:rPr lang="ru-RU" b="1" i="1" dirty="0" smtClean="0"/>
              <a:t>  И вдруг она заржала,</a:t>
            </a:r>
          </a:p>
          <a:p>
            <a:pPr marL="0" indent="0">
              <a:buNone/>
            </a:pPr>
            <a:r>
              <a:rPr lang="ru-RU" b="1" i="1" dirty="0" smtClean="0"/>
              <a:t>  Заржала – побежала, </a:t>
            </a:r>
          </a:p>
          <a:p>
            <a:pPr marL="0" indent="0">
              <a:buNone/>
            </a:pPr>
            <a:r>
              <a:rPr lang="ru-RU" b="1" i="1" dirty="0" smtClean="0"/>
              <a:t>  Телега без коня!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2050" name="Picture 2" descr="автомобиль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2830286"/>
            <a:ext cx="43434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Автомобиль.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Губы и зубы.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09" y="1825625"/>
            <a:ext cx="6148251" cy="4351338"/>
          </a:xfrm>
        </p:spPr>
        <p:txBody>
          <a:bodyPr/>
          <a:lstStyle/>
          <a:p>
            <a:r>
              <a:rPr lang="ru-RU" b="1" i="1" dirty="0"/>
              <a:t>Красные двери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 пещере моей,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Белые звери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Сидят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У дверей.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мясо и хлеб — всю добычу мою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Я с радостью белым зверям отдаю!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207" y="1707084"/>
            <a:ext cx="5502793" cy="344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124" y="2023888"/>
            <a:ext cx="3605213" cy="3733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Детские ботинки.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165434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Всюду, всюду мы вдвоём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Неразлучные идём.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Мы гуляем по лугам,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По зелёным берегам,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Вниз по лестнице сбегаем,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Вдоль по улице шагаем.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Но чуть вечер на порог,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Остаёмся мы без ног,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А безногим — вот беда! —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Ни туда и ни сюда!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Что ж? Полезем под кровать,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Будем там тихонько спать,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А когда вернутся ноги,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Вновь поскачем по дороге.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70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115" y="2382974"/>
            <a:ext cx="4204062" cy="2345780"/>
          </a:xfrm>
        </p:spPr>
        <p:txBody>
          <a:bodyPr/>
          <a:lstStyle/>
          <a:p>
            <a:r>
              <a:rPr lang="ru-RU" b="1" i="1" dirty="0" smtClean="0"/>
              <a:t>Вот иголки и булавки </a:t>
            </a:r>
          </a:p>
          <a:p>
            <a:pPr marL="0" indent="0">
              <a:buNone/>
            </a:pPr>
            <a:r>
              <a:rPr lang="ru-RU" b="1" i="1" dirty="0"/>
              <a:t> В</a:t>
            </a:r>
            <a:r>
              <a:rPr lang="ru-RU" b="1" i="1" dirty="0" smtClean="0"/>
              <a:t>ылезают из-под лавки.</a:t>
            </a:r>
          </a:p>
          <a:p>
            <a:pPr marL="0" indent="0">
              <a:buNone/>
            </a:pPr>
            <a:r>
              <a:rPr lang="ru-RU" b="1" i="1" dirty="0" smtClean="0"/>
              <a:t> На меня они глядят</a:t>
            </a:r>
          </a:p>
          <a:p>
            <a:pPr marL="0" indent="0">
              <a:buNone/>
            </a:pPr>
            <a:r>
              <a:rPr lang="ru-RU" b="1" i="1" dirty="0" smtClean="0"/>
              <a:t> Молока они хотят.</a:t>
            </a:r>
            <a:endParaRPr lang="ru-RU" b="1" i="1" dirty="0"/>
          </a:p>
        </p:txBody>
      </p:sp>
      <p:pic>
        <p:nvPicPr>
          <p:cNvPr id="3074" name="Picture 2" descr="Картинки ежика для детей. (4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125"/>
            <a:ext cx="48768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Ёжик.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Зеркало.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825343" cy="4351338"/>
          </a:xfrm>
        </p:spPr>
        <p:txBody>
          <a:bodyPr/>
          <a:lstStyle/>
          <a:p>
            <a:r>
              <a:rPr lang="ru-RU" b="1" i="1" dirty="0"/>
              <a:t>Мудрец в нём видел мудреца,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Глупец — глупца,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Баран — барана,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Овцу в нём видела овца,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обезьяну — обезьяна,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Но вот подвели к нему Федю Баратова,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Федя </a:t>
            </a:r>
            <a:r>
              <a:rPr lang="ru-RU" b="1" i="1" dirty="0" err="1"/>
              <a:t>неряху</a:t>
            </a:r>
            <a:r>
              <a:rPr lang="ru-RU" b="1" i="1" dirty="0"/>
              <a:t> увидел лохматого.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211" y="1126127"/>
            <a:ext cx="4038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Иголка.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918166" cy="2310946"/>
          </a:xfrm>
        </p:spPr>
        <p:txBody>
          <a:bodyPr/>
          <a:lstStyle/>
          <a:p>
            <a:r>
              <a:rPr lang="ru-RU" b="1" i="1" dirty="0"/>
              <a:t>Я одноухая старуха,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Я прыгаю по полотну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И нитку длинную из уха,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Как паутинку, я тяну.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827314"/>
            <a:ext cx="5442539" cy="560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493" y="1690688"/>
            <a:ext cx="4237701" cy="38634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Коньки.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49834"/>
            <a:ext cx="4752703" cy="4351338"/>
          </a:xfrm>
        </p:spPr>
        <p:txBody>
          <a:bodyPr/>
          <a:lstStyle/>
          <a:p>
            <a:r>
              <a:rPr lang="ru-RU" b="1" i="1" dirty="0" smtClean="0"/>
              <a:t>Два коня у меня,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Два коня,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По воде они возят меня,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А вода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Тверда,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 Словно каменная!</a:t>
            </a:r>
          </a:p>
          <a:p>
            <a:pPr marL="0" indent="0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 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276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Крапива.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265023" cy="1335586"/>
          </a:xfrm>
        </p:spPr>
        <p:txBody>
          <a:bodyPr/>
          <a:lstStyle/>
          <a:p>
            <a:r>
              <a:rPr lang="ru-RU" b="1" i="1" dirty="0"/>
              <a:t>Ах, не трогайте меня: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>Обожгу и без огня!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927" y="1027906"/>
            <a:ext cx="352425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50" y="2353469"/>
            <a:ext cx="2789977" cy="41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288</Words>
  <Application>Microsoft Office PowerPoint</Application>
  <PresentationFormat>Произвольный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Загадки.</vt:lpstr>
      <vt:lpstr>      Автомобиль.</vt:lpstr>
      <vt:lpstr>Губы и зубы.</vt:lpstr>
      <vt:lpstr>Детские ботинки.</vt:lpstr>
      <vt:lpstr> Ёжик.</vt:lpstr>
      <vt:lpstr>Зеркало.</vt:lpstr>
      <vt:lpstr>Иголка.</vt:lpstr>
      <vt:lpstr>Коньки.</vt:lpstr>
      <vt:lpstr>Крапива.</vt:lpstr>
      <vt:lpstr>Пароход.</vt:lpstr>
      <vt:lpstr>Пугало и огородные птицы.</vt:lpstr>
      <vt:lpstr>Подъёмный кран.</vt:lpstr>
      <vt:lpstr>Расчёска, гребень.</vt:lpstr>
      <vt:lpstr>Солнечный луч на земле.</vt:lpstr>
      <vt:lpstr>Сосулька.</vt:lpstr>
      <vt:lpstr>Цыплёнок.</vt:lpstr>
      <vt:lpstr>Литература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</dc:title>
  <dc:creator>Пользователь Windows</dc:creator>
  <cp:lastModifiedBy>Учитель</cp:lastModifiedBy>
  <cp:revision>13</cp:revision>
  <dcterms:created xsi:type="dcterms:W3CDTF">2023-02-20T15:13:32Z</dcterms:created>
  <dcterms:modified xsi:type="dcterms:W3CDTF">2023-02-21T10:07:19Z</dcterms:modified>
</cp:coreProperties>
</file>