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5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79" r:id="rId11"/>
    <p:sldId id="265" r:id="rId12"/>
    <p:sldId id="267" r:id="rId13"/>
    <p:sldId id="268" r:id="rId14"/>
    <p:sldId id="283" r:id="rId15"/>
    <p:sldId id="282" r:id="rId16"/>
    <p:sldId id="269" r:id="rId17"/>
    <p:sldId id="270" r:id="rId18"/>
    <p:sldId id="274" r:id="rId19"/>
    <p:sldId id="275" r:id="rId20"/>
    <p:sldId id="277" r:id="rId21"/>
    <p:sldId id="276" r:id="rId22"/>
    <p:sldId id="284" r:id="rId23"/>
    <p:sldId id="273" r:id="rId24"/>
    <p:sldId id="272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78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8853-0035-4456-8A12-6C8B06AC299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6B56E7-F1A1-4EDF-BF10-0568421FB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8853-0035-4456-8A12-6C8B06AC299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56E7-F1A1-4EDF-BF10-0568421FB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8853-0035-4456-8A12-6C8B06AC299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56E7-F1A1-4EDF-BF10-0568421FB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8853-0035-4456-8A12-6C8B06AC299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6B56E7-F1A1-4EDF-BF10-0568421FB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8853-0035-4456-8A12-6C8B06AC299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56E7-F1A1-4EDF-BF10-0568421FB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8853-0035-4456-8A12-6C8B06AC299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56E7-F1A1-4EDF-BF10-0568421FB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8853-0035-4456-8A12-6C8B06AC299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6B56E7-F1A1-4EDF-BF10-0568421FB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8853-0035-4456-8A12-6C8B06AC299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56E7-F1A1-4EDF-BF10-0568421FB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8853-0035-4456-8A12-6C8B06AC299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56E7-F1A1-4EDF-BF10-0568421FB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8853-0035-4456-8A12-6C8B06AC299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56E7-F1A1-4EDF-BF10-0568421FB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8853-0035-4456-8A12-6C8B06AC299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56E7-F1A1-4EDF-BF10-0568421FB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128853-0035-4456-8A12-6C8B06AC299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6B56E7-F1A1-4EDF-BF10-0568421FB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933056"/>
            <a:ext cx="8458200" cy="1440160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cap="small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br>
              <a:rPr lang="ru-RU" sz="2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cap="small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br>
              <a:rPr lang="ru-RU" sz="2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cap="small" dirty="0" smtClean="0">
                <a:latin typeface="Times New Roman" pitchFamily="18" charset="0"/>
                <a:cs typeface="Times New Roman" pitchFamily="18" charset="0"/>
              </a:rPr>
              <a:t>«ГОБУ СКШИ №9 г.Иркутска»</a:t>
            </a:r>
            <a:br>
              <a:rPr lang="ru-RU" sz="2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cap="small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cap="small" dirty="0" smtClean="0">
                <a:latin typeface="Times New Roman" pitchFamily="18" charset="0"/>
                <a:cs typeface="Times New Roman" pitchFamily="18" charset="0"/>
              </a:rPr>
              <a:t>умская Наталья Викторовна</a:t>
            </a:r>
            <a:endParaRPr lang="ru-RU" sz="2400" cap="sm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по чтению к рассказу Николая Сладкова «Почему ноябрь пегий»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536" y="1409337"/>
            <a:ext cx="2098576" cy="4525963"/>
          </a:xfrm>
        </p:spPr>
        <p:txBody>
          <a:bodyPr/>
          <a:lstStyle/>
          <a:p>
            <a:pPr marL="0" lvl="0" indent="0" fontAlgn="auto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4000" dirty="0">
                <a:solidFill>
                  <a:srgbClr val="002060"/>
                </a:solidFill>
                <a:latin typeface="Franklin Gothic Book"/>
              </a:rPr>
              <a:t>пегий </a:t>
            </a:r>
            <a:r>
              <a:rPr lang="ru-RU" sz="4000" dirty="0" smtClean="0">
                <a:solidFill>
                  <a:srgbClr val="002060"/>
                </a:solidFill>
                <a:latin typeface="Franklin Gothic Book"/>
              </a:rPr>
              <a:t>–</a:t>
            </a:r>
            <a:endParaRPr lang="ru-RU" sz="4000" dirty="0">
              <a:solidFill>
                <a:srgbClr val="002060"/>
              </a:solidFill>
              <a:latin typeface="Franklin Gothic Book"/>
            </a:endParaRPr>
          </a:p>
          <a:p>
            <a:pPr marL="0" lvl="0" indent="0" fontAlgn="auto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endParaRPr lang="ru-RU" dirty="0" smtClean="0">
              <a:solidFill>
                <a:srgbClr val="0070C0"/>
              </a:solidFill>
              <a:latin typeface="Franklin Gothic Book"/>
            </a:endParaRPr>
          </a:p>
          <a:p>
            <a:pPr marL="0" lvl="0" indent="0" fontAlgn="auto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dirty="0" smtClean="0">
                <a:solidFill>
                  <a:srgbClr val="0070C0"/>
                </a:solidFill>
                <a:latin typeface="Franklin Gothic Book"/>
              </a:rPr>
              <a:t>	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78909-DA4C-4478-841D-22BBFAA5C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1412776"/>
            <a:ext cx="5644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</a:pPr>
            <a:r>
              <a:rPr lang="ru-RU" sz="4000" dirty="0">
                <a:solidFill>
                  <a:srgbClr val="002060"/>
                </a:solidFill>
                <a:latin typeface="Franklin Gothic Book"/>
              </a:rPr>
              <a:t>двуцветный (два цвета),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7800" y="2125210"/>
            <a:ext cx="6504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</a:pPr>
            <a:r>
              <a:rPr lang="ru-RU" sz="4000" dirty="0">
                <a:solidFill>
                  <a:srgbClr val="002060"/>
                </a:solidFill>
                <a:latin typeface="Franklin Gothic Book"/>
              </a:rPr>
              <a:t>светлые </a:t>
            </a:r>
            <a:r>
              <a:rPr lang="ru-RU" sz="4000" dirty="0" smtClean="0">
                <a:solidFill>
                  <a:srgbClr val="002060"/>
                </a:solidFill>
                <a:latin typeface="Franklin Gothic Book"/>
              </a:rPr>
              <a:t>пятна </a:t>
            </a:r>
            <a:r>
              <a:rPr lang="ru-RU" sz="4000" dirty="0">
                <a:solidFill>
                  <a:srgbClr val="002060"/>
                </a:solidFill>
                <a:latin typeface="Franklin Gothic Book"/>
              </a:rPr>
              <a:t>на темной земле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02721"/>
            <a:ext cx="3456384" cy="35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0040" y="40050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Franklin Gothic Book"/>
                <a:cs typeface="Times New Roman" panose="02020603050405020304" pitchFamily="18" charset="0"/>
              </a:rPr>
              <a:t>ноябрь </a:t>
            </a:r>
            <a:r>
              <a:rPr lang="ru-RU" sz="4000" dirty="0" smtClean="0">
                <a:solidFill>
                  <a:srgbClr val="002060"/>
                </a:solidFill>
                <a:latin typeface="Franklin Gothic Book"/>
                <a:cs typeface="Times New Roman" panose="02020603050405020304" pitchFamily="18" charset="0"/>
              </a:rPr>
              <a:t>пегий -  </a:t>
            </a:r>
            <a:r>
              <a:rPr lang="ru-RU" sz="4000" dirty="0">
                <a:solidFill>
                  <a:srgbClr val="002060"/>
                </a:solidFill>
                <a:latin typeface="Franklin Gothic Book"/>
                <a:cs typeface="Times New Roman" panose="02020603050405020304" pitchFamily="18" charset="0"/>
              </a:rPr>
              <a:t>то дождь, то снег, то </a:t>
            </a:r>
            <a:r>
              <a:rPr lang="ru-RU" sz="4000" dirty="0" smtClean="0">
                <a:solidFill>
                  <a:srgbClr val="002060"/>
                </a:solidFill>
                <a:latin typeface="Franklin Gothic Book"/>
                <a:cs typeface="Times New Roman" panose="02020603050405020304" pitchFamily="18" charset="0"/>
              </a:rPr>
              <a:t>оттепель</a:t>
            </a:r>
            <a:endParaRPr lang="ru-RU" sz="4000" dirty="0">
              <a:solidFill>
                <a:srgbClr val="002060"/>
              </a:solidFill>
              <a:latin typeface="Franklin Gothic Boo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43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Речевая зарядка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переполох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пере-па-лох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переполох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одержимое 20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оттепель</a:t>
            </a:r>
          </a:p>
          <a:p>
            <a:pPr algn="ctr">
              <a:buNone/>
            </a:pP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о-те-пель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оттепель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55776" y="191683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563888" y="1628800"/>
            <a:ext cx="216024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55776" y="249289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3779912" y="2636912"/>
            <a:ext cx="244587" cy="272979"/>
          </a:xfrm>
          <a:custGeom>
            <a:avLst/>
            <a:gdLst>
              <a:gd name="connsiteX0" fmla="*/ 3672 w 172597"/>
              <a:gd name="connsiteY0" fmla="*/ 247879 h 255224"/>
              <a:gd name="connsiteX1" fmla="*/ 135875 w 172597"/>
              <a:gd name="connsiteY1" fmla="*/ 71609 h 255224"/>
              <a:gd name="connsiteX2" fmla="*/ 157908 w 172597"/>
              <a:gd name="connsiteY2" fmla="*/ 27542 h 255224"/>
              <a:gd name="connsiteX3" fmla="*/ 3672 w 172597"/>
              <a:gd name="connsiteY3" fmla="*/ 247879 h 25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97" h="255224">
                <a:moveTo>
                  <a:pt x="3672" y="247879"/>
                </a:moveTo>
                <a:cubicBezTo>
                  <a:pt x="0" y="255224"/>
                  <a:pt x="110169" y="108332"/>
                  <a:pt x="135875" y="71609"/>
                </a:cubicBezTo>
                <a:cubicBezTo>
                  <a:pt x="161581" y="34886"/>
                  <a:pt x="172597" y="0"/>
                  <a:pt x="157908" y="27542"/>
                </a:cubicBezTo>
                <a:cubicBezTo>
                  <a:pt x="143219" y="55084"/>
                  <a:pt x="7344" y="240535"/>
                  <a:pt x="3672" y="247879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627784" y="407707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627784" y="465313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563888" y="3933056"/>
            <a:ext cx="216024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652120" y="1700808"/>
            <a:ext cx="216024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796136" y="191683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508104" y="2636912"/>
            <a:ext cx="288032" cy="3600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580112" y="3861048"/>
            <a:ext cx="216024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796136" y="414908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r>
              <a:rPr lang="ru-RU" dirty="0" smtClean="0"/>
              <a:t>Словарь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688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Пегий  –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двуцветный (два цвета), светлые пятна на темной земле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Оттепель  -тепло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Заверещит-закричит		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 земли дороюсь-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Пятиться- медленно идти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 глаза чужого спрячь- чтобы никто не видел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Ноги  кормят- искать пищу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Туча  заколыхалась- закачалась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Фото-Тула. Сайт Тульских фотолюбителей. Фотографии, фотоконкурсы, Фотоклуб, встречи, комментарии, оценк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312368" cy="2214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Содержимое 5" descr="Wolf1056.jpg"/>
          <p:cNvPicPr>
            <a:picLocks noChangeAspect="1"/>
          </p:cNvPicPr>
          <p:nvPr/>
        </p:nvPicPr>
        <p:blipFill>
          <a:blip r:embed="rId3" cstate="print"/>
          <a:srcRect l="2128" t="7190" r="1273" b="2937"/>
          <a:stretch>
            <a:fillRect/>
          </a:stretch>
        </p:blipFill>
        <p:spPr>
          <a:xfrm>
            <a:off x="467544" y="4221088"/>
            <a:ext cx="306466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Содержимое 7" descr="3294ef65ec1d0fecfb3bbc5f870d18e8.jpg"/>
          <p:cNvPicPr>
            <a:picLocks noChangeAspect="1"/>
          </p:cNvPicPr>
          <p:nvPr/>
        </p:nvPicPr>
        <p:blipFill>
          <a:blip r:embed="rId4" cstate="print"/>
          <a:srcRect l="30784" t="27047" r="9633"/>
          <a:stretch>
            <a:fillRect/>
          </a:stretch>
        </p:blipFill>
        <p:spPr>
          <a:xfrm>
            <a:off x="2915816" y="2276872"/>
            <a:ext cx="2304256" cy="1760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kakoi_drobiu_streliat_zaica_kvadra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20" r="3133" b="6705"/>
          <a:stretch>
            <a:fillRect/>
          </a:stretch>
        </p:blipFill>
        <p:spPr>
          <a:xfrm>
            <a:off x="683568" y="1484784"/>
            <a:ext cx="2904589" cy="140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1920" y="1844824"/>
            <a:ext cx="31683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Охотники  высмотрят-увидят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77072"/>
            <a:ext cx="631844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Засыпай снегом;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 высыпать;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снегом засыплешь;	идет снег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насыплешь снегу;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2195736" y="4221088"/>
            <a:ext cx="792088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5695d70cbd0470a2558b45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573016"/>
            <a:ext cx="2286000" cy="3057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Прочитайте рассказ внимательно.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-О чём рассказ?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Ещё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 ком?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героев рассказа.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220486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поздней осени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314096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животных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Мотя\Desktop\урок для студентов\урок\Zimaa-1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1340339" cy="121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Мотя\Desktop\урок для студентов\урок\Photo 11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69160"/>
            <a:ext cx="569438" cy="803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Мотя\Desktop\урок для студентов\урок\17.12 vicnnsapnsrbypom 4+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8"/>
            <a:ext cx="1017488" cy="725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Мотя\Desktop\урок для студентов\урок\felicitari-online-urs-95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53136"/>
            <a:ext cx="980306" cy="12825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:\Users\Мотя\Desktop\урок для студентов\урок\492557-f566868c9d897ce6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2016224" cy="1078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Прикрепите  на доске тех героев, о которых прочитали в рассказе.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Прочитайте, что случилось в начале?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-Что наделала туча?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Переполох –беспокойство.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первый увидел тучу?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такой охотник?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Охотник – это человек, который ловит          животных и птиц.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C:\Users\Мотя\Desktop\урок для студентов\урок\Zimaa-1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243408"/>
            <a:ext cx="3852092" cy="3489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охот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221088"/>
            <a:ext cx="2049860" cy="2435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Серая куропатка, о чем просила?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туча снег не сыпала, ей   под снегом не найти корм, она будет голодная.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Что просил медведь у тучи.  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Что такое берлога?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Что делает медведь зимой?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C:\Users\Мотя\Desktop\урок для студентов\урок\17.12 vicnnsapnsrbypom 4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1723976" cy="123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Содержимое 3" descr="img8.jpg"/>
          <p:cNvPicPr>
            <a:picLocks noChangeAspect="1"/>
          </p:cNvPicPr>
          <p:nvPr/>
        </p:nvPicPr>
        <p:blipFill>
          <a:blip r:embed="rId3" cstate="print"/>
          <a:srcRect l="64250" t="12786" r="2339" b="49030"/>
          <a:stretch>
            <a:fillRect/>
          </a:stretch>
        </p:blipFill>
        <p:spPr>
          <a:xfrm>
            <a:off x="6516216" y="2276872"/>
            <a:ext cx="2016224" cy="1728192"/>
          </a:xfrm>
          <a:prstGeom prst="rect">
            <a:avLst/>
          </a:prstGeom>
        </p:spPr>
      </p:pic>
      <p:pic>
        <p:nvPicPr>
          <p:cNvPr id="11" name="Picture 9" descr="C:\Users\Мотя\Desktop\урок для студентов\урок\felicitari-online-urs-95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870227" cy="11385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новым произведением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Учить   выбирать из текста слова и предложения, характеризующие события, действующие лица, явления природы;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навыки  осознанного чтения.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Обогащать  и активизировать словарь учащихся.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любовь к живой природе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endParaRPr lang="ru-RU" u="sng" dirty="0">
              <a:solidFill>
                <a:srgbClr val="FFC000"/>
              </a:solidFill>
            </a:endParaRPr>
          </a:p>
        </p:txBody>
      </p:sp>
      <p:pic>
        <p:nvPicPr>
          <p:cNvPr id="4098" name="Picture 2" descr="http://prima-tr.ru/lahoyubeyo/15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865286"/>
            <a:ext cx="8892480" cy="37548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волки хотят снега?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волки не хотят снега?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 трудно бегать по снегу.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ноябрь пегий? Найдите предложение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5" descr="Wolf1056.jpg"/>
          <p:cNvPicPr>
            <a:picLocks noChangeAspect="1"/>
          </p:cNvPicPr>
          <p:nvPr/>
        </p:nvPicPr>
        <p:blipFill>
          <a:blip r:embed="rId2" cstate="print"/>
          <a:srcRect l="2128" t="7190" r="1273" b="2937"/>
          <a:stretch>
            <a:fillRect/>
          </a:stretch>
        </p:blipFill>
        <p:spPr>
          <a:xfrm>
            <a:off x="5724128" y="188640"/>
            <a:ext cx="306466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Урок литературного чтения во 2 классе Учитель: Будкова Н. М. Тема: Осень в творчестве поэтов и художников. Цели: Обобщить зна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2846727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Фото-Тула. Сайт Тульских фотолюбителей. Фотографии, фотоконкурсы, Фотоклуб, встречи, комментарии, оценки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83" y="1556792"/>
            <a:ext cx="3065217" cy="204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9512" y="5399638"/>
            <a:ext cx="8964488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оябрь  пегий: то дождь, то снег, то мороз, то оттепель.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снежок белый, где земля чёрная. Ни зима, ни осень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u="sng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Допиши слова.</a:t>
            </a:r>
            <a:r>
              <a:rPr lang="ru-RU" sz="4000" b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cap="small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Заяц ( что сделает?)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Куропатка ( что сделала?)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Медведь (что сделал?)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Волки (что сделали?)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155679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заверещит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213285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закричала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70892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заворчал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35699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завыли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Домашнее задание:</a:t>
            </a:r>
          </a:p>
          <a:p>
            <a:pPr>
              <a:buNone/>
            </a:pPr>
            <a:r>
              <a:rPr lang="ru-RU" dirty="0" smtClean="0"/>
              <a:t>Подготовить пересказ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Что узнали на уроке?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узнал(а), что… </a:t>
            </a:r>
          </a:p>
          <a:p>
            <a:pPr>
              <a:buFontTx/>
              <a:buChar char="-"/>
            </a:pP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ноябрь – это ни зима, ни осень.</a:t>
            </a:r>
          </a:p>
          <a:p>
            <a:pPr>
              <a:buFontTx/>
              <a:buChar char="-"/>
            </a:pP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волка ноги кормят.</a:t>
            </a:r>
          </a:p>
          <a:p>
            <a:pPr>
              <a:buFontTx/>
              <a:buChar char="-"/>
            </a:pPr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ноябрь пегий : то дождь, то снег, то мороз, то оттепель.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Вам понравился рассказ?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Мне понравился рассказ потому, что он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веселый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грустный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интересный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Оцени свою работу.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хорошо читал(а), отвечал(а) на вопросы.</a:t>
            </a:r>
          </a:p>
          <a:p>
            <a:r>
              <a:rPr lang="ru-RU" dirty="0" smtClean="0"/>
              <a:t>Я старался( - ась), но у меня были ошибки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Сядьте прямо.</a:t>
            </a:r>
          </a:p>
          <a:p>
            <a:r>
              <a:rPr lang="ru-RU" dirty="0" smtClean="0"/>
              <a:t>Слушайте внимательно.</a:t>
            </a:r>
          </a:p>
          <a:p>
            <a:r>
              <a:rPr lang="ru-RU" dirty="0" smtClean="0"/>
              <a:t>Хорошо говорите.</a:t>
            </a:r>
          </a:p>
          <a:p>
            <a:r>
              <a:rPr lang="ru-RU" dirty="0" smtClean="0"/>
              <a:t>Для ответа поднимите руку.</a:t>
            </a:r>
            <a:endParaRPr lang="ru-RU" dirty="0"/>
          </a:p>
        </p:txBody>
      </p:sp>
      <p:pic>
        <p:nvPicPr>
          <p:cNvPr id="4" name="Содержимое 3" descr="9752668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996952"/>
            <a:ext cx="2523430" cy="2625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сейчас урок?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думаете, что будет урок чтение?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думаю, что будет урок чтения потому, что книга лежит на парте. </a:t>
            </a:r>
          </a:p>
          <a:p>
            <a:pPr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шко-ьники-прочитанные-на-уроке-40016155.jpg"/>
          <p:cNvPicPr>
            <a:picLocks noChangeAspect="1"/>
          </p:cNvPicPr>
          <p:nvPr/>
        </p:nvPicPr>
        <p:blipFill>
          <a:blip r:embed="rId2" cstate="print"/>
          <a:srcRect l="3191" t="1649" r="1977" b="7664"/>
          <a:stretch>
            <a:fillRect/>
          </a:stretch>
        </p:blipFill>
        <p:spPr>
          <a:xfrm>
            <a:off x="5796136" y="4149080"/>
            <a:ext cx="2990227" cy="2470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что будем делать на уроке?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Будем хорошо говорить  </a:t>
            </a:r>
          </a:p>
          <a:p>
            <a:pPr>
              <a:buNone/>
            </a:pPr>
            <a:r>
              <a:rPr lang="ru-RU" dirty="0" smtClean="0"/>
              <a:t>Читать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Думать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Отвечать на вопросы.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C:\Documents and Settings\Admin\Рабочий стол\анимашки\анимашки\children_006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1512168" cy="138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анимашки\анимашки\children_003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824713" cy="119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Мотя\Desktop\урок для студентов\урок\gif_animate_scuola_0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18" y="4481790"/>
            <a:ext cx="1323474" cy="1323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Мотя\Desktop\урок для студентов\урок\ed223851a54318b2cdd7c6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1151383" cy="1069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Какое было домашнее задание?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Нарисовать фигурки животных.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img7.jpg"/>
          <p:cNvPicPr>
            <a:picLocks noChangeAspect="1"/>
          </p:cNvPicPr>
          <p:nvPr/>
        </p:nvPicPr>
        <p:blipFill>
          <a:blip r:embed="rId2" cstate="print"/>
          <a:srcRect l="9360" t="28696" r="8306" b="7664"/>
          <a:stretch>
            <a:fillRect/>
          </a:stretch>
        </p:blipFill>
        <p:spPr>
          <a:xfrm>
            <a:off x="3707904" y="2492896"/>
            <a:ext cx="496855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Рассмотрите картинку.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Перелистаем стихами календарь. Времена года Стр.112 :: А.С. ПУШКИН Дни поздней осени бранят обыкновенно... :: Поэзия :: Дамски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268760"/>
            <a:ext cx="3882280" cy="5185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3968" y="1484784"/>
            <a:ext cx="4707632" cy="4839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вы думаете, какое время года?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Какая бывает осень?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Сейчас  какая осень?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поздняя осень?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Какая погода в ноябре?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321297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Потому что сейчас ноябрь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 ком будем читать на уроке?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ctpanni.ucoz.ru/dbyyb-ge-/vsijyjrGBR/img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3771056" cy="3771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23928" y="5733256"/>
            <a:ext cx="35283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животных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Откройте книгу на странице 42 и прочитайте название рассказа.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автор рассказа?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Николай Сладков .</a:t>
            </a:r>
          </a:p>
          <a:p>
            <a:pPr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slide_1.jpg"/>
          <p:cNvPicPr>
            <a:picLocks noChangeAspect="1"/>
          </p:cNvPicPr>
          <p:nvPr/>
        </p:nvPicPr>
        <p:blipFill>
          <a:blip r:embed="rId2" cstate="print"/>
          <a:srcRect l="32667" t="5441" r="34402" b="27742"/>
          <a:stretch>
            <a:fillRect/>
          </a:stretch>
        </p:blipFill>
        <p:spPr>
          <a:xfrm>
            <a:off x="3707904" y="2996952"/>
            <a:ext cx="1656184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347</TotalTime>
  <Words>517</Words>
  <Application>Microsoft Office PowerPoint</Application>
  <PresentationFormat>Экран (4:3)</PresentationFormat>
  <Paragraphs>140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Выполнила:  учитель начальных классов  «ГОБУ СКШИ №9 г.Иркутска» Шумская Наталья Викторовна</vt:lpstr>
      <vt:lpstr>Слайд 2</vt:lpstr>
      <vt:lpstr>Слайд 3</vt:lpstr>
      <vt:lpstr>Слайд 4</vt:lpstr>
      <vt:lpstr>что будем делать на уроке?</vt:lpstr>
      <vt:lpstr>Какое было домашнее задание?</vt:lpstr>
      <vt:lpstr>Рассмотрите картинку.</vt:lpstr>
      <vt:lpstr>О ком будем читать на уроке?</vt:lpstr>
      <vt:lpstr>Слайд 9</vt:lpstr>
      <vt:lpstr>Слайд 10</vt:lpstr>
      <vt:lpstr>Речевая зарядка</vt:lpstr>
      <vt:lpstr>Словарь </vt:lpstr>
      <vt:lpstr>Слайд 13</vt:lpstr>
      <vt:lpstr>Слайд 14</vt:lpstr>
      <vt:lpstr>Слайд 15</vt:lpstr>
      <vt:lpstr>Слайд 16</vt:lpstr>
      <vt:lpstr>. </vt:lpstr>
      <vt:lpstr>Слайд 18</vt:lpstr>
      <vt:lpstr>Слайд 19</vt:lpstr>
      <vt:lpstr>Слайд 20</vt:lpstr>
      <vt:lpstr>Слайд 21</vt:lpstr>
      <vt:lpstr>Допиши слова. </vt:lpstr>
      <vt:lpstr>Слайд 23</vt:lpstr>
      <vt:lpstr>Что узнали на уроке? </vt:lpstr>
      <vt:lpstr>Оцени свою работу.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30</cp:revision>
  <dcterms:created xsi:type="dcterms:W3CDTF">2017-11-11T06:27:03Z</dcterms:created>
  <dcterms:modified xsi:type="dcterms:W3CDTF">2023-01-24T10:27:22Z</dcterms:modified>
</cp:coreProperties>
</file>