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4" r:id="rId5"/>
    <p:sldId id="266" r:id="rId6"/>
    <p:sldId id="259" r:id="rId7"/>
    <p:sldId id="261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DC52E-BF9D-4097-9FC2-43919E907399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2888-ADAE-4473-942C-49FA72DDD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897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74BF0-DACA-414D-B453-6B1262FFB1C9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0532A-1202-4F7A-BA5D-B1D96DCDF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498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73734AB-DC49-401B-8454-D75DC6943B3D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A8EE5FD-32AD-48D7-82F5-EB17059EDF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F:\&#1054;&#1090;&#1082;&#1088;&#1099;&#1090;&#1099;&#1081;%20&#1091;&#1088;&#1086;&#1082;%2028.01.2015\&#1047;&#1072;&#1088;&#1103;&#1076;&#1082;&#1072;%20&#1076;&#1083;&#1103;%20&#1075;&#1083;&#1072;&#1079;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F:\&#1054;&#1090;&#1082;&#1088;&#1099;&#1090;&#1099;&#1081;%20&#1091;&#1088;&#1086;&#1082;%2028.01.2015\14%20&#1056;&#1091;&#1095;&#1082;&#1072;&#1084;&#1080;%20&#1082;&#1088;&#1091;&#1090;&#1080;,%20&#1085;&#1086;&#1078;&#1082;&#1072;&#1084;&#1080;%20&#1074;&#1077;&#1088;&#1090;&#1080;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slide" Target="slide6.xml"/><Relationship Id="rId3" Type="http://schemas.openxmlformats.org/officeDocument/2006/relationships/hyperlink" Target="&#1041;&#1077;&#1083;&#1099;&#1081;%20&#1084;&#1080;&#1096;&#1082;&#1072;.%20&#1058;&#1072;&#1083;&#1080;&#1089;&#1084;&#1072;&#1085;%20&#1054;&#1083;&#1080;&#1084;&#1087;&#1080;&#1081;&#1089;&#1082;&#1080;&#1093;%20&#1048;&#1075;&#1088;%20&#1074;%20&#1057;&#1086;&#1095;&#1080;%202014.mp4" TargetMode="External"/><Relationship Id="rId7" Type="http://schemas.openxmlformats.org/officeDocument/2006/relationships/image" Target="../media/image9.png"/><Relationship Id="rId12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&#1051;&#1077;&#1086;&#1087;&#1072;&#1088;&#1076;.%20&#1058;&#1072;&#1083;&#1080;&#1089;&#1084;&#1072;&#1085;%20&#1054;&#1083;&#1080;&#1084;&#1087;&#1080;&#1081;&#1089;&#1082;&#1080;&#1093;%20&#1048;&#1075;&#1088;%20&#1074;%20&#1057;&#1086;&#1095;&#1080;%202014.mp4" TargetMode="External"/><Relationship Id="rId11" Type="http://schemas.openxmlformats.org/officeDocument/2006/relationships/hyperlink" Target="&#1051;&#1091;&#1095;&#1080;&#1082;%20&#1080;%20&#1057;&#1085;&#1077;&#1078;&#1080;&#1085;&#1082;&#1072;.mp4" TargetMode="External"/><Relationship Id="rId5" Type="http://schemas.openxmlformats.org/officeDocument/2006/relationships/slide" Target="slide3.xml"/><Relationship Id="rId15" Type="http://schemas.openxmlformats.org/officeDocument/2006/relationships/hyperlink" Target="fanfari-boobooka%20(9).mp3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hyperlink" Target="&#1047;&#1072;&#1081;&#1082;&#1072;.%20&#1058;&#1072;&#1083;&#1080;&#1089;&#1084;&#1072;&#1085;%20&#1054;&#1083;&#1080;&#1084;&#1087;&#1080;&#1081;&#1089;&#1082;&#1080;&#1093;%20&#1048;&#1075;&#1088;%20&#1074;%20&#1057;&#1086;&#1095;&#1080;%202014.mp4" TargetMode="External"/><Relationship Id="rId1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1"/>
            <a:ext cx="86409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«Закрепление письменных и устных приемов сложения и вычитания в пределах 100  </a:t>
            </a:r>
          </a:p>
          <a:p>
            <a:pPr algn="ctr"/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61653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7030A0"/>
                  </a:solidFill>
                </a:ln>
                <a:latin typeface="Times New Roman" pitchFamily="18" charset="0"/>
                <a:cs typeface="Times New Roman" pitchFamily="18" charset="0"/>
              </a:rPr>
              <a:t>г.</a:t>
            </a:r>
            <a:endParaRPr lang="ru-RU" dirty="0">
              <a:ln>
                <a:solidFill>
                  <a:srgbClr val="7030A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263334" y="3378549"/>
          <a:ext cx="6617336" cy="2084832"/>
        </p:xfrm>
        <a:graphic>
          <a:graphicData uri="http://schemas.openxmlformats.org/drawingml/2006/table">
            <a:tbl>
              <a:tblPr/>
              <a:tblGrid>
                <a:gridCol w="367031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  <a:gridCol w="367665"/>
              </a:tblGrid>
              <a:tr h="1261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 descr="http://pedsovet.su/_ld/380/80465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4363" cy="6858000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01949915"/>
              </p:ext>
            </p:extLst>
          </p:nvPr>
        </p:nvGraphicFramePr>
        <p:xfrm>
          <a:off x="539553" y="2060848"/>
          <a:ext cx="3888431" cy="1781356"/>
        </p:xfrm>
        <a:graphic>
          <a:graphicData uri="http://schemas.openxmlformats.org/drawingml/2006/table">
            <a:tbl>
              <a:tblPr/>
              <a:tblGrid>
                <a:gridCol w="554669"/>
                <a:gridCol w="555627"/>
                <a:gridCol w="555627"/>
                <a:gridCol w="555627"/>
                <a:gridCol w="555627"/>
                <a:gridCol w="555627"/>
                <a:gridCol w="555627"/>
              </a:tblGrid>
              <a:tr h="1097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cap="all" spc="0" dirty="0" smtClean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6939552"/>
              </p:ext>
            </p:extLst>
          </p:nvPr>
        </p:nvGraphicFramePr>
        <p:xfrm>
          <a:off x="4932040" y="2060848"/>
          <a:ext cx="2952332" cy="1368152"/>
        </p:xfrm>
        <a:graphic>
          <a:graphicData uri="http://schemas.openxmlformats.org/drawingml/2006/table">
            <a:tbl>
              <a:tblPr/>
              <a:tblGrid>
                <a:gridCol w="738083"/>
                <a:gridCol w="738083"/>
                <a:gridCol w="738083"/>
                <a:gridCol w="738083"/>
              </a:tblGrid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244051"/>
              </p:ext>
            </p:extLst>
          </p:nvPr>
        </p:nvGraphicFramePr>
        <p:xfrm>
          <a:off x="1187625" y="4077073"/>
          <a:ext cx="4392493" cy="1709348"/>
        </p:xfrm>
        <a:graphic>
          <a:graphicData uri="http://schemas.openxmlformats.org/drawingml/2006/table">
            <a:tbl>
              <a:tblPr/>
              <a:tblGrid>
                <a:gridCol w="627499"/>
                <a:gridCol w="627499"/>
                <a:gridCol w="627499"/>
                <a:gridCol w="627499"/>
                <a:gridCol w="627499"/>
                <a:gridCol w="627499"/>
                <a:gridCol w="627499"/>
              </a:tblGrid>
              <a:tr h="10972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56344" y="0"/>
            <a:ext cx="89876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Девиз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Зимних Олимпийских игр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4000" y="28529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39075" y="28529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с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41104" y="28529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т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308" y="28529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Б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43808" y="283702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р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0359" y="28424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8943" y="28430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6056" y="28571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в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96136" y="285747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16216" y="28571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ш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36296" y="283592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478155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с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91103" y="478691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93132" y="478691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л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3459" y="479277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ь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43400" y="479277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н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92999" y="479277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00104" y="47986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lanabugaeva.ucoz.com/shablony/sochi4.jpg"/>
          <p:cNvPicPr>
            <a:picLocks noChangeAspect="1" noChangeArrowheads="1"/>
          </p:cNvPicPr>
          <p:nvPr/>
        </p:nvPicPr>
        <p:blipFill>
          <a:blip r:embed="rId2" cstate="print"/>
          <a:srcRect b="270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11760" y="620689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 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  <p:sp>
        <p:nvSpPr>
          <p:cNvPr id="6" name="Поле 12"/>
          <p:cNvSpPr txBox="1">
            <a:spLocks noChangeArrowheads="1"/>
          </p:cNvSpPr>
          <p:nvPr/>
        </p:nvSpPr>
        <p:spPr bwMode="auto">
          <a:xfrm>
            <a:off x="1377252" y="3086826"/>
            <a:ext cx="72971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36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оле 14"/>
          <p:cNvSpPr txBox="1">
            <a:spLocks noChangeArrowheads="1"/>
          </p:cNvSpPr>
          <p:nvPr/>
        </p:nvSpPr>
        <p:spPr bwMode="auto">
          <a:xfrm>
            <a:off x="2439328" y="2160305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48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е 8"/>
          <p:cNvSpPr txBox="1">
            <a:spLocks noChangeArrowheads="1"/>
          </p:cNvSpPr>
          <p:nvPr/>
        </p:nvSpPr>
        <p:spPr bwMode="auto">
          <a:xfrm>
            <a:off x="2025662" y="4285389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оле 9"/>
          <p:cNvSpPr txBox="1">
            <a:spLocks noChangeArrowheads="1"/>
          </p:cNvSpPr>
          <p:nvPr/>
        </p:nvSpPr>
        <p:spPr bwMode="auto">
          <a:xfrm>
            <a:off x="2513972" y="3429726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60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оле 4"/>
          <p:cNvSpPr txBox="1">
            <a:spLocks noChangeArrowheads="1"/>
          </p:cNvSpPr>
          <p:nvPr/>
        </p:nvSpPr>
        <p:spPr bwMode="auto">
          <a:xfrm>
            <a:off x="2900071" y="5014413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29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ле 1"/>
          <p:cNvSpPr txBox="1">
            <a:spLocks noChangeArrowheads="1"/>
          </p:cNvSpPr>
          <p:nvPr/>
        </p:nvSpPr>
        <p:spPr bwMode="auto">
          <a:xfrm>
            <a:off x="1720870" y="5312067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97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Поле 5"/>
          <p:cNvSpPr txBox="1">
            <a:spLocks noChangeArrowheads="1"/>
          </p:cNvSpPr>
          <p:nvPr/>
        </p:nvSpPr>
        <p:spPr bwMode="auto">
          <a:xfrm>
            <a:off x="685680" y="4285389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89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Поле 2"/>
          <p:cNvSpPr txBox="1">
            <a:spLocks noChangeArrowheads="1"/>
          </p:cNvSpPr>
          <p:nvPr/>
        </p:nvSpPr>
        <p:spPr bwMode="auto">
          <a:xfrm>
            <a:off x="3835595" y="5634407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78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оле 6"/>
          <p:cNvSpPr txBox="1">
            <a:spLocks noChangeArrowheads="1"/>
          </p:cNvSpPr>
          <p:nvPr/>
        </p:nvSpPr>
        <p:spPr bwMode="auto">
          <a:xfrm>
            <a:off x="3629578" y="3813900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53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Поле 15"/>
          <p:cNvSpPr txBox="1">
            <a:spLocks noChangeArrowheads="1"/>
          </p:cNvSpPr>
          <p:nvPr/>
        </p:nvSpPr>
        <p:spPr bwMode="auto">
          <a:xfrm>
            <a:off x="3597840" y="2739453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81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оле 7"/>
          <p:cNvSpPr txBox="1">
            <a:spLocks noChangeArrowheads="1"/>
          </p:cNvSpPr>
          <p:nvPr/>
        </p:nvSpPr>
        <p:spPr bwMode="auto">
          <a:xfrm>
            <a:off x="4716016" y="4373858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64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оле 11"/>
          <p:cNvSpPr txBox="1">
            <a:spLocks noChangeArrowheads="1"/>
          </p:cNvSpPr>
          <p:nvPr/>
        </p:nvSpPr>
        <p:spPr bwMode="auto">
          <a:xfrm>
            <a:off x="4908151" y="3288947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40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оле 3"/>
          <p:cNvSpPr txBox="1">
            <a:spLocks noChangeArrowheads="1"/>
          </p:cNvSpPr>
          <p:nvPr/>
        </p:nvSpPr>
        <p:spPr bwMode="auto">
          <a:xfrm>
            <a:off x="5745007" y="4773764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72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Поле 10"/>
          <p:cNvSpPr txBox="1">
            <a:spLocks noChangeArrowheads="1"/>
          </p:cNvSpPr>
          <p:nvPr/>
        </p:nvSpPr>
        <p:spPr bwMode="auto">
          <a:xfrm>
            <a:off x="6049814" y="3455126"/>
            <a:ext cx="96524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100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Поле 13"/>
          <p:cNvSpPr txBox="1">
            <a:spLocks noChangeArrowheads="1"/>
          </p:cNvSpPr>
          <p:nvPr/>
        </p:nvSpPr>
        <p:spPr bwMode="auto">
          <a:xfrm>
            <a:off x="5899964" y="2497863"/>
            <a:ext cx="772197" cy="5791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57</a:t>
            </a:r>
            <a:endParaRPr lang="ru-RU" altLang="ru-RU" sz="36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35792" y="0"/>
            <a:ext cx="206979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" y="4572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57200"/>
            <a:ext cx="889248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Расставьте  числа в порядке их уменьшения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80/80465864.jpg"/>
          <p:cNvPicPr>
            <a:picLocks noChangeAspect="1" noChangeArrowheads="1"/>
          </p:cNvPicPr>
          <p:nvPr/>
        </p:nvPicPr>
        <p:blipFill>
          <a:blip r:embed="rId2" cstate="print"/>
          <a:srcRect b="51050"/>
          <a:stretch>
            <a:fillRect/>
          </a:stretch>
        </p:blipFill>
        <p:spPr bwMode="auto">
          <a:xfrm>
            <a:off x="-16342" y="-7207"/>
            <a:ext cx="9164363" cy="6858000"/>
          </a:xfrm>
          <a:prstGeom prst="rect">
            <a:avLst/>
          </a:prstGeom>
          <a:noFill/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611189" y="3068639"/>
            <a:ext cx="7993063" cy="2016125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100,  97,  89,  81,  78,  72,   64,  60,</a:t>
            </a:r>
          </a:p>
          <a:p>
            <a:pPr algn="ctr"/>
            <a:endParaRPr lang="ru-RU" sz="3600" kern="10" dirty="0"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57,  53,  48,  40,  36,  29,  15.</a:t>
            </a:r>
          </a:p>
        </p:txBody>
      </p:sp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259633" y="908050"/>
            <a:ext cx="6193681" cy="1512888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Проверь себя</a:t>
            </a: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251520" y="6093297"/>
            <a:ext cx="1008112" cy="576064"/>
          </a:xfrm>
          <a:prstGeom prst="actionButtonBackPrevious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4" action="ppaction://hlinkfile" highlightClick="1"/>
          </p:cNvPr>
          <p:cNvSpPr/>
          <p:nvPr/>
        </p:nvSpPr>
        <p:spPr>
          <a:xfrm>
            <a:off x="7812360" y="6136449"/>
            <a:ext cx="1008112" cy="548680"/>
          </a:xfrm>
          <a:prstGeom prst="actionButtonForwardNext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226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63334" y="3410553"/>
          <a:ext cx="6617335" cy="905256"/>
        </p:xfrm>
        <a:graphic>
          <a:graphicData uri="http://schemas.openxmlformats.org/drawingml/2006/table">
            <a:tbl>
              <a:tblPr/>
              <a:tblGrid>
                <a:gridCol w="944880"/>
                <a:gridCol w="944880"/>
                <a:gridCol w="945515"/>
                <a:gridCol w="945515"/>
                <a:gridCol w="945515"/>
                <a:gridCol w="945515"/>
                <a:gridCol w="945515"/>
              </a:tblGrid>
              <a:tr h="420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-2500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200" u="sng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pedsovet.su/_ld/380/80465864.jpg"/>
          <p:cNvPicPr>
            <a:picLocks noChangeAspect="1" noChangeArrowheads="1"/>
          </p:cNvPicPr>
          <p:nvPr/>
        </p:nvPicPr>
        <p:blipFill>
          <a:blip r:embed="rId2" cstate="print"/>
          <a:srcRect b="51050"/>
          <a:stretch>
            <a:fillRect/>
          </a:stretch>
        </p:blipFill>
        <p:spPr bwMode="auto">
          <a:xfrm>
            <a:off x="-20363" y="0"/>
            <a:ext cx="9164363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476672"/>
            <a:ext cx="82809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Первые Зимние олимпийские игры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3098574"/>
              </p:ext>
            </p:extLst>
          </p:nvPr>
        </p:nvGraphicFramePr>
        <p:xfrm>
          <a:off x="1115615" y="3012032"/>
          <a:ext cx="6504384" cy="1929137"/>
        </p:xfrm>
        <a:graphic>
          <a:graphicData uri="http://schemas.openxmlformats.org/drawingml/2006/table">
            <a:tbl>
              <a:tblPr/>
              <a:tblGrid>
                <a:gridCol w="928752"/>
                <a:gridCol w="928752"/>
                <a:gridCol w="929376"/>
                <a:gridCol w="929376"/>
                <a:gridCol w="929376"/>
                <a:gridCol w="929376"/>
                <a:gridCol w="929376"/>
              </a:tblGrid>
              <a:tr h="837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9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3200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177" marR="631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251520" y="6093297"/>
            <a:ext cx="1008112" cy="576064"/>
          </a:xfrm>
          <a:prstGeom prst="actionButtonBackPrevious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4" action="ppaction://hlinkfile" highlightClick="1"/>
          </p:cNvPr>
          <p:cNvSpPr/>
          <p:nvPr/>
        </p:nvSpPr>
        <p:spPr>
          <a:xfrm>
            <a:off x="7812360" y="6136449"/>
            <a:ext cx="1008112" cy="548680"/>
          </a:xfrm>
          <a:prstGeom prst="actionButtonForwardNext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1560" y="387053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404375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ф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5736" y="40360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р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404374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1532" y="404374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н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98120" y="405274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ц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4225" y="405298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и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68600" y="404375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  <a:cs typeface="Times New Roman"/>
              </a:rPr>
              <a:t>я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pedsovet.su/_ld/380/80465864.jpg"/>
          <p:cNvPicPr>
            <a:picLocks noChangeAspect="1" noChangeArrowheads="1"/>
          </p:cNvPicPr>
          <p:nvPr/>
        </p:nvPicPr>
        <p:blipFill>
          <a:blip r:embed="rId2" cstate="print"/>
          <a:srcRect b="51050"/>
          <a:stretch>
            <a:fillRect/>
          </a:stretch>
        </p:blipFill>
        <p:spPr bwMode="auto">
          <a:xfrm>
            <a:off x="-20363" y="0"/>
            <a:ext cx="9164363" cy="6858000"/>
          </a:xfrm>
          <a:prstGeom prst="rect">
            <a:avLst/>
          </a:prstGeom>
          <a:noFill/>
        </p:spPr>
      </p:pic>
      <p:pic>
        <p:nvPicPr>
          <p:cNvPr id="6" name="Picture 7" descr="http://upload.wikimedia.org/wikipedia/ru/thumb/e/e3/Sochi_2014_-_Logo.svg/300px-Sochi_2014_-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41194" y="5606562"/>
            <a:ext cx="2802807" cy="125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&amp;Fcy;&amp;lcy;&amp;acy;&amp;gcy; &amp;Rcy;&amp;ocy;&amp;scy;&amp;scy;&amp;icy;&amp;i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 flipV="1">
            <a:off x="7020272" y="3140968"/>
            <a:ext cx="2123728" cy="28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&amp;Scy;&amp;ncy;&amp;iecy;&amp;zhcy;&amp;icy;&amp;ncy;&amp;kcy;&amp;acy; &amp;icy; &amp;Lcy;&amp;ucy;&amp;chcy;&amp;icy;&amp;kcy;"/>
          <p:cNvPicPr>
            <a:picLocks noChangeAspect="1" noChangeArrowheads="1"/>
          </p:cNvPicPr>
          <p:nvPr/>
        </p:nvPicPr>
        <p:blipFill>
          <a:blip r:embed="rId5" cstate="print"/>
          <a:srcRect t="30166" b="6486"/>
          <a:stretch>
            <a:fillRect/>
          </a:stretch>
        </p:blipFill>
        <p:spPr bwMode="auto">
          <a:xfrm>
            <a:off x="7236296" y="4221088"/>
            <a:ext cx="190770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1484785"/>
            <a:ext cx="81003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корзине было 15 яблок, груш на 7 меньше, а слив столько, сколько яблок и груш вместе. Сколько было слив?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75857" y="188640"/>
            <a:ext cx="2303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http://vechnostb.narod.ru/fozim_snegdol.jpg"/>
          <p:cNvPicPr>
            <a:picLocks noChangeAspect="1" noChangeArrowheads="1"/>
          </p:cNvPicPr>
          <p:nvPr/>
        </p:nvPicPr>
        <p:blipFill>
          <a:blip r:embed="rId2" cstate="print"/>
          <a:srcRect r="45680"/>
          <a:stretch>
            <a:fillRect/>
          </a:stretch>
        </p:blipFill>
        <p:spPr bwMode="auto">
          <a:xfrm>
            <a:off x="1" y="0"/>
            <a:ext cx="9144001" cy="6858000"/>
          </a:xfrm>
          <a:prstGeom prst="rect">
            <a:avLst/>
          </a:prstGeom>
          <a:noFill/>
        </p:spPr>
      </p:pic>
      <p:pic>
        <p:nvPicPr>
          <p:cNvPr id="5" name="Picture 8" descr="&amp;Bcy;&amp;iecy;&amp;lcy;&amp;ycy;&amp;jcy; &amp;mcy;&amp;icy;&amp;shcy;&amp;kcy;&amp;acy;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40968"/>
            <a:ext cx="1800200" cy="224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>
            <a:hlinkClick r:id="rId5" action="ppaction://hlinksldjump"/>
          </p:cNvPr>
          <p:cNvSpPr/>
          <p:nvPr/>
        </p:nvSpPr>
        <p:spPr>
          <a:xfrm>
            <a:off x="755576" y="5301209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 descr="&amp;Lcy;&amp;iecy;&amp;ocy;&amp;pcy;&amp;acy;&amp;rcy;&amp;dcy;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1215041"/>
            <a:ext cx="1872208" cy="233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>
            <a:hlinkClick r:id="rId8" action="ppaction://hlinksldjump"/>
          </p:cNvPr>
          <p:cNvSpPr/>
          <p:nvPr/>
        </p:nvSpPr>
        <p:spPr>
          <a:xfrm>
            <a:off x="2195736" y="3068961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63688" y="40466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88640"/>
            <a:ext cx="6483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Маршрутный лист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" name="Picture 4" descr="&amp;Zcy;&amp;acy;&amp;jcy;&amp;kcy;&amp;acy; ">
            <a:hlinkClick r:id="rId9" action="ppaction://hlinkfil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960" y="2092468"/>
            <a:ext cx="2376264" cy="297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>
            <a:hlinkClick r:id="rId8" action="ppaction://hlinksldjump"/>
          </p:cNvPr>
          <p:cNvSpPr/>
          <p:nvPr/>
        </p:nvSpPr>
        <p:spPr>
          <a:xfrm>
            <a:off x="4932040" y="4941168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5" descr="&amp;Scy;&amp;ncy;&amp;iecy;&amp;zhcy;&amp;icy;&amp;ncy;&amp;kcy;&amp;acy; &amp;icy; &amp;Lcy;&amp;ucy;&amp;chcy;&amp;icy;&amp;kcy;">
            <a:hlinkClick r:id="rId11" action="ppaction://hlinkfil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21977" y="2697137"/>
            <a:ext cx="1740707" cy="217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>
            <a:hlinkClick r:id="rId13" action="ppaction://hlinksldjump"/>
          </p:cNvPr>
          <p:cNvSpPr/>
          <p:nvPr/>
        </p:nvSpPr>
        <p:spPr>
          <a:xfrm>
            <a:off x="7380312" y="4725144"/>
            <a:ext cx="576064" cy="5844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259633" y="3645024"/>
            <a:ext cx="1224136" cy="1947832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508104" y="4797152"/>
            <a:ext cx="1944216" cy="507672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5077091">
            <a:off x="2905594" y="3037577"/>
            <a:ext cx="1748638" cy="2439032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20" name="AutoShape 4" descr="https://encrypted-tbn1.gstatic.com/images?q=tbn:ANd9GcRxaL759WRqWntUHufXNZNctA9dE-cg0obEJ8gbgzL_mDnCs_x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347864" y="6021288"/>
            <a:ext cx="57606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3" descr="&amp;Fcy;&amp;lcy;&amp;acy;&amp;gcy; &amp;Rcy;&amp;ocy;&amp;scy;&amp;scy;&amp;icy;&amp;icy;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9" y="5157192"/>
            <a:ext cx="900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4067944" y="6165305"/>
            <a:ext cx="104398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СТАРТ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" name="Овал 33">
            <a:hlinkClick r:id="" action="ppaction://noaction"/>
          </p:cNvPr>
          <p:cNvSpPr/>
          <p:nvPr/>
        </p:nvSpPr>
        <p:spPr>
          <a:xfrm>
            <a:off x="7740352" y="2234481"/>
            <a:ext cx="576064" cy="5844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3" descr="&amp;Fcy;&amp;lcy;&amp;acy;&amp;gcy; &amp;Rcy;&amp;ocy;&amp;scy;&amp;scy;&amp;icy;&amp;icy;">
            <a:hlinkClick r:id="rId15" action="ppaction://hlinkfile"/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5" y="692696"/>
            <a:ext cx="900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Прямоугольник 36"/>
          <p:cNvSpPr/>
          <p:nvPr/>
        </p:nvSpPr>
        <p:spPr>
          <a:xfrm>
            <a:off x="7308305" y="1772817"/>
            <a:ext cx="1306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ФИНИШ</a:t>
            </a:r>
            <a:endParaRPr lang="ru-RU" sz="2400" dirty="0"/>
          </a:p>
        </p:txBody>
      </p:sp>
      <p:sp>
        <p:nvSpPr>
          <p:cNvPr id="40" name="Полилиния 39"/>
          <p:cNvSpPr/>
          <p:nvPr/>
        </p:nvSpPr>
        <p:spPr>
          <a:xfrm>
            <a:off x="7070360" y="2758191"/>
            <a:ext cx="814467" cy="1894946"/>
          </a:xfrm>
          <a:custGeom>
            <a:avLst/>
            <a:gdLst>
              <a:gd name="connsiteX0" fmla="*/ 529653 w 814466"/>
              <a:gd name="connsiteY0" fmla="*/ 2023672 h 2023672"/>
              <a:gd name="connsiteX1" fmla="*/ 4997 w 814466"/>
              <a:gd name="connsiteY1" fmla="*/ 1484026 h 2023672"/>
              <a:gd name="connsiteX2" fmla="*/ 559633 w 814466"/>
              <a:gd name="connsiteY2" fmla="*/ 869430 h 2023672"/>
              <a:gd name="connsiteX3" fmla="*/ 469692 w 814466"/>
              <a:gd name="connsiteY3" fmla="*/ 449705 h 2023672"/>
              <a:gd name="connsiteX4" fmla="*/ 814466 w 814466"/>
              <a:gd name="connsiteY4" fmla="*/ 0 h 2023672"/>
              <a:gd name="connsiteX5" fmla="*/ 814466 w 814466"/>
              <a:gd name="connsiteY5" fmla="*/ 0 h 202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466" h="2023672">
                <a:moveTo>
                  <a:pt x="529653" y="2023672"/>
                </a:moveTo>
                <a:cubicBezTo>
                  <a:pt x="264826" y="1850036"/>
                  <a:pt x="0" y="1676400"/>
                  <a:pt x="4997" y="1484026"/>
                </a:cubicBezTo>
                <a:cubicBezTo>
                  <a:pt x="9994" y="1291652"/>
                  <a:pt x="482184" y="1041817"/>
                  <a:pt x="559633" y="869430"/>
                </a:cubicBezTo>
                <a:cubicBezTo>
                  <a:pt x="637082" y="697043"/>
                  <a:pt x="427220" y="594610"/>
                  <a:pt x="469692" y="449705"/>
                </a:cubicBezTo>
                <a:cubicBezTo>
                  <a:pt x="512164" y="304800"/>
                  <a:pt x="814466" y="0"/>
                  <a:pt x="814466" y="0"/>
                </a:cubicBezTo>
                <a:lnTo>
                  <a:pt x="814466" y="0"/>
                </a:lnTo>
              </a:path>
            </a:pathLst>
          </a:cu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 rot="5077091">
            <a:off x="1903640" y="4856296"/>
            <a:ext cx="584192" cy="2259423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 rot="5077091">
            <a:off x="1894077" y="4860423"/>
            <a:ext cx="584192" cy="2259423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29" name="Полилиния 28"/>
          <p:cNvSpPr/>
          <p:nvPr/>
        </p:nvSpPr>
        <p:spPr>
          <a:xfrm>
            <a:off x="1255231" y="3645534"/>
            <a:ext cx="1224136" cy="1947832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 rot="5077091">
            <a:off x="2900960" y="3037578"/>
            <a:ext cx="1748638" cy="2439032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олилиния 34"/>
          <p:cNvSpPr/>
          <p:nvPr/>
        </p:nvSpPr>
        <p:spPr>
          <a:xfrm>
            <a:off x="5508104" y="4793536"/>
            <a:ext cx="1944216" cy="507672"/>
          </a:xfrm>
          <a:custGeom>
            <a:avLst/>
            <a:gdLst>
              <a:gd name="connsiteX0" fmla="*/ 0 w 1668905"/>
              <a:gd name="connsiteY0" fmla="*/ 1596452 h 1803816"/>
              <a:gd name="connsiteX1" fmla="*/ 464695 w 1668905"/>
              <a:gd name="connsiteY1" fmla="*/ 1716373 h 1803816"/>
              <a:gd name="connsiteX2" fmla="*/ 524655 w 1668905"/>
              <a:gd name="connsiteY2" fmla="*/ 1071796 h 1803816"/>
              <a:gd name="connsiteX3" fmla="*/ 1199213 w 1668905"/>
              <a:gd name="connsiteY3" fmla="*/ 906905 h 1803816"/>
              <a:gd name="connsiteX4" fmla="*/ 1019331 w 1668905"/>
              <a:gd name="connsiteY4" fmla="*/ 322288 h 1803816"/>
              <a:gd name="connsiteX5" fmla="*/ 1573967 w 1668905"/>
              <a:gd name="connsiteY5" fmla="*/ 52465 h 1803816"/>
              <a:gd name="connsiteX6" fmla="*/ 1588957 w 1668905"/>
              <a:gd name="connsiteY6" fmla="*/ 7495 h 18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8905" h="1803816">
                <a:moveTo>
                  <a:pt x="0" y="1596452"/>
                </a:moveTo>
                <a:cubicBezTo>
                  <a:pt x="188626" y="1700134"/>
                  <a:pt x="377253" y="1803816"/>
                  <a:pt x="464695" y="1716373"/>
                </a:cubicBezTo>
                <a:cubicBezTo>
                  <a:pt x="552137" y="1628930"/>
                  <a:pt x="402235" y="1206707"/>
                  <a:pt x="524655" y="1071796"/>
                </a:cubicBezTo>
                <a:cubicBezTo>
                  <a:pt x="647075" y="936885"/>
                  <a:pt x="1116767" y="1031823"/>
                  <a:pt x="1199213" y="906905"/>
                </a:cubicBezTo>
                <a:cubicBezTo>
                  <a:pt x="1281659" y="781987"/>
                  <a:pt x="956872" y="464695"/>
                  <a:pt x="1019331" y="322288"/>
                </a:cubicBezTo>
                <a:cubicBezTo>
                  <a:pt x="1081790" y="179881"/>
                  <a:pt x="1479029" y="104930"/>
                  <a:pt x="1573967" y="52465"/>
                </a:cubicBezTo>
                <a:cubicBezTo>
                  <a:pt x="1668905" y="0"/>
                  <a:pt x="1578964" y="4997"/>
                  <a:pt x="1588957" y="7495"/>
                </a:cubicBezTo>
              </a:path>
            </a:pathLst>
          </a:custGeom>
          <a:ln w="762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37"/>
          <p:cNvSpPr/>
          <p:nvPr/>
        </p:nvSpPr>
        <p:spPr>
          <a:xfrm>
            <a:off x="7070360" y="2758191"/>
            <a:ext cx="814467" cy="1894946"/>
          </a:xfrm>
          <a:custGeom>
            <a:avLst/>
            <a:gdLst>
              <a:gd name="connsiteX0" fmla="*/ 529653 w 814466"/>
              <a:gd name="connsiteY0" fmla="*/ 2023672 h 2023672"/>
              <a:gd name="connsiteX1" fmla="*/ 4997 w 814466"/>
              <a:gd name="connsiteY1" fmla="*/ 1484026 h 2023672"/>
              <a:gd name="connsiteX2" fmla="*/ 559633 w 814466"/>
              <a:gd name="connsiteY2" fmla="*/ 869430 h 2023672"/>
              <a:gd name="connsiteX3" fmla="*/ 469692 w 814466"/>
              <a:gd name="connsiteY3" fmla="*/ 449705 h 2023672"/>
              <a:gd name="connsiteX4" fmla="*/ 814466 w 814466"/>
              <a:gd name="connsiteY4" fmla="*/ 0 h 2023672"/>
              <a:gd name="connsiteX5" fmla="*/ 814466 w 814466"/>
              <a:gd name="connsiteY5" fmla="*/ 0 h 202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4466" h="2023672">
                <a:moveTo>
                  <a:pt x="529653" y="2023672"/>
                </a:moveTo>
                <a:cubicBezTo>
                  <a:pt x="264826" y="1850036"/>
                  <a:pt x="0" y="1676400"/>
                  <a:pt x="4997" y="1484026"/>
                </a:cubicBezTo>
                <a:cubicBezTo>
                  <a:pt x="9994" y="1291652"/>
                  <a:pt x="482184" y="1041817"/>
                  <a:pt x="559633" y="869430"/>
                </a:cubicBezTo>
                <a:cubicBezTo>
                  <a:pt x="637082" y="697043"/>
                  <a:pt x="427220" y="594610"/>
                  <a:pt x="469692" y="449705"/>
                </a:cubicBezTo>
                <a:cubicBezTo>
                  <a:pt x="512164" y="304800"/>
                  <a:pt x="814466" y="0"/>
                  <a:pt x="814466" y="0"/>
                </a:cubicBezTo>
                <a:lnTo>
                  <a:pt x="814466" y="0"/>
                </a:lnTo>
              </a:path>
            </a:pathLst>
          </a:custGeom>
          <a:ln w="76200">
            <a:solidFill>
              <a:srgbClr val="FF0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35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pedsovet.su/_ld/380/80465864.jpg"/>
          <p:cNvPicPr>
            <a:picLocks noChangeAspect="1" noChangeArrowheads="1"/>
          </p:cNvPicPr>
          <p:nvPr/>
        </p:nvPicPr>
        <p:blipFill>
          <a:blip r:embed="rId2" cstate="print"/>
          <a:srcRect b="51050"/>
          <a:stretch>
            <a:fillRect/>
          </a:stretch>
        </p:blipFill>
        <p:spPr bwMode="auto">
          <a:xfrm>
            <a:off x="-20363" y="0"/>
            <a:ext cx="9164363" cy="6858000"/>
          </a:xfrm>
          <a:prstGeom prst="rect">
            <a:avLst/>
          </a:prstGeom>
          <a:noFill/>
        </p:spPr>
      </p:pic>
      <p:sp>
        <p:nvSpPr>
          <p:cNvPr id="7" name="WordArt 3"/>
          <p:cNvSpPr>
            <a:spLocks noChangeArrowheads="1" noChangeShapeType="1" noTextEdit="1"/>
          </p:cNvSpPr>
          <p:nvPr/>
        </p:nvSpPr>
        <p:spPr bwMode="auto">
          <a:xfrm>
            <a:off x="1331641" y="332656"/>
            <a:ext cx="6193681" cy="1512888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 dirty="0">
                <a:solidFill>
                  <a:srgbClr val="FF66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Проверь себя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2464133"/>
            <a:ext cx="4968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(15-7)+15=23(с.)</a:t>
            </a:r>
          </a:p>
          <a:p>
            <a:r>
              <a:rPr lang="ru-RU" sz="4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Ответ: 23 сливы.</a:t>
            </a:r>
            <a:endParaRPr lang="ru-RU" sz="4400" dirty="0">
              <a:ln>
                <a:solidFill>
                  <a:schemeClr val="accent5">
                    <a:lumMod val="5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rId3" action="ppaction://hlinksldjump" highlightClick="1"/>
          </p:cNvPr>
          <p:cNvSpPr/>
          <p:nvPr/>
        </p:nvSpPr>
        <p:spPr>
          <a:xfrm>
            <a:off x="251520" y="6093297"/>
            <a:ext cx="1008112" cy="576064"/>
          </a:xfrm>
          <a:prstGeom prst="actionButtonBackPrevious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1239</TotalTime>
  <Words>263</Words>
  <Application>Microsoft Office PowerPoint</Application>
  <PresentationFormat>Экран (4:3)</PresentationFormat>
  <Paragraphs>176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Инна</cp:lastModifiedBy>
  <cp:revision>33</cp:revision>
  <dcterms:created xsi:type="dcterms:W3CDTF">2016-01-17T08:40:21Z</dcterms:created>
  <dcterms:modified xsi:type="dcterms:W3CDTF">2022-12-13T18:54:40Z</dcterms:modified>
</cp:coreProperties>
</file>