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7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6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-858" y="-9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219A4-54AD-411E-8487-037A410DAEC8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9FA5C-3080-4CD4-A109-B3572F06C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117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9FA5C-3080-4CD4-A109-B3572F06CAD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92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1EDB-88C4-4880-AFE4-65A89A2ACBD5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68F4-91B2-4EA1-BC1D-D0462B9EE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55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1EDB-88C4-4880-AFE4-65A89A2ACBD5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68F4-91B2-4EA1-BC1D-D0462B9EE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36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1EDB-88C4-4880-AFE4-65A89A2ACBD5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68F4-91B2-4EA1-BC1D-D0462B9EE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04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1EDB-88C4-4880-AFE4-65A89A2ACBD5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68F4-91B2-4EA1-BC1D-D0462B9EE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92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1EDB-88C4-4880-AFE4-65A89A2ACBD5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68F4-91B2-4EA1-BC1D-D0462B9EE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05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1EDB-88C4-4880-AFE4-65A89A2ACBD5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68F4-91B2-4EA1-BC1D-D0462B9EE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6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1EDB-88C4-4880-AFE4-65A89A2ACBD5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68F4-91B2-4EA1-BC1D-D0462B9EE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79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1EDB-88C4-4880-AFE4-65A89A2ACBD5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68F4-91B2-4EA1-BC1D-D0462B9EE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15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1EDB-88C4-4880-AFE4-65A89A2ACBD5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68F4-91B2-4EA1-BC1D-D0462B9EE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765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1EDB-88C4-4880-AFE4-65A89A2ACBD5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68F4-91B2-4EA1-BC1D-D0462B9EE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1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1EDB-88C4-4880-AFE4-65A89A2ACBD5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68F4-91B2-4EA1-BC1D-D0462B9EE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80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A1EDB-88C4-4880-AFE4-65A89A2ACBD5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068F4-91B2-4EA1-BC1D-D0462B9EE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71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18" Type="http://schemas.openxmlformats.org/officeDocument/2006/relationships/slide" Target="slide15.xml"/><Relationship Id="rId3" Type="http://schemas.openxmlformats.org/officeDocument/2006/relationships/slide" Target="slide20.xml"/><Relationship Id="rId7" Type="http://schemas.openxmlformats.org/officeDocument/2006/relationships/slide" Target="slide4.xml"/><Relationship Id="rId12" Type="http://schemas.openxmlformats.org/officeDocument/2006/relationships/slide" Target="slide9.xml"/><Relationship Id="rId17" Type="http://schemas.openxmlformats.org/officeDocument/2006/relationships/slide" Target="slide14.xml"/><Relationship Id="rId2" Type="http://schemas.openxmlformats.org/officeDocument/2006/relationships/notesSlide" Target="../notesSlides/notesSlide1.xml"/><Relationship Id="rId16" Type="http://schemas.openxmlformats.org/officeDocument/2006/relationships/slide" Target="slide13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slide" Target="slide8.xml"/><Relationship Id="rId5" Type="http://schemas.openxmlformats.org/officeDocument/2006/relationships/slide" Target="slide3.xml"/><Relationship Id="rId15" Type="http://schemas.openxmlformats.org/officeDocument/2006/relationships/slide" Target="slide12.xml"/><Relationship Id="rId10" Type="http://schemas.openxmlformats.org/officeDocument/2006/relationships/slide" Target="slide7.xml"/><Relationship Id="rId19" Type="http://schemas.openxmlformats.org/officeDocument/2006/relationships/slide" Target="slide16.xml"/><Relationship Id="rId4" Type="http://schemas.openxmlformats.org/officeDocument/2006/relationships/image" Target="../media/image5.png"/><Relationship Id="rId9" Type="http://schemas.openxmlformats.org/officeDocument/2006/relationships/slide" Target="slide6.xml"/><Relationship Id="rId14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02763" y="0"/>
            <a:ext cx="9781652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Christopher Robin </a:t>
            </a:r>
            <a:endParaRPr lang="ru-RU" sz="8000" b="1" cap="none" spc="0" dirty="0" smtClean="0">
              <a:ln w="127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8000" b="1" cap="none" spc="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Winnie-the-Pooh </a:t>
            </a:r>
            <a:endParaRPr lang="ru-RU" sz="8000" b="1" cap="none" spc="0" dirty="0" smtClean="0">
              <a:ln w="127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600" b="1" cap="none" spc="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Quiz</a:t>
            </a:r>
            <a:endParaRPr lang="ru-RU" sz="9600" b="1" cap="none" spc="0" dirty="0">
              <a:ln w="12700" cmpd="sng">
                <a:solidFill>
                  <a:srgbClr val="FF0000"/>
                </a:solidFill>
                <a:prstDash val="solid"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2074" y="2507218"/>
            <a:ext cx="1714739" cy="384863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2763" y="2371186"/>
            <a:ext cx="3359187" cy="218865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3589" y="2813484"/>
            <a:ext cx="3810000" cy="381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397228"/>
            <a:ext cx="5185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Гуила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Н.А., ГБОУ СОШ №347 СПБ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59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4034" y="432109"/>
            <a:ext cx="98523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Who is “Henry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Pootel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Winnie-the-Pooh</a:t>
            </a:r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A 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cleaned-up Piglet</a:t>
            </a:r>
            <a:endParaRPr lang="en-US" sz="4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. One of Rabbit’s relations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11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6554" y="524406"/>
            <a:ext cx="1086647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What is Tigger’s favorite thing to do?</a:t>
            </a:r>
          </a:p>
          <a:p>
            <a:pPr marL="742950" indent="-742950">
              <a:buAutoNum type="alphaL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Bounce;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Garden;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Eat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hunny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27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9268" y="430571"/>
            <a:ext cx="887265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What does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dislike?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Milk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Tigger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 Extract of Malt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45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9766" y="424857"/>
            <a:ext cx="1158611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Which Character is not in either of the two original Pooh Books?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Tigger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Gopher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Kanga and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Roo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00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9503" y="518752"/>
            <a:ext cx="103371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How long did the terrible flood last?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5 Days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3 Days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3 Weeks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15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780" y="330963"/>
            <a:ext cx="119132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Which book was not written by A. A. Milne?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Winnie-the-Pooh</a:t>
            </a:r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The House at Pooh Corner</a:t>
            </a:r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Adventures of Eeyore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31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732" y="475927"/>
            <a:ext cx="117645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What is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Pooh’s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reason for why bees make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hunny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“Is for me to eat it”</a:t>
            </a:r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.“Because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 they like to”</a:t>
            </a:r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“To trap other critters”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29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9878" y="799315"/>
            <a:ext cx="1091890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Where does Christopher Robin live?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Next Door</a:t>
            </a:r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100 Acre Wood</a:t>
            </a:r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In a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Heffalump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 Trap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79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8451" y="554068"/>
            <a:ext cx="2370877" cy="237087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67608" y="2924945"/>
            <a:ext cx="62805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Yes, it’s right!!!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05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4315" y="646610"/>
            <a:ext cx="2422351" cy="24223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27648" y="3068961"/>
            <a:ext cx="66227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No, it’s wrong!!!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08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4787" y="1139787"/>
            <a:ext cx="4462425" cy="4462425"/>
          </a:xfrm>
          <a:prstGeom prst="rect">
            <a:avLst/>
          </a:prstGeom>
        </p:spPr>
      </p:pic>
      <p:sp>
        <p:nvSpPr>
          <p:cNvPr id="19" name="Управляющая кнопка: настраиваемая 18">
            <a:hlinkClick r:id="rId5" action="ppaction://hlinksldjump" highlightClick="1"/>
          </p:cNvPr>
          <p:cNvSpPr/>
          <p:nvPr/>
        </p:nvSpPr>
        <p:spPr>
          <a:xfrm>
            <a:off x="2098922" y="376662"/>
            <a:ext cx="785818" cy="571504"/>
          </a:xfrm>
          <a:prstGeom prst="actionButtonBlank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Управляющая кнопка: настраиваемая 19">
            <a:hlinkClick r:id="rId7" action="ppaction://hlinksldjump" highlightClick="1"/>
          </p:cNvPr>
          <p:cNvSpPr/>
          <p:nvPr/>
        </p:nvSpPr>
        <p:spPr>
          <a:xfrm>
            <a:off x="2894452" y="376662"/>
            <a:ext cx="785818" cy="571504"/>
          </a:xfrm>
          <a:prstGeom prst="actionButtonBlank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Управляющая кнопка: настраиваемая 20">
            <a:hlinkClick r:id="rId8" action="ppaction://hlinksldjump" highlightClick="1"/>
          </p:cNvPr>
          <p:cNvSpPr/>
          <p:nvPr/>
        </p:nvSpPr>
        <p:spPr>
          <a:xfrm>
            <a:off x="3699695" y="376662"/>
            <a:ext cx="785818" cy="571504"/>
          </a:xfrm>
          <a:prstGeom prst="actionButtonBlank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Управляющая кнопка: настраиваемая 21">
            <a:hlinkClick r:id="rId9" action="ppaction://hlinksldjump" highlightClick="1"/>
          </p:cNvPr>
          <p:cNvSpPr/>
          <p:nvPr/>
        </p:nvSpPr>
        <p:spPr>
          <a:xfrm>
            <a:off x="4504938" y="376662"/>
            <a:ext cx="785818" cy="571504"/>
          </a:xfrm>
          <a:prstGeom prst="actionButtonBlank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Управляющая кнопка: настраиваемая 22">
            <a:hlinkClick r:id="rId10" action="ppaction://hlinksldjump" highlightClick="1"/>
          </p:cNvPr>
          <p:cNvSpPr/>
          <p:nvPr/>
        </p:nvSpPr>
        <p:spPr>
          <a:xfrm>
            <a:off x="5310181" y="376662"/>
            <a:ext cx="785818" cy="571504"/>
          </a:xfrm>
          <a:prstGeom prst="actionButtonBlank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Управляющая кнопка: настраиваемая 23">
            <a:hlinkClick r:id="rId11" action="ppaction://hlinksldjump" highlightClick="1"/>
          </p:cNvPr>
          <p:cNvSpPr/>
          <p:nvPr/>
        </p:nvSpPr>
        <p:spPr>
          <a:xfrm>
            <a:off x="6115424" y="376662"/>
            <a:ext cx="785818" cy="571504"/>
          </a:xfrm>
          <a:prstGeom prst="actionButtonBlank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Управляющая кнопка: настраиваемая 24">
            <a:hlinkClick r:id="rId12" action="ppaction://hlinksldjump" highlightClick="1"/>
          </p:cNvPr>
          <p:cNvSpPr/>
          <p:nvPr/>
        </p:nvSpPr>
        <p:spPr>
          <a:xfrm>
            <a:off x="6920667" y="376662"/>
            <a:ext cx="785818" cy="571504"/>
          </a:xfrm>
          <a:prstGeom prst="actionButtonBlank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Управляющая кнопка: настраиваемая 25">
            <a:hlinkClick r:id="rId13" action="ppaction://hlinksldjump" highlightClick="1"/>
          </p:cNvPr>
          <p:cNvSpPr/>
          <p:nvPr/>
        </p:nvSpPr>
        <p:spPr>
          <a:xfrm>
            <a:off x="7706485" y="376662"/>
            <a:ext cx="785818" cy="571504"/>
          </a:xfrm>
          <a:prstGeom prst="actionButtonBlank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Управляющая кнопка: настраиваемая 41">
            <a:hlinkClick r:id="rId14" action="ppaction://hlinksldjump" highlightClick="1"/>
          </p:cNvPr>
          <p:cNvSpPr/>
          <p:nvPr/>
        </p:nvSpPr>
        <p:spPr>
          <a:xfrm>
            <a:off x="8492303" y="376662"/>
            <a:ext cx="785818" cy="571504"/>
          </a:xfrm>
          <a:prstGeom prst="actionButtonBlank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Управляющая кнопка: настраиваемая 42">
            <a:hlinkClick r:id="rId15" action="ppaction://hlinksldjump" highlightClick="1"/>
          </p:cNvPr>
          <p:cNvSpPr/>
          <p:nvPr/>
        </p:nvSpPr>
        <p:spPr>
          <a:xfrm>
            <a:off x="9317114" y="376662"/>
            <a:ext cx="785818" cy="571504"/>
          </a:xfrm>
          <a:prstGeom prst="actionButtonBlank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Управляющая кнопка: настраиваемая 43">
            <a:hlinkClick r:id="rId16" action="ppaction://hlinksldjump" highlightClick="1"/>
          </p:cNvPr>
          <p:cNvSpPr/>
          <p:nvPr/>
        </p:nvSpPr>
        <p:spPr>
          <a:xfrm>
            <a:off x="4021967" y="5793833"/>
            <a:ext cx="785818" cy="571504"/>
          </a:xfrm>
          <a:prstGeom prst="actionButtonBlank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Управляющая кнопка: настраиваемая 44">
            <a:hlinkClick r:id="rId17" action="ppaction://hlinksldjump" highlightClick="1"/>
          </p:cNvPr>
          <p:cNvSpPr/>
          <p:nvPr/>
        </p:nvSpPr>
        <p:spPr>
          <a:xfrm>
            <a:off x="4843504" y="5793833"/>
            <a:ext cx="785818" cy="571504"/>
          </a:xfrm>
          <a:prstGeom prst="actionButtonBlank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Управляющая кнопка: настраиваемая 45">
            <a:hlinkClick r:id="rId18" action="ppaction://hlinksldjump" highlightClick="1"/>
          </p:cNvPr>
          <p:cNvSpPr/>
          <p:nvPr/>
        </p:nvSpPr>
        <p:spPr>
          <a:xfrm>
            <a:off x="5651077" y="5793833"/>
            <a:ext cx="785818" cy="571504"/>
          </a:xfrm>
          <a:prstGeom prst="actionButtonBlank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Управляющая кнопка: настраиваемая 46">
            <a:hlinkClick r:id="rId19" action="ppaction://hlinksldjump" highlightClick="1"/>
          </p:cNvPr>
          <p:cNvSpPr/>
          <p:nvPr/>
        </p:nvSpPr>
        <p:spPr>
          <a:xfrm>
            <a:off x="6458650" y="5793833"/>
            <a:ext cx="785818" cy="571504"/>
          </a:xfrm>
          <a:prstGeom prst="actionButtonBlank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Управляющая кнопка: настраиваемая 47">
            <a:hlinkClick r:id="rId20" action="ppaction://hlinksldjump" highlightClick="1"/>
          </p:cNvPr>
          <p:cNvSpPr/>
          <p:nvPr/>
        </p:nvSpPr>
        <p:spPr>
          <a:xfrm>
            <a:off x="7244468" y="5793833"/>
            <a:ext cx="785818" cy="571504"/>
          </a:xfrm>
          <a:prstGeom prst="actionButtonBlank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92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9367" y="1487502"/>
            <a:ext cx="39244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Bye!</a:t>
            </a:r>
            <a:endParaRPr lang="ru-RU" sz="15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7051" y="423846"/>
            <a:ext cx="5789341" cy="578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18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9041" y="609026"/>
            <a:ext cx="108869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Winnie-the-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Pooh’s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favorite food?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eriod"/>
            </a:pP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Haycorns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eriod"/>
            </a:pP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Hunny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Birthday cake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88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402" y="567851"/>
            <a:ext cx="115988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Which is NOT One of Eeyore’s Problems?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Bees bother him when he eats</a:t>
            </a:r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His house keeps falling down</a:t>
            </a:r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His tail keeps coming off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99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8573" y="476859"/>
            <a:ext cx="1128171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Two of these characters are boys. Which one is a girl?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Piglet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Eeyore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Kanga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15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2768" y="745695"/>
            <a:ext cx="80911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What is a “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Smackerel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”?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A small taste of food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A fish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A slap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59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5481" y="881618"/>
            <a:ext cx="107256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Who originally wrote the Winnie-the-Pooh stories?</a:t>
            </a:r>
          </a:p>
          <a:p>
            <a:pPr marL="342900" indent="-342900">
              <a:buAutoNum type="alphaLcPeriod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Disney;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A. A. Milne;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Winnie-the-Pooh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02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5688" y="268295"/>
            <a:ext cx="118463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Which of these sayings is not spoken by Pooh?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“Think, think, think”</a:t>
            </a:r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“Oh, Bother”</a:t>
            </a:r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“That’s Re-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dikorus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”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53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8490" y="684607"/>
            <a:ext cx="84614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What is Eeyore’s favorite food?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eriod"/>
            </a:pP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Hunny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;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Thistles;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eriod"/>
            </a:pP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Haycorns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91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362</Words>
  <Application>Microsoft Office PowerPoint</Application>
  <PresentationFormat>Произвольный</PresentationFormat>
  <Paragraphs>96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Лариса</cp:lastModifiedBy>
  <cp:revision>33</cp:revision>
  <dcterms:created xsi:type="dcterms:W3CDTF">2018-03-27T07:41:46Z</dcterms:created>
  <dcterms:modified xsi:type="dcterms:W3CDTF">2022-12-11T14:46:55Z</dcterms:modified>
</cp:coreProperties>
</file>