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7" r:id="rId3"/>
  </p:sldMasterIdLst>
  <p:notesMasterIdLst>
    <p:notesMasterId r:id="rId11"/>
  </p:notesMasterIdLst>
  <p:handoutMasterIdLst>
    <p:handoutMasterId r:id="rId34"/>
  </p:handoutMasterIdLst>
  <p:sldIdLst>
    <p:sldId id="617" r:id="rId4"/>
    <p:sldId id="656" r:id="rId5"/>
    <p:sldId id="657" r:id="rId6"/>
    <p:sldId id="661" r:id="rId7"/>
    <p:sldId id="716" r:id="rId8"/>
    <p:sldId id="717" r:id="rId9"/>
    <p:sldId id="737" r:id="rId10"/>
    <p:sldId id="739" r:id="rId12"/>
    <p:sldId id="759" r:id="rId13"/>
    <p:sldId id="760" r:id="rId14"/>
    <p:sldId id="658" r:id="rId15"/>
    <p:sldId id="664" r:id="rId16"/>
    <p:sldId id="700" r:id="rId17"/>
    <p:sldId id="701" r:id="rId18"/>
    <p:sldId id="703" r:id="rId19"/>
    <p:sldId id="677" r:id="rId20"/>
    <p:sldId id="680" r:id="rId21"/>
    <p:sldId id="689" r:id="rId22"/>
    <p:sldId id="690" r:id="rId23"/>
    <p:sldId id="691" r:id="rId24"/>
    <p:sldId id="692" r:id="rId25"/>
    <p:sldId id="702" r:id="rId26"/>
    <p:sldId id="667" r:id="rId27"/>
    <p:sldId id="704" r:id="rId28"/>
    <p:sldId id="672" r:id="rId29"/>
    <p:sldId id="705" r:id="rId30"/>
    <p:sldId id="718" r:id="rId31"/>
    <p:sldId id="719" r:id="rId32"/>
    <p:sldId id="673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F5A"/>
    <a:srgbClr val="71A375"/>
    <a:srgbClr val="87BCB5"/>
    <a:srgbClr val="C42F4B"/>
    <a:srgbClr val="AA8F62"/>
    <a:srgbClr val="FFFFFF"/>
    <a:srgbClr val="585558"/>
    <a:srgbClr val="203336"/>
    <a:srgbClr val="1F5FA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85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" panose="020B0503020204020204" charset="-122"/>
        <a:ea typeface="Microsoft YaHei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6300718" y="-2601021"/>
            <a:ext cx="8977380" cy="5533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-3474272" y="5204830"/>
            <a:ext cx="8977380" cy="5533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7499" y="279742"/>
            <a:ext cx="11517001" cy="62988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6" name="等腰三角形 5"/>
          <p:cNvSpPr>
            <a:spLocks noChangeAspect="1"/>
          </p:cNvSpPr>
          <p:nvPr userDrawn="1"/>
        </p:nvSpPr>
        <p:spPr>
          <a:xfrm flipV="1">
            <a:off x="5916046" y="279742"/>
            <a:ext cx="359906" cy="31028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2000">
        <p15:prstTrans prst="crush"/>
      </p:transition>
    </mc:Choice>
    <mc:Fallback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56213" y="0"/>
            <a:ext cx="5435788" cy="6858003"/>
          </a:xfrm>
          <a:custGeom>
            <a:avLst/>
            <a:gdLst>
              <a:gd name="connsiteX0" fmla="*/ 2130130 w 5435788"/>
              <a:gd name="connsiteY0" fmla="*/ 0 h 6858002"/>
              <a:gd name="connsiteX1" fmla="*/ 5435788 w 5435788"/>
              <a:gd name="connsiteY1" fmla="*/ 0 h 6858002"/>
              <a:gd name="connsiteX2" fmla="*/ 5435788 w 5435788"/>
              <a:gd name="connsiteY2" fmla="*/ 6858002 h 6858002"/>
              <a:gd name="connsiteX3" fmla="*/ 0 w 543578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788" h="6858002">
                <a:moveTo>
                  <a:pt x="2130130" y="0"/>
                </a:moveTo>
                <a:lnTo>
                  <a:pt x="5435788" y="0"/>
                </a:lnTo>
                <a:lnTo>
                  <a:pt x="5435788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lIns="68580" tIns="34290" rIns="68580" bIns="3429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lumMod val="5000"/>
                  <a:lumOff val="95000"/>
                  <a:alpha val="19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69B6FBA-93C9-489C-B97A-A1464B06CAE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FC10CF4-85E5-4A21-A25F-47720A09AD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split orient="vert"/>
      </p:transition>
    </mc:Choice>
    <mc:Fallback>
      <p:transition spd="slow" advClick="0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6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6D39127F-6635-499E-867A-C68E6CFBA9A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6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61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0D4AF0A-2064-42D4-8961-EA46D070B136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3.xml"/><Relationship Id="rId20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slideLayout" Target="../slideLayouts/slideLayout28.xml"/><Relationship Id="rId10" Type="http://schemas.openxmlformats.org/officeDocument/2006/relationships/image" Target="../media/image31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8.xml"/><Relationship Id="rId10" Type="http://schemas.openxmlformats.org/officeDocument/2006/relationships/image" Target="../media/image35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8" Type="http://schemas.openxmlformats.org/officeDocument/2006/relationships/slideLayout" Target="../slideLayouts/slideLayout28.xml"/><Relationship Id="rId17" Type="http://schemas.openxmlformats.org/officeDocument/2006/relationships/image" Target="../media/image46.png"/><Relationship Id="rId16" Type="http://schemas.openxmlformats.org/officeDocument/2006/relationships/image" Target="../media/image45.png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48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2458720" y="1869440"/>
            <a:ext cx="7368540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 smtClean="0">
                <a:latin typeface="+mn-ea"/>
              </a:rPr>
              <a:t>Features of Russian national cuisine</a:t>
            </a:r>
            <a:endParaRPr lang="en-US" altLang="zh-CN" sz="4400" b="1" dirty="0" smtClean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25320" y="3491865"/>
            <a:ext cx="8679180" cy="3492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Microsoft YaHei" panose="020B0503020204020204" charset="-122"/>
                <a:cs typeface="+mn-cs"/>
              </a:rPr>
              <a:t>практический урок с применением метода кейсов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Microsoft YaHei" panose="020B0503020204020204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248910" y="4326255"/>
            <a:ext cx="5355590" cy="772795"/>
            <a:chOff x="5888" y="6919"/>
            <a:chExt cx="3137" cy="494"/>
          </a:xfrm>
        </p:grpSpPr>
        <p:sp>
          <p:nvSpPr>
            <p:cNvPr id="16" name="椭圆 37"/>
            <p:cNvSpPr/>
            <p:nvPr/>
          </p:nvSpPr>
          <p:spPr>
            <a:xfrm>
              <a:off x="5888" y="6919"/>
              <a:ext cx="448" cy="494"/>
            </a:xfrm>
            <a:custGeom>
              <a:avLst/>
              <a:gdLst>
                <a:gd name="T0" fmla="*/ 4679 w 5850"/>
                <a:gd name="T1" fmla="*/ 4350 h 6469"/>
                <a:gd name="T2" fmla="*/ 3615 w 5850"/>
                <a:gd name="T3" fmla="*/ 3289 h 6469"/>
                <a:gd name="T4" fmla="*/ 3638 w 5850"/>
                <a:gd name="T5" fmla="*/ 3151 h 6469"/>
                <a:gd name="T6" fmla="*/ 3969 w 5850"/>
                <a:gd name="T7" fmla="*/ 2500 h 6469"/>
                <a:gd name="T8" fmla="*/ 4273 w 5850"/>
                <a:gd name="T9" fmla="*/ 1950 h 6469"/>
                <a:gd name="T10" fmla="*/ 4154 w 5850"/>
                <a:gd name="T11" fmla="*/ 1678 h 6469"/>
                <a:gd name="T12" fmla="*/ 4238 w 5850"/>
                <a:gd name="T13" fmla="*/ 1107 h 6469"/>
                <a:gd name="T14" fmla="*/ 2940 w 5850"/>
                <a:gd name="T15" fmla="*/ 0 h 6469"/>
                <a:gd name="T16" fmla="*/ 2925 w 5850"/>
                <a:gd name="T17" fmla="*/ 0 h 6469"/>
                <a:gd name="T18" fmla="*/ 2911 w 5850"/>
                <a:gd name="T19" fmla="*/ 0 h 6469"/>
                <a:gd name="T20" fmla="*/ 1612 w 5850"/>
                <a:gd name="T21" fmla="*/ 1107 h 6469"/>
                <a:gd name="T22" fmla="*/ 1696 w 5850"/>
                <a:gd name="T23" fmla="*/ 1678 h 6469"/>
                <a:gd name="T24" fmla="*/ 1578 w 5850"/>
                <a:gd name="T25" fmla="*/ 1950 h 6469"/>
                <a:gd name="T26" fmla="*/ 1881 w 5850"/>
                <a:gd name="T27" fmla="*/ 2500 h 6469"/>
                <a:gd name="T28" fmla="*/ 2213 w 5850"/>
                <a:gd name="T29" fmla="*/ 3151 h 6469"/>
                <a:gd name="T30" fmla="*/ 2235 w 5850"/>
                <a:gd name="T31" fmla="*/ 3289 h 6469"/>
                <a:gd name="T32" fmla="*/ 1172 w 5850"/>
                <a:gd name="T33" fmla="*/ 4350 h 6469"/>
                <a:gd name="T34" fmla="*/ 0 w 5850"/>
                <a:gd name="T35" fmla="*/ 5141 h 6469"/>
                <a:gd name="T36" fmla="*/ 0 w 5850"/>
                <a:gd name="T37" fmla="*/ 6469 h 6469"/>
                <a:gd name="T38" fmla="*/ 2923 w 5850"/>
                <a:gd name="T39" fmla="*/ 6469 h 6469"/>
                <a:gd name="T40" fmla="*/ 2927 w 5850"/>
                <a:gd name="T41" fmla="*/ 6469 h 6469"/>
                <a:gd name="T42" fmla="*/ 5850 w 5850"/>
                <a:gd name="T43" fmla="*/ 6469 h 6469"/>
                <a:gd name="T44" fmla="*/ 5850 w 5850"/>
                <a:gd name="T45" fmla="*/ 5141 h 6469"/>
                <a:gd name="T46" fmla="*/ 4679 w 5850"/>
                <a:gd name="T47" fmla="*/ 4350 h 6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50" h="6469">
                  <a:moveTo>
                    <a:pt x="4679" y="4350"/>
                  </a:moveTo>
                  <a:cubicBezTo>
                    <a:pt x="3873" y="4059"/>
                    <a:pt x="3615" y="3814"/>
                    <a:pt x="3615" y="3289"/>
                  </a:cubicBezTo>
                  <a:cubicBezTo>
                    <a:pt x="3615" y="3231"/>
                    <a:pt x="3624" y="3187"/>
                    <a:pt x="3638" y="3151"/>
                  </a:cubicBezTo>
                  <a:cubicBezTo>
                    <a:pt x="3701" y="2989"/>
                    <a:pt x="3881" y="2971"/>
                    <a:pt x="3969" y="2500"/>
                  </a:cubicBezTo>
                  <a:cubicBezTo>
                    <a:pt x="4014" y="2260"/>
                    <a:pt x="4231" y="2496"/>
                    <a:pt x="4273" y="1950"/>
                  </a:cubicBezTo>
                  <a:cubicBezTo>
                    <a:pt x="4273" y="1732"/>
                    <a:pt x="4154" y="1678"/>
                    <a:pt x="4154" y="1678"/>
                  </a:cubicBezTo>
                  <a:cubicBezTo>
                    <a:pt x="4154" y="1678"/>
                    <a:pt x="4215" y="1355"/>
                    <a:pt x="4238" y="1107"/>
                  </a:cubicBezTo>
                  <a:cubicBezTo>
                    <a:pt x="4268" y="798"/>
                    <a:pt x="4058" y="0"/>
                    <a:pt x="2940" y="0"/>
                  </a:cubicBezTo>
                  <a:cubicBezTo>
                    <a:pt x="2935" y="0"/>
                    <a:pt x="2930" y="0"/>
                    <a:pt x="2925" y="0"/>
                  </a:cubicBezTo>
                  <a:cubicBezTo>
                    <a:pt x="2921" y="0"/>
                    <a:pt x="2916" y="0"/>
                    <a:pt x="2911" y="0"/>
                  </a:cubicBezTo>
                  <a:cubicBezTo>
                    <a:pt x="1793" y="0"/>
                    <a:pt x="1583" y="798"/>
                    <a:pt x="1612" y="1107"/>
                  </a:cubicBezTo>
                  <a:cubicBezTo>
                    <a:pt x="1636" y="1355"/>
                    <a:pt x="1696" y="1678"/>
                    <a:pt x="1696" y="1678"/>
                  </a:cubicBezTo>
                  <a:cubicBezTo>
                    <a:pt x="1696" y="1678"/>
                    <a:pt x="1578" y="1732"/>
                    <a:pt x="1578" y="1950"/>
                  </a:cubicBezTo>
                  <a:cubicBezTo>
                    <a:pt x="1619" y="2496"/>
                    <a:pt x="1837" y="2260"/>
                    <a:pt x="1881" y="2500"/>
                  </a:cubicBezTo>
                  <a:cubicBezTo>
                    <a:pt x="1970" y="2971"/>
                    <a:pt x="2150" y="2989"/>
                    <a:pt x="2213" y="3151"/>
                  </a:cubicBezTo>
                  <a:cubicBezTo>
                    <a:pt x="2227" y="3187"/>
                    <a:pt x="2235" y="3231"/>
                    <a:pt x="2235" y="3289"/>
                  </a:cubicBezTo>
                  <a:cubicBezTo>
                    <a:pt x="2235" y="3814"/>
                    <a:pt x="1978" y="4059"/>
                    <a:pt x="1172" y="4350"/>
                  </a:cubicBezTo>
                  <a:cubicBezTo>
                    <a:pt x="364" y="4641"/>
                    <a:pt x="0" y="4938"/>
                    <a:pt x="0" y="5141"/>
                  </a:cubicBezTo>
                  <a:lnTo>
                    <a:pt x="0" y="6469"/>
                  </a:lnTo>
                  <a:lnTo>
                    <a:pt x="2923" y="6469"/>
                  </a:lnTo>
                  <a:lnTo>
                    <a:pt x="2927" y="6469"/>
                  </a:lnTo>
                  <a:lnTo>
                    <a:pt x="5850" y="6469"/>
                  </a:lnTo>
                  <a:lnTo>
                    <a:pt x="5850" y="5141"/>
                  </a:lnTo>
                  <a:cubicBezTo>
                    <a:pt x="5850" y="4938"/>
                    <a:pt x="5487" y="4641"/>
                    <a:pt x="4679" y="43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521" y="6924"/>
              <a:ext cx="2504" cy="3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Мелешко О.Г., 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учитель МБОУ «Лицей «Сигма» г. Барнаул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4" name="文本框 53"/>
          <p:cNvSpPr txBox="1"/>
          <p:nvPr/>
        </p:nvSpPr>
        <p:spPr>
          <a:xfrm>
            <a:off x="3350895" y="672465"/>
            <a:ext cx="5766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sz="2400" b="1" dirty="0">
                <a:solidFill>
                  <a:schemeClr val="accent1"/>
                </a:solidFill>
                <a:latin typeface="+mn-ea"/>
              </a:rPr>
              <a:t>Some of our invitation cards</a:t>
            </a:r>
            <a:endParaRPr lang="en-US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9" name="Picture 8" descr="WhatsApp Image 2021-10-16 at 13.49.18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395" y="1287780"/>
            <a:ext cx="3254375" cy="2277110"/>
          </a:xfrm>
          <a:prstGeom prst="rect">
            <a:avLst/>
          </a:prstGeom>
        </p:spPr>
      </p:pic>
      <p:pic>
        <p:nvPicPr>
          <p:cNvPr id="12" name="Content Placeholder 3" descr="WhatsApp Image 2021-10-15 at 16.39.24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5" y="3642360"/>
            <a:ext cx="3411855" cy="2582545"/>
          </a:xfrm>
          <a:prstGeom prst="rect">
            <a:avLst/>
          </a:prstGeom>
        </p:spPr>
      </p:pic>
      <p:pic>
        <p:nvPicPr>
          <p:cNvPr id="14" name="Content Placeholder 13" descr="WhatsApp Image 2021-10-15 at 16.39.24 (2)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31640" y="1368425"/>
            <a:ext cx="3246755" cy="4836795"/>
          </a:xfrm>
          <a:prstGeom prst="rect">
            <a:avLst/>
          </a:prstGeom>
        </p:spPr>
      </p:pic>
      <p:pic>
        <p:nvPicPr>
          <p:cNvPr id="2" name="Picture 1" descr="WhatsApp Image 2021-10-16 at 19.12.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85" y="1196975"/>
            <a:ext cx="3244215" cy="2458720"/>
          </a:xfrm>
          <a:prstGeom prst="rect">
            <a:avLst/>
          </a:prstGeom>
        </p:spPr>
      </p:pic>
      <p:pic>
        <p:nvPicPr>
          <p:cNvPr id="3" name="Picture 2" descr="WhatsApp Image 2021-10-16 at 19.12.10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715" y="3837940"/>
            <a:ext cx="3227705" cy="2191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PA-组合 4"/>
          <p:cNvGrpSpPr/>
          <p:nvPr>
            <p:custDataLst>
              <p:tags r:id="rId2"/>
            </p:custDataLst>
          </p:nvPr>
        </p:nvGrpSpPr>
        <p:grpSpPr>
          <a:xfrm>
            <a:off x="0" y="2713537"/>
            <a:ext cx="3686629" cy="1429658"/>
            <a:chOff x="0" y="2714172"/>
            <a:chExt cx="3686629" cy="1429658"/>
          </a:xfrm>
        </p:grpSpPr>
        <p:sp>
          <p:nvSpPr>
            <p:cNvPr id="6" name="PA-五边形 5"/>
            <p:cNvSpPr/>
            <p:nvPr>
              <p:custDataLst>
                <p:tags r:id="rId3"/>
              </p:custDataLst>
            </p:nvPr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A-任意多边形 6"/>
            <p:cNvSpPr/>
            <p:nvPr>
              <p:custDataLst>
                <p:tags r:id="rId4"/>
              </p:custDataLst>
            </p:nvPr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PA-六边形 7"/>
            <p:cNvSpPr/>
            <p:nvPr>
              <p:custDataLst>
                <p:tags r:id="rId5"/>
              </p:custDataLst>
            </p:nvPr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387F5A"/>
                  </a:solidFill>
                  <a:sym typeface="+mn-ea"/>
                </a:rPr>
                <a:t>2</a:t>
              </a:r>
              <a:endParaRPr lang="en-US" sz="4000"/>
            </a:p>
          </p:txBody>
        </p:sp>
      </p:grpSp>
      <p:sp>
        <p:nvSpPr>
          <p:cNvPr id="11" name="PA-文本框 10"/>
          <p:cNvSpPr txBox="1"/>
          <p:nvPr>
            <p:custDataLst>
              <p:tags r:id="rId6"/>
            </p:custDataLst>
          </p:nvPr>
        </p:nvSpPr>
        <p:spPr>
          <a:xfrm>
            <a:off x="4038236" y="2659745"/>
            <a:ext cx="6786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Let's make a shopping list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PA-直接连接符 11"/>
          <p:cNvCxnSpPr/>
          <p:nvPr>
            <p:custDataLst>
              <p:tags r:id="rId7"/>
            </p:custDataLst>
          </p:nvPr>
        </p:nvCxnSpPr>
        <p:spPr>
          <a:xfrm>
            <a:off x="4306973" y="3429225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37560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192145" y="676910"/>
            <a:ext cx="55962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Let's make a shopping list</a:t>
            </a:r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!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7" name="PA-椭圆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0289" y="2435745"/>
            <a:ext cx="775036" cy="78016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dirty="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39" name="PA-椭圆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190289" y="4203164"/>
            <a:ext cx="775036" cy="780168"/>
          </a:xfrm>
          <a:prstGeom prst="ellipse">
            <a:avLst/>
          </a:prstGeom>
          <a:solidFill>
            <a:srgbClr val="71A37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dirty="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41" name="PA-任意多边形 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6345387" y="2583146"/>
            <a:ext cx="464840" cy="485368"/>
          </a:xfrm>
          <a:custGeom>
            <a:avLst/>
            <a:gdLst>
              <a:gd name="T0" fmla="*/ 86 w 134"/>
              <a:gd name="T1" fmla="*/ 115 h 140"/>
              <a:gd name="T2" fmla="*/ 82 w 134"/>
              <a:gd name="T3" fmla="*/ 118 h 140"/>
              <a:gd name="T4" fmla="*/ 10 w 134"/>
              <a:gd name="T5" fmla="*/ 115 h 140"/>
              <a:gd name="T6" fmla="*/ 14 w 134"/>
              <a:gd name="T7" fmla="*/ 11 h 140"/>
              <a:gd name="T8" fmla="*/ 86 w 134"/>
              <a:gd name="T9" fmla="*/ 15 h 140"/>
              <a:gd name="T10" fmla="*/ 96 w 134"/>
              <a:gd name="T11" fmla="*/ 16 h 140"/>
              <a:gd name="T12" fmla="*/ 82 w 134"/>
              <a:gd name="T13" fmla="*/ 0 h 140"/>
              <a:gd name="T14" fmla="*/ 0 w 134"/>
              <a:gd name="T15" fmla="*/ 14 h 140"/>
              <a:gd name="T16" fmla="*/ 14 w 134"/>
              <a:gd name="T17" fmla="*/ 140 h 140"/>
              <a:gd name="T18" fmla="*/ 96 w 134"/>
              <a:gd name="T19" fmla="*/ 126 h 140"/>
              <a:gd name="T20" fmla="*/ 96 w 134"/>
              <a:gd name="T21" fmla="*/ 125 h 140"/>
              <a:gd name="T22" fmla="*/ 86 w 134"/>
              <a:gd name="T23" fmla="*/ 87 h 140"/>
              <a:gd name="T24" fmla="*/ 55 w 134"/>
              <a:gd name="T25" fmla="*/ 4 h 140"/>
              <a:gd name="T26" fmla="*/ 55 w 134"/>
              <a:gd name="T27" fmla="*/ 7 h 140"/>
              <a:gd name="T28" fmla="*/ 40 w 134"/>
              <a:gd name="T29" fmla="*/ 5 h 140"/>
              <a:gd name="T30" fmla="*/ 48 w 134"/>
              <a:gd name="T31" fmla="*/ 135 h 140"/>
              <a:gd name="T32" fmla="*/ 48 w 134"/>
              <a:gd name="T33" fmla="*/ 123 h 140"/>
              <a:gd name="T34" fmla="*/ 48 w 134"/>
              <a:gd name="T35" fmla="*/ 135 h 140"/>
              <a:gd name="T36" fmla="*/ 96 w 134"/>
              <a:gd name="T37" fmla="*/ 22 h 140"/>
              <a:gd name="T38" fmla="*/ 62 w 134"/>
              <a:gd name="T39" fmla="*/ 22 h 140"/>
              <a:gd name="T40" fmla="*/ 51 w 134"/>
              <a:gd name="T41" fmla="*/ 70 h 140"/>
              <a:gd name="T42" fmla="*/ 66 w 134"/>
              <a:gd name="T43" fmla="*/ 81 h 140"/>
              <a:gd name="T44" fmla="*/ 83 w 134"/>
              <a:gd name="T45" fmla="*/ 81 h 140"/>
              <a:gd name="T46" fmla="*/ 96 w 134"/>
              <a:gd name="T47" fmla="*/ 81 h 140"/>
              <a:gd name="T48" fmla="*/ 134 w 134"/>
              <a:gd name="T49" fmla="*/ 70 h 140"/>
              <a:gd name="T50" fmla="*/ 124 w 134"/>
              <a:gd name="T51" fmla="*/ 22 h 140"/>
              <a:gd name="T52" fmla="*/ 124 w 134"/>
              <a:gd name="T53" fmla="*/ 74 h 140"/>
              <a:gd name="T54" fmla="*/ 86 w 134"/>
              <a:gd name="T55" fmla="*/ 74 h 140"/>
              <a:gd name="T56" fmla="*/ 58 w 134"/>
              <a:gd name="T57" fmla="*/ 70 h 140"/>
              <a:gd name="T58" fmla="*/ 62 w 134"/>
              <a:gd name="T59" fmla="*/ 29 h 140"/>
              <a:gd name="T60" fmla="*/ 96 w 134"/>
              <a:gd name="T61" fmla="*/ 29 h 140"/>
              <a:gd name="T62" fmla="*/ 127 w 134"/>
              <a:gd name="T63" fmla="*/ 33 h 140"/>
              <a:gd name="T64" fmla="*/ 82 w 134"/>
              <a:gd name="T65" fmla="*/ 37 h 140"/>
              <a:gd name="T66" fmla="*/ 109 w 134"/>
              <a:gd name="T67" fmla="*/ 56 h 140"/>
              <a:gd name="T68" fmla="*/ 88 w 134"/>
              <a:gd name="T69" fmla="*/ 62 h 140"/>
              <a:gd name="T70" fmla="*/ 101 w 134"/>
              <a:gd name="T71" fmla="*/ 64 h 140"/>
              <a:gd name="T72" fmla="*/ 109 w 134"/>
              <a:gd name="T73" fmla="*/ 65 h 140"/>
              <a:gd name="T74" fmla="*/ 102 w 134"/>
              <a:gd name="T75" fmla="*/ 66 h 140"/>
              <a:gd name="T76" fmla="*/ 86 w 134"/>
              <a:gd name="T77" fmla="*/ 69 h 140"/>
              <a:gd name="T78" fmla="*/ 86 w 134"/>
              <a:gd name="T79" fmla="*/ 61 h 140"/>
              <a:gd name="T80" fmla="*/ 87 w 134"/>
              <a:gd name="T81" fmla="*/ 57 h 140"/>
              <a:gd name="T82" fmla="*/ 81 w 134"/>
              <a:gd name="T83" fmla="*/ 39 h 140"/>
              <a:gd name="T84" fmla="*/ 78 w 134"/>
              <a:gd name="T85" fmla="*/ 37 h 140"/>
              <a:gd name="T86" fmla="*/ 78 w 134"/>
              <a:gd name="T87" fmla="*/ 33 h 140"/>
              <a:gd name="T88" fmla="*/ 80 w 134"/>
              <a:gd name="T89" fmla="*/ 35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4" h="140">
                <a:moveTo>
                  <a:pt x="86" y="87"/>
                </a:moveTo>
                <a:cubicBezTo>
                  <a:pt x="86" y="115"/>
                  <a:pt x="86" y="115"/>
                  <a:pt x="86" y="115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7"/>
                  <a:pt x="84" y="118"/>
                  <a:pt x="82" y="118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12" y="118"/>
                  <a:pt x="10" y="117"/>
                  <a:pt x="10" y="1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4" y="11"/>
                </a:cubicBezTo>
                <a:cubicBezTo>
                  <a:pt x="82" y="11"/>
                  <a:pt x="82" y="11"/>
                  <a:pt x="82" y="11"/>
                </a:cubicBezTo>
                <a:cubicBezTo>
                  <a:pt x="84" y="11"/>
                  <a:pt x="86" y="13"/>
                  <a:pt x="86" y="15"/>
                </a:cubicBezTo>
                <a:cubicBezTo>
                  <a:pt x="86" y="16"/>
                  <a:pt x="86" y="16"/>
                  <a:pt x="8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6"/>
                  <a:pt x="90" y="0"/>
                  <a:pt x="8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4"/>
                  <a:pt x="6" y="140"/>
                  <a:pt x="14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90" y="140"/>
                  <a:pt x="96" y="134"/>
                  <a:pt x="96" y="126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6" y="87"/>
                  <a:pt x="96" y="87"/>
                  <a:pt x="96" y="87"/>
                </a:cubicBezTo>
                <a:cubicBezTo>
                  <a:pt x="86" y="87"/>
                  <a:pt x="86" y="87"/>
                  <a:pt x="86" y="87"/>
                </a:cubicBezTo>
                <a:close/>
                <a:moveTo>
                  <a:pt x="42" y="4"/>
                </a:moveTo>
                <a:cubicBezTo>
                  <a:pt x="55" y="4"/>
                  <a:pt x="55" y="4"/>
                  <a:pt x="55" y="4"/>
                </a:cubicBezTo>
                <a:cubicBezTo>
                  <a:pt x="55" y="4"/>
                  <a:pt x="56" y="4"/>
                  <a:pt x="56" y="5"/>
                </a:cubicBezTo>
                <a:cubicBezTo>
                  <a:pt x="56" y="6"/>
                  <a:pt x="55" y="7"/>
                  <a:pt x="55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1" y="7"/>
                  <a:pt x="40" y="6"/>
                  <a:pt x="40" y="5"/>
                </a:cubicBezTo>
                <a:cubicBezTo>
                  <a:pt x="40" y="4"/>
                  <a:pt x="41" y="4"/>
                  <a:pt x="42" y="4"/>
                </a:cubicBezTo>
                <a:close/>
                <a:moveTo>
                  <a:pt x="48" y="135"/>
                </a:moveTo>
                <a:cubicBezTo>
                  <a:pt x="45" y="135"/>
                  <a:pt x="42" y="133"/>
                  <a:pt x="42" y="129"/>
                </a:cubicBezTo>
                <a:cubicBezTo>
                  <a:pt x="42" y="125"/>
                  <a:pt x="45" y="123"/>
                  <a:pt x="48" y="123"/>
                </a:cubicBezTo>
                <a:cubicBezTo>
                  <a:pt x="52" y="123"/>
                  <a:pt x="54" y="125"/>
                  <a:pt x="54" y="129"/>
                </a:cubicBezTo>
                <a:cubicBezTo>
                  <a:pt x="54" y="133"/>
                  <a:pt x="52" y="135"/>
                  <a:pt x="48" y="135"/>
                </a:cubicBezTo>
                <a:close/>
                <a:moveTo>
                  <a:pt x="124" y="22"/>
                </a:moveTo>
                <a:cubicBezTo>
                  <a:pt x="96" y="22"/>
                  <a:pt x="96" y="22"/>
                  <a:pt x="96" y="22"/>
                </a:cubicBezTo>
                <a:cubicBezTo>
                  <a:pt x="86" y="22"/>
                  <a:pt x="86" y="22"/>
                  <a:pt x="86" y="22"/>
                </a:cubicBezTo>
                <a:cubicBezTo>
                  <a:pt x="62" y="22"/>
                  <a:pt x="62" y="22"/>
                  <a:pt x="62" y="22"/>
                </a:cubicBezTo>
                <a:cubicBezTo>
                  <a:pt x="56" y="22"/>
                  <a:pt x="51" y="27"/>
                  <a:pt x="51" y="33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6"/>
                  <a:pt x="56" y="81"/>
                  <a:pt x="62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83" y="81"/>
                  <a:pt x="83" y="81"/>
                  <a:pt x="83" y="81"/>
                </a:cubicBezTo>
                <a:cubicBezTo>
                  <a:pt x="86" y="81"/>
                  <a:pt x="86" y="81"/>
                  <a:pt x="86" y="81"/>
                </a:cubicBezTo>
                <a:cubicBezTo>
                  <a:pt x="96" y="81"/>
                  <a:pt x="96" y="81"/>
                  <a:pt x="96" y="81"/>
                </a:cubicBezTo>
                <a:cubicBezTo>
                  <a:pt x="124" y="81"/>
                  <a:pt x="124" y="81"/>
                  <a:pt x="124" y="81"/>
                </a:cubicBezTo>
                <a:cubicBezTo>
                  <a:pt x="129" y="81"/>
                  <a:pt x="134" y="76"/>
                  <a:pt x="134" y="70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34" y="27"/>
                  <a:pt x="129" y="22"/>
                  <a:pt x="124" y="22"/>
                </a:cubicBezTo>
                <a:close/>
                <a:moveTo>
                  <a:pt x="127" y="70"/>
                </a:moveTo>
                <a:cubicBezTo>
                  <a:pt x="127" y="72"/>
                  <a:pt x="126" y="74"/>
                  <a:pt x="124" y="74"/>
                </a:cubicBezTo>
                <a:cubicBezTo>
                  <a:pt x="96" y="74"/>
                  <a:pt x="96" y="74"/>
                  <a:pt x="96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0" y="74"/>
                  <a:pt x="58" y="72"/>
                  <a:pt x="58" y="70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60" y="29"/>
                  <a:pt x="62" y="29"/>
                </a:cubicBezTo>
                <a:cubicBezTo>
                  <a:pt x="86" y="29"/>
                  <a:pt x="86" y="29"/>
                  <a:pt x="8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124" y="29"/>
                  <a:pt x="124" y="29"/>
                  <a:pt x="124" y="29"/>
                </a:cubicBezTo>
                <a:cubicBezTo>
                  <a:pt x="126" y="29"/>
                  <a:pt x="127" y="30"/>
                  <a:pt x="127" y="33"/>
                </a:cubicBezTo>
                <a:lnTo>
                  <a:pt x="127" y="70"/>
                </a:lnTo>
                <a:close/>
                <a:moveTo>
                  <a:pt x="82" y="37"/>
                </a:moveTo>
                <a:cubicBezTo>
                  <a:pt x="112" y="41"/>
                  <a:pt x="112" y="41"/>
                  <a:pt x="112" y="4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90" y="57"/>
                  <a:pt x="90" y="57"/>
                  <a:pt x="90" y="57"/>
                </a:cubicBezTo>
                <a:cubicBezTo>
                  <a:pt x="88" y="62"/>
                  <a:pt x="88" y="62"/>
                  <a:pt x="88" y="62"/>
                </a:cubicBezTo>
                <a:cubicBezTo>
                  <a:pt x="89" y="62"/>
                  <a:pt x="89" y="63"/>
                  <a:pt x="90" y="64"/>
                </a:cubicBezTo>
                <a:cubicBezTo>
                  <a:pt x="101" y="64"/>
                  <a:pt x="101" y="64"/>
                  <a:pt x="101" y="64"/>
                </a:cubicBezTo>
                <a:cubicBezTo>
                  <a:pt x="102" y="62"/>
                  <a:pt x="103" y="61"/>
                  <a:pt x="105" y="61"/>
                </a:cubicBezTo>
                <a:cubicBezTo>
                  <a:pt x="107" y="61"/>
                  <a:pt x="109" y="63"/>
                  <a:pt x="109" y="65"/>
                </a:cubicBezTo>
                <a:cubicBezTo>
                  <a:pt x="109" y="67"/>
                  <a:pt x="107" y="69"/>
                  <a:pt x="105" y="69"/>
                </a:cubicBezTo>
                <a:cubicBezTo>
                  <a:pt x="103" y="69"/>
                  <a:pt x="102" y="68"/>
                  <a:pt x="102" y="66"/>
                </a:cubicBezTo>
                <a:cubicBezTo>
                  <a:pt x="89" y="66"/>
                  <a:pt x="89" y="66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84" y="69"/>
                  <a:pt x="82" y="67"/>
                  <a:pt x="82" y="65"/>
                </a:cubicBezTo>
                <a:cubicBezTo>
                  <a:pt x="82" y="63"/>
                  <a:pt x="84" y="61"/>
                  <a:pt x="86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7" y="57"/>
                  <a:pt x="87" y="57"/>
                  <a:pt x="87" y="57"/>
                </a:cubicBezTo>
                <a:cubicBezTo>
                  <a:pt x="86" y="57"/>
                  <a:pt x="86" y="57"/>
                  <a:pt x="86" y="57"/>
                </a:cubicBezTo>
                <a:cubicBezTo>
                  <a:pt x="81" y="39"/>
                  <a:pt x="81" y="39"/>
                  <a:pt x="81" y="39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7" y="37"/>
                  <a:pt x="76" y="36"/>
                  <a:pt x="76" y="35"/>
                </a:cubicBezTo>
                <a:cubicBezTo>
                  <a:pt x="76" y="34"/>
                  <a:pt x="77" y="33"/>
                  <a:pt x="78" y="33"/>
                </a:cubicBezTo>
                <a:cubicBezTo>
                  <a:pt x="79" y="33"/>
                  <a:pt x="80" y="34"/>
                  <a:pt x="80" y="35"/>
                </a:cubicBezTo>
                <a:cubicBezTo>
                  <a:pt x="80" y="35"/>
                  <a:pt x="80" y="35"/>
                  <a:pt x="80" y="35"/>
                </a:cubicBezTo>
                <a:lnTo>
                  <a:pt x="82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43" name="PA-任意多边形 19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6335123" y="4383559"/>
            <a:ext cx="485370" cy="419380"/>
          </a:xfrm>
          <a:custGeom>
            <a:avLst/>
            <a:gdLst>
              <a:gd name="T0" fmla="*/ 33 w 140"/>
              <a:gd name="T1" fmla="*/ 121 h 121"/>
              <a:gd name="T2" fmla="*/ 33 w 140"/>
              <a:gd name="T3" fmla="*/ 97 h 121"/>
              <a:gd name="T4" fmla="*/ 115 w 140"/>
              <a:gd name="T5" fmla="*/ 97 h 121"/>
              <a:gd name="T6" fmla="*/ 115 w 140"/>
              <a:gd name="T7" fmla="*/ 121 h 121"/>
              <a:gd name="T8" fmla="*/ 115 w 140"/>
              <a:gd name="T9" fmla="*/ 97 h 121"/>
              <a:gd name="T10" fmla="*/ 133 w 140"/>
              <a:gd name="T11" fmla="*/ 103 h 121"/>
              <a:gd name="T12" fmla="*/ 115 w 140"/>
              <a:gd name="T13" fmla="*/ 95 h 121"/>
              <a:gd name="T14" fmla="*/ 45 w 140"/>
              <a:gd name="T15" fmla="*/ 103 h 121"/>
              <a:gd name="T16" fmla="*/ 20 w 140"/>
              <a:gd name="T17" fmla="*/ 103 h 121"/>
              <a:gd name="T18" fmla="*/ 6 w 140"/>
              <a:gd name="T19" fmla="*/ 103 h 121"/>
              <a:gd name="T20" fmla="*/ 0 w 140"/>
              <a:gd name="T21" fmla="*/ 72 h 121"/>
              <a:gd name="T22" fmla="*/ 17 w 140"/>
              <a:gd name="T23" fmla="*/ 44 h 121"/>
              <a:gd name="T24" fmla="*/ 44 w 140"/>
              <a:gd name="T25" fmla="*/ 40 h 121"/>
              <a:gd name="T26" fmla="*/ 49 w 140"/>
              <a:gd name="T27" fmla="*/ 88 h 121"/>
              <a:gd name="T28" fmla="*/ 140 w 140"/>
              <a:gd name="T29" fmla="*/ 96 h 121"/>
              <a:gd name="T30" fmla="*/ 39 w 140"/>
              <a:gd name="T31" fmla="*/ 47 h 121"/>
              <a:gd name="T32" fmla="*/ 23 w 140"/>
              <a:gd name="T33" fmla="*/ 48 h 121"/>
              <a:gd name="T34" fmla="*/ 9 w 140"/>
              <a:gd name="T35" fmla="*/ 69 h 121"/>
              <a:gd name="T36" fmla="*/ 12 w 140"/>
              <a:gd name="T37" fmla="*/ 73 h 121"/>
              <a:gd name="T38" fmla="*/ 41 w 140"/>
              <a:gd name="T39" fmla="*/ 71 h 121"/>
              <a:gd name="T40" fmla="*/ 139 w 140"/>
              <a:gd name="T41" fmla="*/ 73 h 121"/>
              <a:gd name="T42" fmla="*/ 99 w 140"/>
              <a:gd name="T43" fmla="*/ 56 h 121"/>
              <a:gd name="T44" fmla="*/ 129 w 140"/>
              <a:gd name="T45" fmla="*/ 84 h 121"/>
              <a:gd name="T46" fmla="*/ 139 w 140"/>
              <a:gd name="T47" fmla="*/ 34 h 121"/>
              <a:gd name="T48" fmla="*/ 99 w 140"/>
              <a:gd name="T49" fmla="*/ 23 h 121"/>
              <a:gd name="T50" fmla="*/ 139 w 140"/>
              <a:gd name="T51" fmla="*/ 51 h 121"/>
              <a:gd name="T52" fmla="*/ 64 w 140"/>
              <a:gd name="T53" fmla="*/ 84 h 121"/>
              <a:gd name="T54" fmla="*/ 94 w 140"/>
              <a:gd name="T55" fmla="*/ 56 h 121"/>
              <a:gd name="T56" fmla="*/ 53 w 140"/>
              <a:gd name="T57" fmla="*/ 73 h 121"/>
              <a:gd name="T58" fmla="*/ 94 w 140"/>
              <a:gd name="T59" fmla="*/ 23 h 121"/>
              <a:gd name="T60" fmla="*/ 53 w 140"/>
              <a:gd name="T61" fmla="*/ 34 h 121"/>
              <a:gd name="T62" fmla="*/ 94 w 140"/>
              <a:gd name="T63" fmla="*/ 51 h 121"/>
              <a:gd name="T64" fmla="*/ 69 w 140"/>
              <a:gd name="T65" fmla="*/ 11 h 121"/>
              <a:gd name="T66" fmla="*/ 69 w 140"/>
              <a:gd name="T67" fmla="*/ 11 h 121"/>
              <a:gd name="T68" fmla="*/ 78 w 140"/>
              <a:gd name="T69" fmla="*/ 10 h 121"/>
              <a:gd name="T70" fmla="*/ 99 w 140"/>
              <a:gd name="T71" fmla="*/ 21 h 121"/>
              <a:gd name="T72" fmla="*/ 99 w 140"/>
              <a:gd name="T73" fmla="*/ 21 h 121"/>
              <a:gd name="T74" fmla="*/ 114 w 140"/>
              <a:gd name="T75" fmla="*/ 1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0" h="121">
                <a:moveTo>
                  <a:pt x="45" y="109"/>
                </a:moveTo>
                <a:cubicBezTo>
                  <a:pt x="45" y="116"/>
                  <a:pt x="39" y="121"/>
                  <a:pt x="33" y="121"/>
                </a:cubicBezTo>
                <a:cubicBezTo>
                  <a:pt x="26" y="121"/>
                  <a:pt x="21" y="116"/>
                  <a:pt x="21" y="109"/>
                </a:cubicBezTo>
                <a:cubicBezTo>
                  <a:pt x="21" y="103"/>
                  <a:pt x="26" y="97"/>
                  <a:pt x="33" y="97"/>
                </a:cubicBezTo>
                <a:cubicBezTo>
                  <a:pt x="39" y="97"/>
                  <a:pt x="45" y="103"/>
                  <a:pt x="45" y="109"/>
                </a:cubicBezTo>
                <a:close/>
                <a:moveTo>
                  <a:pt x="115" y="97"/>
                </a:moveTo>
                <a:cubicBezTo>
                  <a:pt x="108" y="97"/>
                  <a:pt x="103" y="103"/>
                  <a:pt x="103" y="109"/>
                </a:cubicBezTo>
                <a:cubicBezTo>
                  <a:pt x="103" y="116"/>
                  <a:pt x="108" y="121"/>
                  <a:pt x="115" y="121"/>
                </a:cubicBezTo>
                <a:cubicBezTo>
                  <a:pt x="121" y="121"/>
                  <a:pt x="126" y="116"/>
                  <a:pt x="126" y="109"/>
                </a:cubicBezTo>
                <a:cubicBezTo>
                  <a:pt x="126" y="103"/>
                  <a:pt x="121" y="97"/>
                  <a:pt x="115" y="97"/>
                </a:cubicBezTo>
                <a:close/>
                <a:moveTo>
                  <a:pt x="140" y="96"/>
                </a:moveTo>
                <a:cubicBezTo>
                  <a:pt x="140" y="100"/>
                  <a:pt x="137" y="103"/>
                  <a:pt x="133" y="103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5" y="98"/>
                  <a:pt x="120" y="95"/>
                  <a:pt x="115" y="95"/>
                </a:cubicBezTo>
                <a:cubicBezTo>
                  <a:pt x="109" y="95"/>
                  <a:pt x="104" y="98"/>
                  <a:pt x="102" y="103"/>
                </a:cubicBezTo>
                <a:cubicBezTo>
                  <a:pt x="45" y="103"/>
                  <a:pt x="45" y="103"/>
                  <a:pt x="45" y="103"/>
                </a:cubicBezTo>
                <a:cubicBezTo>
                  <a:pt x="43" y="98"/>
                  <a:pt x="38" y="95"/>
                  <a:pt x="33" y="95"/>
                </a:cubicBezTo>
                <a:cubicBezTo>
                  <a:pt x="27" y="95"/>
                  <a:pt x="22" y="98"/>
                  <a:pt x="20" y="103"/>
                </a:cubicBezTo>
                <a:cubicBezTo>
                  <a:pt x="13" y="103"/>
                  <a:pt x="13" y="103"/>
                  <a:pt x="13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3" y="103"/>
                  <a:pt x="0" y="101"/>
                  <a:pt x="0" y="9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9"/>
                  <a:pt x="2" y="65"/>
                  <a:pt x="3" y="63"/>
                </a:cubicBezTo>
                <a:cubicBezTo>
                  <a:pt x="17" y="44"/>
                  <a:pt x="17" y="44"/>
                  <a:pt x="17" y="44"/>
                </a:cubicBezTo>
                <a:cubicBezTo>
                  <a:pt x="19" y="42"/>
                  <a:pt x="23" y="40"/>
                  <a:pt x="25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7" y="40"/>
                  <a:pt x="49" y="42"/>
                  <a:pt x="49" y="45"/>
                </a:cubicBezTo>
                <a:cubicBezTo>
                  <a:pt x="49" y="88"/>
                  <a:pt x="49" y="88"/>
                  <a:pt x="49" y="88"/>
                </a:cubicBezTo>
                <a:cubicBezTo>
                  <a:pt x="133" y="88"/>
                  <a:pt x="133" y="88"/>
                  <a:pt x="133" y="88"/>
                </a:cubicBezTo>
                <a:cubicBezTo>
                  <a:pt x="137" y="88"/>
                  <a:pt x="140" y="91"/>
                  <a:pt x="140" y="96"/>
                </a:cubicBezTo>
                <a:close/>
                <a:moveTo>
                  <a:pt x="41" y="49"/>
                </a:moveTo>
                <a:cubicBezTo>
                  <a:pt x="41" y="48"/>
                  <a:pt x="40" y="47"/>
                  <a:pt x="39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5" y="47"/>
                  <a:pt x="24" y="47"/>
                  <a:pt x="23" y="48"/>
                </a:cubicBezTo>
                <a:cubicBezTo>
                  <a:pt x="11" y="65"/>
                  <a:pt x="11" y="65"/>
                  <a:pt x="11" y="65"/>
                </a:cubicBezTo>
                <a:cubicBezTo>
                  <a:pt x="10" y="66"/>
                  <a:pt x="9" y="68"/>
                  <a:pt x="9" y="69"/>
                </a:cubicBezTo>
                <a:cubicBezTo>
                  <a:pt x="9" y="71"/>
                  <a:pt x="9" y="71"/>
                  <a:pt x="9" y="71"/>
                </a:cubicBezTo>
                <a:cubicBezTo>
                  <a:pt x="9" y="72"/>
                  <a:pt x="10" y="73"/>
                  <a:pt x="12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40" y="73"/>
                  <a:pt x="41" y="72"/>
                  <a:pt x="41" y="71"/>
                </a:cubicBezTo>
                <a:lnTo>
                  <a:pt x="41" y="49"/>
                </a:lnTo>
                <a:close/>
                <a:moveTo>
                  <a:pt x="139" y="73"/>
                </a:moveTo>
                <a:cubicBezTo>
                  <a:pt x="139" y="56"/>
                  <a:pt x="139" y="56"/>
                  <a:pt x="139" y="56"/>
                </a:cubicBezTo>
                <a:cubicBezTo>
                  <a:pt x="99" y="56"/>
                  <a:pt x="99" y="56"/>
                  <a:pt x="99" y="56"/>
                </a:cubicBezTo>
                <a:cubicBezTo>
                  <a:pt x="99" y="84"/>
                  <a:pt x="99" y="84"/>
                  <a:pt x="99" y="84"/>
                </a:cubicBezTo>
                <a:cubicBezTo>
                  <a:pt x="129" y="84"/>
                  <a:pt x="129" y="84"/>
                  <a:pt x="129" y="84"/>
                </a:cubicBezTo>
                <a:cubicBezTo>
                  <a:pt x="135" y="84"/>
                  <a:pt x="139" y="79"/>
                  <a:pt x="139" y="73"/>
                </a:cubicBezTo>
                <a:close/>
                <a:moveTo>
                  <a:pt x="139" y="34"/>
                </a:moveTo>
                <a:cubicBezTo>
                  <a:pt x="139" y="28"/>
                  <a:pt x="135" y="23"/>
                  <a:pt x="12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99" y="51"/>
                  <a:pt x="99" y="51"/>
                  <a:pt x="99" y="51"/>
                </a:cubicBezTo>
                <a:cubicBezTo>
                  <a:pt x="139" y="51"/>
                  <a:pt x="139" y="51"/>
                  <a:pt x="139" y="51"/>
                </a:cubicBezTo>
                <a:lnTo>
                  <a:pt x="139" y="34"/>
                </a:lnTo>
                <a:close/>
                <a:moveTo>
                  <a:pt x="64" y="84"/>
                </a:moveTo>
                <a:cubicBezTo>
                  <a:pt x="94" y="84"/>
                  <a:pt x="94" y="84"/>
                  <a:pt x="94" y="84"/>
                </a:cubicBezTo>
                <a:cubicBezTo>
                  <a:pt x="94" y="56"/>
                  <a:pt x="94" y="56"/>
                  <a:pt x="9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73"/>
                  <a:pt x="53" y="73"/>
                  <a:pt x="53" y="73"/>
                </a:cubicBezTo>
                <a:cubicBezTo>
                  <a:pt x="53" y="79"/>
                  <a:pt x="58" y="84"/>
                  <a:pt x="64" y="84"/>
                </a:cubicBezTo>
                <a:close/>
                <a:moveTo>
                  <a:pt x="94" y="23"/>
                </a:moveTo>
                <a:cubicBezTo>
                  <a:pt x="64" y="23"/>
                  <a:pt x="64" y="23"/>
                  <a:pt x="64" y="23"/>
                </a:cubicBezTo>
                <a:cubicBezTo>
                  <a:pt x="58" y="23"/>
                  <a:pt x="53" y="28"/>
                  <a:pt x="53" y="34"/>
                </a:cubicBezTo>
                <a:cubicBezTo>
                  <a:pt x="53" y="51"/>
                  <a:pt x="53" y="51"/>
                  <a:pt x="53" y="51"/>
                </a:cubicBezTo>
                <a:cubicBezTo>
                  <a:pt x="94" y="51"/>
                  <a:pt x="94" y="51"/>
                  <a:pt x="94" y="51"/>
                </a:cubicBezTo>
                <a:lnTo>
                  <a:pt x="94" y="23"/>
                </a:lnTo>
                <a:close/>
                <a:moveTo>
                  <a:pt x="69" y="11"/>
                </a:moveTo>
                <a:cubicBezTo>
                  <a:pt x="72" y="0"/>
                  <a:pt x="90" y="5"/>
                  <a:pt x="94" y="21"/>
                </a:cubicBezTo>
                <a:cubicBezTo>
                  <a:pt x="94" y="21"/>
                  <a:pt x="65" y="24"/>
                  <a:pt x="69" y="11"/>
                </a:cubicBezTo>
                <a:close/>
                <a:moveTo>
                  <a:pt x="91" y="19"/>
                </a:moveTo>
                <a:cubicBezTo>
                  <a:pt x="91" y="19"/>
                  <a:pt x="84" y="10"/>
                  <a:pt x="78" y="10"/>
                </a:cubicBezTo>
                <a:cubicBezTo>
                  <a:pt x="72" y="10"/>
                  <a:pt x="75" y="18"/>
                  <a:pt x="91" y="19"/>
                </a:cubicBezTo>
                <a:close/>
                <a:moveTo>
                  <a:pt x="99" y="21"/>
                </a:moveTo>
                <a:cubicBezTo>
                  <a:pt x="102" y="5"/>
                  <a:pt x="121" y="0"/>
                  <a:pt x="124" y="11"/>
                </a:cubicBezTo>
                <a:cubicBezTo>
                  <a:pt x="127" y="24"/>
                  <a:pt x="99" y="21"/>
                  <a:pt x="99" y="21"/>
                </a:cubicBezTo>
                <a:close/>
                <a:moveTo>
                  <a:pt x="102" y="19"/>
                </a:moveTo>
                <a:cubicBezTo>
                  <a:pt x="117" y="18"/>
                  <a:pt x="120" y="10"/>
                  <a:pt x="114" y="10"/>
                </a:cubicBezTo>
                <a:cubicBezTo>
                  <a:pt x="108" y="10"/>
                  <a:pt x="102" y="19"/>
                  <a:pt x="102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1" name="PA-矩形 50"/>
          <p:cNvSpPr/>
          <p:nvPr>
            <p:custDataLst>
              <p:tags r:id="rId8"/>
            </p:custDataLst>
          </p:nvPr>
        </p:nvSpPr>
        <p:spPr>
          <a:xfrm>
            <a:off x="7163435" y="2322830"/>
            <a:ext cx="422465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Make your shopping lists.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4" name="PA-矩形 3"/>
          <p:cNvSpPr/>
          <p:nvPr>
            <p:custDataLst>
              <p:tags r:id="rId9"/>
            </p:custDataLst>
          </p:nvPr>
        </p:nvSpPr>
        <p:spPr>
          <a:xfrm>
            <a:off x="7163435" y="4072890"/>
            <a:ext cx="3818890" cy="977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Whose shopping list is the longest?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7" name="Content Placeholder 6" descr="pngwing.com"/>
          <p:cNvPicPr>
            <a:picLocks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292225" y="1470660"/>
            <a:ext cx="435165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PA-组合 4"/>
          <p:cNvGrpSpPr/>
          <p:nvPr>
            <p:custDataLst>
              <p:tags r:id="rId2"/>
            </p:custDataLst>
          </p:nvPr>
        </p:nvGrpSpPr>
        <p:grpSpPr>
          <a:xfrm>
            <a:off x="0" y="2713537"/>
            <a:ext cx="3686629" cy="1429658"/>
            <a:chOff x="0" y="2714172"/>
            <a:chExt cx="3686629" cy="1429658"/>
          </a:xfrm>
        </p:grpSpPr>
        <p:sp>
          <p:nvSpPr>
            <p:cNvPr id="6" name="PA-五边形 5"/>
            <p:cNvSpPr/>
            <p:nvPr>
              <p:custDataLst>
                <p:tags r:id="rId3"/>
              </p:custDataLst>
            </p:nvPr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A-任意多边形 6"/>
            <p:cNvSpPr/>
            <p:nvPr>
              <p:custDataLst>
                <p:tags r:id="rId4"/>
              </p:custDataLst>
            </p:nvPr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PA-六边形 7"/>
            <p:cNvSpPr/>
            <p:nvPr>
              <p:custDataLst>
                <p:tags r:id="rId5"/>
              </p:custDataLst>
            </p:nvPr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387F5A"/>
                  </a:solidFill>
                  <a:sym typeface="+mn-ea"/>
                </a:rPr>
                <a:t>3</a:t>
              </a:r>
              <a:endParaRPr lang="en-US" sz="4000"/>
            </a:p>
          </p:txBody>
        </p:sp>
      </p:grpSp>
      <p:sp>
        <p:nvSpPr>
          <p:cNvPr id="11" name="PA-文本框 10"/>
          <p:cNvSpPr txBox="1"/>
          <p:nvPr>
            <p:custDataLst>
              <p:tags r:id="rId6"/>
            </p:custDataLst>
          </p:nvPr>
        </p:nvSpPr>
        <p:spPr>
          <a:xfrm>
            <a:off x="4038236" y="2659745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Russian dishes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PA-直接连接符 11"/>
          <p:cNvCxnSpPr/>
          <p:nvPr>
            <p:custDataLst>
              <p:tags r:id="rId7"/>
            </p:custDataLst>
          </p:nvPr>
        </p:nvCxnSpPr>
        <p:spPr>
          <a:xfrm>
            <a:off x="4185053" y="3429225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1431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192145" y="676910"/>
            <a:ext cx="55962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2400" b="1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Russian dishes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PA-任意多边形 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345387" y="2583146"/>
            <a:ext cx="464840" cy="485368"/>
          </a:xfrm>
          <a:custGeom>
            <a:avLst/>
            <a:gdLst>
              <a:gd name="T0" fmla="*/ 86 w 134"/>
              <a:gd name="T1" fmla="*/ 115 h 140"/>
              <a:gd name="T2" fmla="*/ 82 w 134"/>
              <a:gd name="T3" fmla="*/ 118 h 140"/>
              <a:gd name="T4" fmla="*/ 10 w 134"/>
              <a:gd name="T5" fmla="*/ 115 h 140"/>
              <a:gd name="T6" fmla="*/ 14 w 134"/>
              <a:gd name="T7" fmla="*/ 11 h 140"/>
              <a:gd name="T8" fmla="*/ 86 w 134"/>
              <a:gd name="T9" fmla="*/ 15 h 140"/>
              <a:gd name="T10" fmla="*/ 96 w 134"/>
              <a:gd name="T11" fmla="*/ 16 h 140"/>
              <a:gd name="T12" fmla="*/ 82 w 134"/>
              <a:gd name="T13" fmla="*/ 0 h 140"/>
              <a:gd name="T14" fmla="*/ 0 w 134"/>
              <a:gd name="T15" fmla="*/ 14 h 140"/>
              <a:gd name="T16" fmla="*/ 14 w 134"/>
              <a:gd name="T17" fmla="*/ 140 h 140"/>
              <a:gd name="T18" fmla="*/ 96 w 134"/>
              <a:gd name="T19" fmla="*/ 126 h 140"/>
              <a:gd name="T20" fmla="*/ 96 w 134"/>
              <a:gd name="T21" fmla="*/ 125 h 140"/>
              <a:gd name="T22" fmla="*/ 86 w 134"/>
              <a:gd name="T23" fmla="*/ 87 h 140"/>
              <a:gd name="T24" fmla="*/ 55 w 134"/>
              <a:gd name="T25" fmla="*/ 4 h 140"/>
              <a:gd name="T26" fmla="*/ 55 w 134"/>
              <a:gd name="T27" fmla="*/ 7 h 140"/>
              <a:gd name="T28" fmla="*/ 40 w 134"/>
              <a:gd name="T29" fmla="*/ 5 h 140"/>
              <a:gd name="T30" fmla="*/ 48 w 134"/>
              <a:gd name="T31" fmla="*/ 135 h 140"/>
              <a:gd name="T32" fmla="*/ 48 w 134"/>
              <a:gd name="T33" fmla="*/ 123 h 140"/>
              <a:gd name="T34" fmla="*/ 48 w 134"/>
              <a:gd name="T35" fmla="*/ 135 h 140"/>
              <a:gd name="T36" fmla="*/ 96 w 134"/>
              <a:gd name="T37" fmla="*/ 22 h 140"/>
              <a:gd name="T38" fmla="*/ 62 w 134"/>
              <a:gd name="T39" fmla="*/ 22 h 140"/>
              <a:gd name="T40" fmla="*/ 51 w 134"/>
              <a:gd name="T41" fmla="*/ 70 h 140"/>
              <a:gd name="T42" fmla="*/ 66 w 134"/>
              <a:gd name="T43" fmla="*/ 81 h 140"/>
              <a:gd name="T44" fmla="*/ 83 w 134"/>
              <a:gd name="T45" fmla="*/ 81 h 140"/>
              <a:gd name="T46" fmla="*/ 96 w 134"/>
              <a:gd name="T47" fmla="*/ 81 h 140"/>
              <a:gd name="T48" fmla="*/ 134 w 134"/>
              <a:gd name="T49" fmla="*/ 70 h 140"/>
              <a:gd name="T50" fmla="*/ 124 w 134"/>
              <a:gd name="T51" fmla="*/ 22 h 140"/>
              <a:gd name="T52" fmla="*/ 124 w 134"/>
              <a:gd name="T53" fmla="*/ 74 h 140"/>
              <a:gd name="T54" fmla="*/ 86 w 134"/>
              <a:gd name="T55" fmla="*/ 74 h 140"/>
              <a:gd name="T56" fmla="*/ 58 w 134"/>
              <a:gd name="T57" fmla="*/ 70 h 140"/>
              <a:gd name="T58" fmla="*/ 62 w 134"/>
              <a:gd name="T59" fmla="*/ 29 h 140"/>
              <a:gd name="T60" fmla="*/ 96 w 134"/>
              <a:gd name="T61" fmla="*/ 29 h 140"/>
              <a:gd name="T62" fmla="*/ 127 w 134"/>
              <a:gd name="T63" fmla="*/ 33 h 140"/>
              <a:gd name="T64" fmla="*/ 82 w 134"/>
              <a:gd name="T65" fmla="*/ 37 h 140"/>
              <a:gd name="T66" fmla="*/ 109 w 134"/>
              <a:gd name="T67" fmla="*/ 56 h 140"/>
              <a:gd name="T68" fmla="*/ 88 w 134"/>
              <a:gd name="T69" fmla="*/ 62 h 140"/>
              <a:gd name="T70" fmla="*/ 101 w 134"/>
              <a:gd name="T71" fmla="*/ 64 h 140"/>
              <a:gd name="T72" fmla="*/ 109 w 134"/>
              <a:gd name="T73" fmla="*/ 65 h 140"/>
              <a:gd name="T74" fmla="*/ 102 w 134"/>
              <a:gd name="T75" fmla="*/ 66 h 140"/>
              <a:gd name="T76" fmla="*/ 86 w 134"/>
              <a:gd name="T77" fmla="*/ 69 h 140"/>
              <a:gd name="T78" fmla="*/ 86 w 134"/>
              <a:gd name="T79" fmla="*/ 61 h 140"/>
              <a:gd name="T80" fmla="*/ 87 w 134"/>
              <a:gd name="T81" fmla="*/ 57 h 140"/>
              <a:gd name="T82" fmla="*/ 81 w 134"/>
              <a:gd name="T83" fmla="*/ 39 h 140"/>
              <a:gd name="T84" fmla="*/ 78 w 134"/>
              <a:gd name="T85" fmla="*/ 37 h 140"/>
              <a:gd name="T86" fmla="*/ 78 w 134"/>
              <a:gd name="T87" fmla="*/ 33 h 140"/>
              <a:gd name="T88" fmla="*/ 80 w 134"/>
              <a:gd name="T89" fmla="*/ 35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4" h="140">
                <a:moveTo>
                  <a:pt x="86" y="87"/>
                </a:moveTo>
                <a:cubicBezTo>
                  <a:pt x="86" y="115"/>
                  <a:pt x="86" y="115"/>
                  <a:pt x="86" y="115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7"/>
                  <a:pt x="84" y="118"/>
                  <a:pt x="82" y="118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12" y="118"/>
                  <a:pt x="10" y="117"/>
                  <a:pt x="10" y="1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4" y="11"/>
                </a:cubicBezTo>
                <a:cubicBezTo>
                  <a:pt x="82" y="11"/>
                  <a:pt x="82" y="11"/>
                  <a:pt x="82" y="11"/>
                </a:cubicBezTo>
                <a:cubicBezTo>
                  <a:pt x="84" y="11"/>
                  <a:pt x="86" y="13"/>
                  <a:pt x="86" y="15"/>
                </a:cubicBezTo>
                <a:cubicBezTo>
                  <a:pt x="86" y="16"/>
                  <a:pt x="86" y="16"/>
                  <a:pt x="8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6"/>
                  <a:pt x="90" y="0"/>
                  <a:pt x="8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4"/>
                  <a:pt x="6" y="140"/>
                  <a:pt x="14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90" y="140"/>
                  <a:pt x="96" y="134"/>
                  <a:pt x="96" y="126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6" y="87"/>
                  <a:pt x="96" y="87"/>
                  <a:pt x="96" y="87"/>
                </a:cubicBezTo>
                <a:cubicBezTo>
                  <a:pt x="86" y="87"/>
                  <a:pt x="86" y="87"/>
                  <a:pt x="86" y="87"/>
                </a:cubicBezTo>
                <a:close/>
                <a:moveTo>
                  <a:pt x="42" y="4"/>
                </a:moveTo>
                <a:cubicBezTo>
                  <a:pt x="55" y="4"/>
                  <a:pt x="55" y="4"/>
                  <a:pt x="55" y="4"/>
                </a:cubicBezTo>
                <a:cubicBezTo>
                  <a:pt x="55" y="4"/>
                  <a:pt x="56" y="4"/>
                  <a:pt x="56" y="5"/>
                </a:cubicBezTo>
                <a:cubicBezTo>
                  <a:pt x="56" y="6"/>
                  <a:pt x="55" y="7"/>
                  <a:pt x="55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1" y="7"/>
                  <a:pt x="40" y="6"/>
                  <a:pt x="40" y="5"/>
                </a:cubicBezTo>
                <a:cubicBezTo>
                  <a:pt x="40" y="4"/>
                  <a:pt x="41" y="4"/>
                  <a:pt x="42" y="4"/>
                </a:cubicBezTo>
                <a:close/>
                <a:moveTo>
                  <a:pt x="48" y="135"/>
                </a:moveTo>
                <a:cubicBezTo>
                  <a:pt x="45" y="135"/>
                  <a:pt x="42" y="133"/>
                  <a:pt x="42" y="129"/>
                </a:cubicBezTo>
                <a:cubicBezTo>
                  <a:pt x="42" y="125"/>
                  <a:pt x="45" y="123"/>
                  <a:pt x="48" y="123"/>
                </a:cubicBezTo>
                <a:cubicBezTo>
                  <a:pt x="52" y="123"/>
                  <a:pt x="54" y="125"/>
                  <a:pt x="54" y="129"/>
                </a:cubicBezTo>
                <a:cubicBezTo>
                  <a:pt x="54" y="133"/>
                  <a:pt x="52" y="135"/>
                  <a:pt x="48" y="135"/>
                </a:cubicBezTo>
                <a:close/>
                <a:moveTo>
                  <a:pt x="124" y="22"/>
                </a:moveTo>
                <a:cubicBezTo>
                  <a:pt x="96" y="22"/>
                  <a:pt x="96" y="22"/>
                  <a:pt x="96" y="22"/>
                </a:cubicBezTo>
                <a:cubicBezTo>
                  <a:pt x="86" y="22"/>
                  <a:pt x="86" y="22"/>
                  <a:pt x="86" y="22"/>
                </a:cubicBezTo>
                <a:cubicBezTo>
                  <a:pt x="62" y="22"/>
                  <a:pt x="62" y="22"/>
                  <a:pt x="62" y="22"/>
                </a:cubicBezTo>
                <a:cubicBezTo>
                  <a:pt x="56" y="22"/>
                  <a:pt x="51" y="27"/>
                  <a:pt x="51" y="33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6"/>
                  <a:pt x="56" y="81"/>
                  <a:pt x="62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83" y="81"/>
                  <a:pt x="83" y="81"/>
                  <a:pt x="83" y="81"/>
                </a:cubicBezTo>
                <a:cubicBezTo>
                  <a:pt x="86" y="81"/>
                  <a:pt x="86" y="81"/>
                  <a:pt x="86" y="81"/>
                </a:cubicBezTo>
                <a:cubicBezTo>
                  <a:pt x="96" y="81"/>
                  <a:pt x="96" y="81"/>
                  <a:pt x="96" y="81"/>
                </a:cubicBezTo>
                <a:cubicBezTo>
                  <a:pt x="124" y="81"/>
                  <a:pt x="124" y="81"/>
                  <a:pt x="124" y="81"/>
                </a:cubicBezTo>
                <a:cubicBezTo>
                  <a:pt x="129" y="81"/>
                  <a:pt x="134" y="76"/>
                  <a:pt x="134" y="70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34" y="27"/>
                  <a:pt x="129" y="22"/>
                  <a:pt x="124" y="22"/>
                </a:cubicBezTo>
                <a:close/>
                <a:moveTo>
                  <a:pt x="127" y="70"/>
                </a:moveTo>
                <a:cubicBezTo>
                  <a:pt x="127" y="72"/>
                  <a:pt x="126" y="74"/>
                  <a:pt x="124" y="74"/>
                </a:cubicBezTo>
                <a:cubicBezTo>
                  <a:pt x="96" y="74"/>
                  <a:pt x="96" y="74"/>
                  <a:pt x="96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0" y="74"/>
                  <a:pt x="58" y="72"/>
                  <a:pt x="58" y="70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60" y="29"/>
                  <a:pt x="62" y="29"/>
                </a:cubicBezTo>
                <a:cubicBezTo>
                  <a:pt x="86" y="29"/>
                  <a:pt x="86" y="29"/>
                  <a:pt x="8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124" y="29"/>
                  <a:pt x="124" y="29"/>
                  <a:pt x="124" y="29"/>
                </a:cubicBezTo>
                <a:cubicBezTo>
                  <a:pt x="126" y="29"/>
                  <a:pt x="127" y="30"/>
                  <a:pt x="127" y="33"/>
                </a:cubicBezTo>
                <a:lnTo>
                  <a:pt x="127" y="70"/>
                </a:lnTo>
                <a:close/>
                <a:moveTo>
                  <a:pt x="82" y="37"/>
                </a:moveTo>
                <a:cubicBezTo>
                  <a:pt x="112" y="41"/>
                  <a:pt x="112" y="41"/>
                  <a:pt x="112" y="4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90" y="57"/>
                  <a:pt x="90" y="57"/>
                  <a:pt x="90" y="57"/>
                </a:cubicBezTo>
                <a:cubicBezTo>
                  <a:pt x="88" y="62"/>
                  <a:pt x="88" y="62"/>
                  <a:pt x="88" y="62"/>
                </a:cubicBezTo>
                <a:cubicBezTo>
                  <a:pt x="89" y="62"/>
                  <a:pt x="89" y="63"/>
                  <a:pt x="90" y="64"/>
                </a:cubicBezTo>
                <a:cubicBezTo>
                  <a:pt x="101" y="64"/>
                  <a:pt x="101" y="64"/>
                  <a:pt x="101" y="64"/>
                </a:cubicBezTo>
                <a:cubicBezTo>
                  <a:pt x="102" y="62"/>
                  <a:pt x="103" y="61"/>
                  <a:pt x="105" y="61"/>
                </a:cubicBezTo>
                <a:cubicBezTo>
                  <a:pt x="107" y="61"/>
                  <a:pt x="109" y="63"/>
                  <a:pt x="109" y="65"/>
                </a:cubicBezTo>
                <a:cubicBezTo>
                  <a:pt x="109" y="67"/>
                  <a:pt x="107" y="69"/>
                  <a:pt x="105" y="69"/>
                </a:cubicBezTo>
                <a:cubicBezTo>
                  <a:pt x="103" y="69"/>
                  <a:pt x="102" y="68"/>
                  <a:pt x="102" y="66"/>
                </a:cubicBezTo>
                <a:cubicBezTo>
                  <a:pt x="89" y="66"/>
                  <a:pt x="89" y="66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84" y="69"/>
                  <a:pt x="82" y="67"/>
                  <a:pt x="82" y="65"/>
                </a:cubicBezTo>
                <a:cubicBezTo>
                  <a:pt x="82" y="63"/>
                  <a:pt x="84" y="61"/>
                  <a:pt x="86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7" y="57"/>
                  <a:pt x="87" y="57"/>
                  <a:pt x="87" y="57"/>
                </a:cubicBezTo>
                <a:cubicBezTo>
                  <a:pt x="86" y="57"/>
                  <a:pt x="86" y="57"/>
                  <a:pt x="86" y="57"/>
                </a:cubicBezTo>
                <a:cubicBezTo>
                  <a:pt x="81" y="39"/>
                  <a:pt x="81" y="39"/>
                  <a:pt x="81" y="39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7" y="37"/>
                  <a:pt x="76" y="36"/>
                  <a:pt x="76" y="35"/>
                </a:cubicBezTo>
                <a:cubicBezTo>
                  <a:pt x="76" y="34"/>
                  <a:pt x="77" y="33"/>
                  <a:pt x="78" y="33"/>
                </a:cubicBezTo>
                <a:cubicBezTo>
                  <a:pt x="79" y="33"/>
                  <a:pt x="80" y="34"/>
                  <a:pt x="80" y="35"/>
                </a:cubicBezTo>
                <a:cubicBezTo>
                  <a:pt x="80" y="35"/>
                  <a:pt x="80" y="35"/>
                  <a:pt x="80" y="35"/>
                </a:cubicBezTo>
                <a:lnTo>
                  <a:pt x="82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1" name="PA-矩形 50"/>
          <p:cNvSpPr/>
          <p:nvPr>
            <p:custDataLst>
              <p:tags r:id="rId5"/>
            </p:custDataLst>
          </p:nvPr>
        </p:nvSpPr>
        <p:spPr>
          <a:xfrm>
            <a:off x="4434205" y="5218430"/>
            <a:ext cx="385000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Solve the puzzle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0" name="Content Placeholder 9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630930" y="1548765"/>
            <a:ext cx="515747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18383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r>
              <a:rPr lang="zh-CN" altLang="en-US"/>
              <a:t>0.Okroshka</a:t>
            </a:r>
            <a:endParaRPr lang="zh-CN" altLang="en-US"/>
          </a:p>
          <a:p>
            <a:pPr algn="ctr"/>
            <a:r>
              <a:rPr lang="zh-CN" altLang="en-US"/>
              <a:t>1.Salo</a:t>
            </a:r>
            <a:endParaRPr lang="zh-CN" altLang="en-US"/>
          </a:p>
          <a:p>
            <a:pPr algn="ctr"/>
            <a:r>
              <a:rPr lang="zh-CN" altLang="en-US"/>
              <a:t>2.Draniki</a:t>
            </a:r>
            <a:endParaRPr lang="zh-CN" altLang="en-US"/>
          </a:p>
          <a:p>
            <a:pPr algn="ctr"/>
            <a:r>
              <a:rPr lang="zh-CN" altLang="en-US"/>
              <a:t>3.Kefir</a:t>
            </a:r>
            <a:endParaRPr lang="zh-CN" altLang="en-US"/>
          </a:p>
          <a:p>
            <a:pPr algn="ctr"/>
            <a:r>
              <a:rPr lang="zh-CN" altLang="en-US"/>
              <a:t>4.Tworog</a:t>
            </a:r>
            <a:endParaRPr lang="zh-CN" altLang="en-US"/>
          </a:p>
          <a:p>
            <a:pPr algn="ctr"/>
            <a:r>
              <a:rPr lang="zh-CN" altLang="en-US"/>
              <a:t>5.Smetana</a:t>
            </a:r>
            <a:endParaRPr lang="zh-CN" altLang="en-US"/>
          </a:p>
          <a:p>
            <a:pPr algn="ctr"/>
            <a:r>
              <a:rPr lang="zh-CN" altLang="en-US"/>
              <a:t>6.Vinaigrette</a:t>
            </a:r>
            <a:endParaRPr lang="zh-CN" altLang="en-US"/>
          </a:p>
          <a:p>
            <a:pPr algn="ctr"/>
            <a:r>
              <a:rPr lang="zh-CN" altLang="en-US"/>
              <a:t>7.Kissel</a:t>
            </a:r>
            <a:endParaRPr lang="zh-CN" altLang="en-US"/>
          </a:p>
          <a:p>
            <a:pPr algn="ctr"/>
            <a:r>
              <a:rPr lang="zh-CN" altLang="en-US"/>
              <a:t>8.Blini</a:t>
            </a:r>
            <a:endParaRPr lang="zh-CN" altLang="en-US"/>
          </a:p>
          <a:p>
            <a:pPr algn="ctr"/>
            <a:r>
              <a:rPr lang="zh-CN" altLang="en-US"/>
              <a:t>9.Kasha</a:t>
            </a:r>
            <a:endParaRPr lang="zh-CN" altLang="en-US"/>
          </a:p>
          <a:p>
            <a:pPr algn="ctr"/>
            <a:r>
              <a:rPr lang="zh-CN" altLang="en-US"/>
              <a:t>10.Shashlyks</a:t>
            </a:r>
            <a:endParaRPr lang="zh-CN" altLang="en-US"/>
          </a:p>
          <a:p>
            <a:pPr algn="ctr"/>
            <a:r>
              <a:rPr lang="zh-CN" altLang="en-US"/>
              <a:t>11.Golybtsi</a:t>
            </a:r>
            <a:endParaRPr lang="zh-CN" altLang="en-US"/>
          </a:p>
          <a:p>
            <a:pPr algn="ctr"/>
            <a:r>
              <a:rPr lang="zh-CN" altLang="en-US"/>
              <a:t>12.Shchi</a:t>
            </a:r>
            <a:endParaRPr lang="zh-CN" altLang="en-US"/>
          </a:p>
          <a:p>
            <a:pPr algn="ctr"/>
            <a:r>
              <a:rPr lang="zh-CN" altLang="en-US"/>
              <a:t>13.Pelmeni</a:t>
            </a:r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192145" y="676910"/>
            <a:ext cx="55962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2400" b="1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Russian dishes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PA-任意多边形 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345387" y="2583146"/>
            <a:ext cx="464840" cy="485368"/>
          </a:xfrm>
          <a:custGeom>
            <a:avLst/>
            <a:gdLst>
              <a:gd name="T0" fmla="*/ 86 w 134"/>
              <a:gd name="T1" fmla="*/ 115 h 140"/>
              <a:gd name="T2" fmla="*/ 82 w 134"/>
              <a:gd name="T3" fmla="*/ 118 h 140"/>
              <a:gd name="T4" fmla="*/ 10 w 134"/>
              <a:gd name="T5" fmla="*/ 115 h 140"/>
              <a:gd name="T6" fmla="*/ 14 w 134"/>
              <a:gd name="T7" fmla="*/ 11 h 140"/>
              <a:gd name="T8" fmla="*/ 86 w 134"/>
              <a:gd name="T9" fmla="*/ 15 h 140"/>
              <a:gd name="T10" fmla="*/ 96 w 134"/>
              <a:gd name="T11" fmla="*/ 16 h 140"/>
              <a:gd name="T12" fmla="*/ 82 w 134"/>
              <a:gd name="T13" fmla="*/ 0 h 140"/>
              <a:gd name="T14" fmla="*/ 0 w 134"/>
              <a:gd name="T15" fmla="*/ 14 h 140"/>
              <a:gd name="T16" fmla="*/ 14 w 134"/>
              <a:gd name="T17" fmla="*/ 140 h 140"/>
              <a:gd name="T18" fmla="*/ 96 w 134"/>
              <a:gd name="T19" fmla="*/ 126 h 140"/>
              <a:gd name="T20" fmla="*/ 96 w 134"/>
              <a:gd name="T21" fmla="*/ 125 h 140"/>
              <a:gd name="T22" fmla="*/ 86 w 134"/>
              <a:gd name="T23" fmla="*/ 87 h 140"/>
              <a:gd name="T24" fmla="*/ 55 w 134"/>
              <a:gd name="T25" fmla="*/ 4 h 140"/>
              <a:gd name="T26" fmla="*/ 55 w 134"/>
              <a:gd name="T27" fmla="*/ 7 h 140"/>
              <a:gd name="T28" fmla="*/ 40 w 134"/>
              <a:gd name="T29" fmla="*/ 5 h 140"/>
              <a:gd name="T30" fmla="*/ 48 w 134"/>
              <a:gd name="T31" fmla="*/ 135 h 140"/>
              <a:gd name="T32" fmla="*/ 48 w 134"/>
              <a:gd name="T33" fmla="*/ 123 h 140"/>
              <a:gd name="T34" fmla="*/ 48 w 134"/>
              <a:gd name="T35" fmla="*/ 135 h 140"/>
              <a:gd name="T36" fmla="*/ 96 w 134"/>
              <a:gd name="T37" fmla="*/ 22 h 140"/>
              <a:gd name="T38" fmla="*/ 62 w 134"/>
              <a:gd name="T39" fmla="*/ 22 h 140"/>
              <a:gd name="T40" fmla="*/ 51 w 134"/>
              <a:gd name="T41" fmla="*/ 70 h 140"/>
              <a:gd name="T42" fmla="*/ 66 w 134"/>
              <a:gd name="T43" fmla="*/ 81 h 140"/>
              <a:gd name="T44" fmla="*/ 83 w 134"/>
              <a:gd name="T45" fmla="*/ 81 h 140"/>
              <a:gd name="T46" fmla="*/ 96 w 134"/>
              <a:gd name="T47" fmla="*/ 81 h 140"/>
              <a:gd name="T48" fmla="*/ 134 w 134"/>
              <a:gd name="T49" fmla="*/ 70 h 140"/>
              <a:gd name="T50" fmla="*/ 124 w 134"/>
              <a:gd name="T51" fmla="*/ 22 h 140"/>
              <a:gd name="T52" fmla="*/ 124 w 134"/>
              <a:gd name="T53" fmla="*/ 74 h 140"/>
              <a:gd name="T54" fmla="*/ 86 w 134"/>
              <a:gd name="T55" fmla="*/ 74 h 140"/>
              <a:gd name="T56" fmla="*/ 58 w 134"/>
              <a:gd name="T57" fmla="*/ 70 h 140"/>
              <a:gd name="T58" fmla="*/ 62 w 134"/>
              <a:gd name="T59" fmla="*/ 29 h 140"/>
              <a:gd name="T60" fmla="*/ 96 w 134"/>
              <a:gd name="T61" fmla="*/ 29 h 140"/>
              <a:gd name="T62" fmla="*/ 127 w 134"/>
              <a:gd name="T63" fmla="*/ 33 h 140"/>
              <a:gd name="T64" fmla="*/ 82 w 134"/>
              <a:gd name="T65" fmla="*/ 37 h 140"/>
              <a:gd name="T66" fmla="*/ 109 w 134"/>
              <a:gd name="T67" fmla="*/ 56 h 140"/>
              <a:gd name="T68" fmla="*/ 88 w 134"/>
              <a:gd name="T69" fmla="*/ 62 h 140"/>
              <a:gd name="T70" fmla="*/ 101 w 134"/>
              <a:gd name="T71" fmla="*/ 64 h 140"/>
              <a:gd name="T72" fmla="*/ 109 w 134"/>
              <a:gd name="T73" fmla="*/ 65 h 140"/>
              <a:gd name="T74" fmla="*/ 102 w 134"/>
              <a:gd name="T75" fmla="*/ 66 h 140"/>
              <a:gd name="T76" fmla="*/ 86 w 134"/>
              <a:gd name="T77" fmla="*/ 69 h 140"/>
              <a:gd name="T78" fmla="*/ 86 w 134"/>
              <a:gd name="T79" fmla="*/ 61 h 140"/>
              <a:gd name="T80" fmla="*/ 87 w 134"/>
              <a:gd name="T81" fmla="*/ 57 h 140"/>
              <a:gd name="T82" fmla="*/ 81 w 134"/>
              <a:gd name="T83" fmla="*/ 39 h 140"/>
              <a:gd name="T84" fmla="*/ 78 w 134"/>
              <a:gd name="T85" fmla="*/ 37 h 140"/>
              <a:gd name="T86" fmla="*/ 78 w 134"/>
              <a:gd name="T87" fmla="*/ 33 h 140"/>
              <a:gd name="T88" fmla="*/ 80 w 134"/>
              <a:gd name="T89" fmla="*/ 35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4" h="140">
                <a:moveTo>
                  <a:pt x="86" y="87"/>
                </a:moveTo>
                <a:cubicBezTo>
                  <a:pt x="86" y="115"/>
                  <a:pt x="86" y="115"/>
                  <a:pt x="86" y="115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7"/>
                  <a:pt x="84" y="118"/>
                  <a:pt x="82" y="118"/>
                </a:cubicBezTo>
                <a:cubicBezTo>
                  <a:pt x="14" y="118"/>
                  <a:pt x="14" y="118"/>
                  <a:pt x="14" y="118"/>
                </a:cubicBezTo>
                <a:cubicBezTo>
                  <a:pt x="12" y="118"/>
                  <a:pt x="10" y="117"/>
                  <a:pt x="10" y="1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4" y="11"/>
                </a:cubicBezTo>
                <a:cubicBezTo>
                  <a:pt x="82" y="11"/>
                  <a:pt x="82" y="11"/>
                  <a:pt x="82" y="11"/>
                </a:cubicBezTo>
                <a:cubicBezTo>
                  <a:pt x="84" y="11"/>
                  <a:pt x="86" y="13"/>
                  <a:pt x="86" y="15"/>
                </a:cubicBezTo>
                <a:cubicBezTo>
                  <a:pt x="86" y="16"/>
                  <a:pt x="86" y="16"/>
                  <a:pt x="8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6"/>
                  <a:pt x="90" y="0"/>
                  <a:pt x="8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4"/>
                  <a:pt x="6" y="140"/>
                  <a:pt x="14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90" y="140"/>
                  <a:pt x="96" y="134"/>
                  <a:pt x="96" y="126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6" y="87"/>
                  <a:pt x="96" y="87"/>
                  <a:pt x="96" y="87"/>
                </a:cubicBezTo>
                <a:cubicBezTo>
                  <a:pt x="86" y="87"/>
                  <a:pt x="86" y="87"/>
                  <a:pt x="86" y="87"/>
                </a:cubicBezTo>
                <a:close/>
                <a:moveTo>
                  <a:pt x="42" y="4"/>
                </a:moveTo>
                <a:cubicBezTo>
                  <a:pt x="55" y="4"/>
                  <a:pt x="55" y="4"/>
                  <a:pt x="55" y="4"/>
                </a:cubicBezTo>
                <a:cubicBezTo>
                  <a:pt x="55" y="4"/>
                  <a:pt x="56" y="4"/>
                  <a:pt x="56" y="5"/>
                </a:cubicBezTo>
                <a:cubicBezTo>
                  <a:pt x="56" y="6"/>
                  <a:pt x="55" y="7"/>
                  <a:pt x="55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1" y="7"/>
                  <a:pt x="40" y="6"/>
                  <a:pt x="40" y="5"/>
                </a:cubicBezTo>
                <a:cubicBezTo>
                  <a:pt x="40" y="4"/>
                  <a:pt x="41" y="4"/>
                  <a:pt x="42" y="4"/>
                </a:cubicBezTo>
                <a:close/>
                <a:moveTo>
                  <a:pt x="48" y="135"/>
                </a:moveTo>
                <a:cubicBezTo>
                  <a:pt x="45" y="135"/>
                  <a:pt x="42" y="133"/>
                  <a:pt x="42" y="129"/>
                </a:cubicBezTo>
                <a:cubicBezTo>
                  <a:pt x="42" y="125"/>
                  <a:pt x="45" y="123"/>
                  <a:pt x="48" y="123"/>
                </a:cubicBezTo>
                <a:cubicBezTo>
                  <a:pt x="52" y="123"/>
                  <a:pt x="54" y="125"/>
                  <a:pt x="54" y="129"/>
                </a:cubicBezTo>
                <a:cubicBezTo>
                  <a:pt x="54" y="133"/>
                  <a:pt x="52" y="135"/>
                  <a:pt x="48" y="135"/>
                </a:cubicBezTo>
                <a:close/>
                <a:moveTo>
                  <a:pt x="124" y="22"/>
                </a:moveTo>
                <a:cubicBezTo>
                  <a:pt x="96" y="22"/>
                  <a:pt x="96" y="22"/>
                  <a:pt x="96" y="22"/>
                </a:cubicBezTo>
                <a:cubicBezTo>
                  <a:pt x="86" y="22"/>
                  <a:pt x="86" y="22"/>
                  <a:pt x="86" y="22"/>
                </a:cubicBezTo>
                <a:cubicBezTo>
                  <a:pt x="62" y="22"/>
                  <a:pt x="62" y="22"/>
                  <a:pt x="62" y="22"/>
                </a:cubicBezTo>
                <a:cubicBezTo>
                  <a:pt x="56" y="22"/>
                  <a:pt x="51" y="27"/>
                  <a:pt x="51" y="33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6"/>
                  <a:pt x="56" y="81"/>
                  <a:pt x="62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83" y="81"/>
                  <a:pt x="83" y="81"/>
                  <a:pt x="83" y="81"/>
                </a:cubicBezTo>
                <a:cubicBezTo>
                  <a:pt x="86" y="81"/>
                  <a:pt x="86" y="81"/>
                  <a:pt x="86" y="81"/>
                </a:cubicBezTo>
                <a:cubicBezTo>
                  <a:pt x="96" y="81"/>
                  <a:pt x="96" y="81"/>
                  <a:pt x="96" y="81"/>
                </a:cubicBezTo>
                <a:cubicBezTo>
                  <a:pt x="124" y="81"/>
                  <a:pt x="124" y="81"/>
                  <a:pt x="124" y="81"/>
                </a:cubicBezTo>
                <a:cubicBezTo>
                  <a:pt x="129" y="81"/>
                  <a:pt x="134" y="76"/>
                  <a:pt x="134" y="70"/>
                </a:cubicBezTo>
                <a:cubicBezTo>
                  <a:pt x="134" y="33"/>
                  <a:pt x="134" y="33"/>
                  <a:pt x="134" y="33"/>
                </a:cubicBezTo>
                <a:cubicBezTo>
                  <a:pt x="134" y="27"/>
                  <a:pt x="129" y="22"/>
                  <a:pt x="124" y="22"/>
                </a:cubicBezTo>
                <a:close/>
                <a:moveTo>
                  <a:pt x="127" y="70"/>
                </a:moveTo>
                <a:cubicBezTo>
                  <a:pt x="127" y="72"/>
                  <a:pt x="126" y="74"/>
                  <a:pt x="124" y="74"/>
                </a:cubicBezTo>
                <a:cubicBezTo>
                  <a:pt x="96" y="74"/>
                  <a:pt x="96" y="74"/>
                  <a:pt x="96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0" y="74"/>
                  <a:pt x="58" y="72"/>
                  <a:pt x="58" y="70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60" y="29"/>
                  <a:pt x="62" y="29"/>
                </a:cubicBezTo>
                <a:cubicBezTo>
                  <a:pt x="86" y="29"/>
                  <a:pt x="86" y="29"/>
                  <a:pt x="8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124" y="29"/>
                  <a:pt x="124" y="29"/>
                  <a:pt x="124" y="29"/>
                </a:cubicBezTo>
                <a:cubicBezTo>
                  <a:pt x="126" y="29"/>
                  <a:pt x="127" y="30"/>
                  <a:pt x="127" y="33"/>
                </a:cubicBezTo>
                <a:lnTo>
                  <a:pt x="127" y="70"/>
                </a:lnTo>
                <a:close/>
                <a:moveTo>
                  <a:pt x="82" y="37"/>
                </a:moveTo>
                <a:cubicBezTo>
                  <a:pt x="112" y="41"/>
                  <a:pt x="112" y="41"/>
                  <a:pt x="112" y="4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90" y="57"/>
                  <a:pt x="90" y="57"/>
                  <a:pt x="90" y="57"/>
                </a:cubicBezTo>
                <a:cubicBezTo>
                  <a:pt x="88" y="62"/>
                  <a:pt x="88" y="62"/>
                  <a:pt x="88" y="62"/>
                </a:cubicBezTo>
                <a:cubicBezTo>
                  <a:pt x="89" y="62"/>
                  <a:pt x="89" y="63"/>
                  <a:pt x="90" y="64"/>
                </a:cubicBezTo>
                <a:cubicBezTo>
                  <a:pt x="101" y="64"/>
                  <a:pt x="101" y="64"/>
                  <a:pt x="101" y="64"/>
                </a:cubicBezTo>
                <a:cubicBezTo>
                  <a:pt x="102" y="62"/>
                  <a:pt x="103" y="61"/>
                  <a:pt x="105" y="61"/>
                </a:cubicBezTo>
                <a:cubicBezTo>
                  <a:pt x="107" y="61"/>
                  <a:pt x="109" y="63"/>
                  <a:pt x="109" y="65"/>
                </a:cubicBezTo>
                <a:cubicBezTo>
                  <a:pt x="109" y="67"/>
                  <a:pt x="107" y="69"/>
                  <a:pt x="105" y="69"/>
                </a:cubicBezTo>
                <a:cubicBezTo>
                  <a:pt x="103" y="69"/>
                  <a:pt x="102" y="68"/>
                  <a:pt x="102" y="66"/>
                </a:cubicBezTo>
                <a:cubicBezTo>
                  <a:pt x="89" y="66"/>
                  <a:pt x="89" y="66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84" y="69"/>
                  <a:pt x="82" y="67"/>
                  <a:pt x="82" y="65"/>
                </a:cubicBezTo>
                <a:cubicBezTo>
                  <a:pt x="82" y="63"/>
                  <a:pt x="84" y="61"/>
                  <a:pt x="86" y="61"/>
                </a:cubicBezTo>
                <a:cubicBezTo>
                  <a:pt x="86" y="61"/>
                  <a:pt x="86" y="61"/>
                  <a:pt x="86" y="61"/>
                </a:cubicBezTo>
                <a:cubicBezTo>
                  <a:pt x="87" y="57"/>
                  <a:pt x="87" y="57"/>
                  <a:pt x="87" y="57"/>
                </a:cubicBezTo>
                <a:cubicBezTo>
                  <a:pt x="86" y="57"/>
                  <a:pt x="86" y="57"/>
                  <a:pt x="86" y="57"/>
                </a:cubicBezTo>
                <a:cubicBezTo>
                  <a:pt x="81" y="39"/>
                  <a:pt x="81" y="39"/>
                  <a:pt x="81" y="39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7" y="37"/>
                  <a:pt x="76" y="36"/>
                  <a:pt x="76" y="35"/>
                </a:cubicBezTo>
                <a:cubicBezTo>
                  <a:pt x="76" y="34"/>
                  <a:pt x="77" y="33"/>
                  <a:pt x="78" y="33"/>
                </a:cubicBezTo>
                <a:cubicBezTo>
                  <a:pt x="79" y="33"/>
                  <a:pt x="80" y="34"/>
                  <a:pt x="80" y="35"/>
                </a:cubicBezTo>
                <a:cubicBezTo>
                  <a:pt x="80" y="35"/>
                  <a:pt x="80" y="35"/>
                  <a:pt x="80" y="35"/>
                </a:cubicBezTo>
                <a:lnTo>
                  <a:pt x="82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51" name="PA-矩形 50"/>
          <p:cNvSpPr/>
          <p:nvPr>
            <p:custDataLst>
              <p:tags r:id="rId5"/>
            </p:custDataLst>
          </p:nvPr>
        </p:nvSpPr>
        <p:spPr>
          <a:xfrm>
            <a:off x="4171315" y="5076825"/>
            <a:ext cx="385000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the answers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67" name="PA-文本框 66"/>
          <p:cNvSpPr txBox="1"/>
          <p:nvPr>
            <p:custDataLst>
              <p:tags r:id="rId6"/>
            </p:custDataLst>
          </p:nvPr>
        </p:nvSpPr>
        <p:spPr>
          <a:xfrm>
            <a:off x="1464310" y="1334135"/>
            <a:ext cx="1799590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0.Okroshka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1.Salo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2.Draniki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3.Kefir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4.Tworog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5.Smetana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YaHei" panose="020B0503020204020204" charset="-122"/>
                <a:cs typeface="+mj-lt"/>
                <a:sym typeface="Microsoft YaHei" panose="020B0503020204020204" charset="-122"/>
              </a:rPr>
              <a:t>6.Vinaigrette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YaHei" panose="020B0503020204020204" charset="-122"/>
              <a:cs typeface="+mj-lt"/>
              <a:sym typeface="Microsoft YaHei" panose="020B0503020204020204" charset="-122"/>
            </a:endParaRPr>
          </a:p>
        </p:txBody>
      </p:sp>
      <p:sp>
        <p:nvSpPr>
          <p:cNvPr id="9" name="PA-文本框 66"/>
          <p:cNvSpPr txBox="1"/>
          <p:nvPr>
            <p:custDataLst>
              <p:tags r:id="rId7"/>
            </p:custDataLst>
          </p:nvPr>
        </p:nvSpPr>
        <p:spPr>
          <a:xfrm>
            <a:off x="8788400" y="1334135"/>
            <a:ext cx="2560320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7.Kissel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8.Blini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9.Kasha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10.Shashlyks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11.Golybtsi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12.Shchi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charset="-122"/>
                <a:cs typeface="+mn-lt"/>
                <a:sym typeface="Microsoft YaHei" panose="020B0503020204020204" charset="-122"/>
              </a:rPr>
              <a:t>13.Pelmeni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charset="-122"/>
              <a:cs typeface="+mn-lt"/>
              <a:sym typeface="Microsoft YaHei" panose="020B0503020204020204" charset="-122"/>
            </a:endParaRPr>
          </a:p>
        </p:txBody>
      </p:sp>
      <p:pic>
        <p:nvPicPr>
          <p:cNvPr id="12" name="Content Placeholder 11" descr="kisspng-russian-cuisine-thai-cuisine-park-skazov-borscht-5d2fed126c9fe7.9193535915634219704449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192145" y="1137285"/>
            <a:ext cx="5503545" cy="3845560"/>
          </a:xfrm>
          <a:prstGeom prst="rect">
            <a:avLst/>
          </a:prstGeom>
        </p:spPr>
      </p:pic>
      <p:pic>
        <p:nvPicPr>
          <p:cNvPr id="14" name="Picture 13" descr="pngegg (6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1510" y="4003675"/>
            <a:ext cx="2783205" cy="2287270"/>
          </a:xfrm>
          <a:prstGeom prst="rect">
            <a:avLst/>
          </a:prstGeom>
        </p:spPr>
      </p:pic>
      <p:pic>
        <p:nvPicPr>
          <p:cNvPr id="16" name="Picture 15" descr="kisspng-pelmeni-georgia-restaurant-russian-cuisine-pierogi-dumplings-png-images-free-download-5c0fc3fd721267.75652179154453708546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545" y="4207510"/>
            <a:ext cx="3479800" cy="187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PA-组合 4"/>
          <p:cNvGrpSpPr/>
          <p:nvPr>
            <p:custDataLst>
              <p:tags r:id="rId2"/>
            </p:custDataLst>
          </p:nvPr>
        </p:nvGrpSpPr>
        <p:grpSpPr>
          <a:xfrm>
            <a:off x="10160" y="2712267"/>
            <a:ext cx="3686629" cy="1429658"/>
            <a:chOff x="0" y="2714172"/>
            <a:chExt cx="3686629" cy="1429658"/>
          </a:xfrm>
        </p:grpSpPr>
        <p:sp>
          <p:nvSpPr>
            <p:cNvPr id="6" name="PA-五边形 5"/>
            <p:cNvSpPr/>
            <p:nvPr>
              <p:custDataLst>
                <p:tags r:id="rId3"/>
              </p:custDataLst>
            </p:nvPr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A-任意多边形 6"/>
            <p:cNvSpPr/>
            <p:nvPr>
              <p:custDataLst>
                <p:tags r:id="rId4"/>
              </p:custDataLst>
            </p:nvPr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PA-六边形 7"/>
            <p:cNvSpPr/>
            <p:nvPr>
              <p:custDataLst>
                <p:tags r:id="rId5"/>
              </p:custDataLst>
            </p:nvPr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387F5A"/>
                  </a:solidFill>
                  <a:sym typeface="+mn-ea"/>
                </a:rPr>
                <a:t>4</a:t>
              </a:r>
              <a:endParaRPr lang="en-US" sz="4000"/>
            </a:p>
          </p:txBody>
        </p:sp>
      </p:grpSp>
      <p:sp>
        <p:nvSpPr>
          <p:cNvPr id="10" name="PA-文本框 9"/>
          <p:cNvSpPr txBox="1"/>
          <p:nvPr>
            <p:custDataLst>
              <p:tags r:id="rId6"/>
            </p:custDataLst>
          </p:nvPr>
        </p:nvSpPr>
        <p:spPr>
          <a:xfrm>
            <a:off x="4038236" y="3426800"/>
            <a:ext cx="5613398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x-none" sz="2000" dirty="0">
                <a:latin typeface="Algerian" pitchFamily="82" charset="0"/>
                <a:sym typeface="+mn-ea"/>
              </a:rPr>
              <a:t>Relaxation for your eyes</a:t>
            </a:r>
            <a:endParaRPr lang="en-US" altLang="zh-CN" sz="2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A-文本框 10"/>
          <p:cNvSpPr txBox="1"/>
          <p:nvPr>
            <p:custDataLst>
              <p:tags r:id="rId7"/>
            </p:custDataLst>
          </p:nvPr>
        </p:nvSpPr>
        <p:spPr>
          <a:xfrm>
            <a:off x="4038236" y="2685780"/>
            <a:ext cx="6146800" cy="7988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en-US" altLang="x-none" sz="4600" dirty="0">
                <a:latin typeface="Algerian" pitchFamily="82" charset="0"/>
                <a:sym typeface="+mn-ea"/>
              </a:rPr>
              <a:t>Let's have some rest</a:t>
            </a:r>
            <a:endParaRPr lang="zh-CN" altLang="en-US" sz="4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PA-直接连接符 11"/>
          <p:cNvCxnSpPr/>
          <p:nvPr>
            <p:custDataLst>
              <p:tags r:id="rId8"/>
            </p:custDataLst>
          </p:nvPr>
        </p:nvCxnSpPr>
        <p:spPr>
          <a:xfrm>
            <a:off x="4205373" y="4008345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8479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608070" y="687070"/>
            <a:ext cx="55041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Relaxation for your eyes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" name="PA-矩形 18"/>
          <p:cNvSpPr/>
          <p:nvPr>
            <p:custDataLst>
              <p:tags r:id="rId4"/>
            </p:custDataLst>
          </p:nvPr>
        </p:nvSpPr>
        <p:spPr>
          <a:xfrm>
            <a:off x="6496050" y="2244090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left.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22" name="PA-矩形 21"/>
          <p:cNvSpPr/>
          <p:nvPr>
            <p:custDataLst>
              <p:tags r:id="rId5"/>
            </p:custDataLst>
          </p:nvPr>
        </p:nvSpPr>
        <p:spPr>
          <a:xfrm>
            <a:off x="1812290" y="4822190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right.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5" name="Content Placeholder 4" descr="kisspng-motorcycle-harley-davidson-sportster-company-busin-5af288871ad396.5776379715258441031099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42415" y="1369060"/>
            <a:ext cx="2978150" cy="3002280"/>
          </a:xfrm>
          <a:prstGeom prst="rect">
            <a:avLst/>
          </a:prstGeom>
        </p:spPr>
      </p:pic>
      <p:pic>
        <p:nvPicPr>
          <p:cNvPr id="8" name="Picture 7" descr="pngeg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580" y="2989580"/>
            <a:ext cx="3465830" cy="3007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8479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608070" y="687070"/>
            <a:ext cx="55041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Relaxation for your eyes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" name="PA-矩形 18"/>
          <p:cNvSpPr/>
          <p:nvPr>
            <p:custDataLst>
              <p:tags r:id="rId4"/>
            </p:custDataLst>
          </p:nvPr>
        </p:nvSpPr>
        <p:spPr>
          <a:xfrm>
            <a:off x="6496050" y="2244090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up.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22" name="PA-矩形 21"/>
          <p:cNvSpPr/>
          <p:nvPr>
            <p:custDataLst>
              <p:tags r:id="rId5"/>
            </p:custDataLst>
          </p:nvPr>
        </p:nvSpPr>
        <p:spPr>
          <a:xfrm>
            <a:off x="1812290" y="4822190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down.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4" name="Content Placeholder 3" descr="pngegg (1)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50770" y="1246505"/>
            <a:ext cx="2647315" cy="3267075"/>
          </a:xfrm>
          <a:prstGeom prst="rect">
            <a:avLst/>
          </a:prstGeom>
        </p:spPr>
      </p:pic>
      <p:pic>
        <p:nvPicPr>
          <p:cNvPr id="10" name="Picture 9" descr="kisspng-stock-photography-finger-warn-of-violent-wages-5af2899af3f341.02850241152584437899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8840" y="3606800"/>
            <a:ext cx="4029710" cy="235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8479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608070" y="687070"/>
            <a:ext cx="55041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Relaxation for your eyes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" name="PA-矩形 18"/>
          <p:cNvSpPr/>
          <p:nvPr>
            <p:custDataLst>
              <p:tags r:id="rId4"/>
            </p:custDataLst>
          </p:nvPr>
        </p:nvSpPr>
        <p:spPr>
          <a:xfrm>
            <a:off x="6496050" y="2244090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around.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22" name="PA-矩形 21"/>
          <p:cNvSpPr/>
          <p:nvPr>
            <p:custDataLst>
              <p:tags r:id="rId5"/>
            </p:custDataLst>
          </p:nvPr>
        </p:nvSpPr>
        <p:spPr>
          <a:xfrm>
            <a:off x="1812290" y="4822190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at your nose.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5" name="Content Placeholder 14" descr="pngegg (2)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063115" y="1108075"/>
            <a:ext cx="2779395" cy="36912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4475" y="3820795"/>
            <a:ext cx="453136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5659" y="2644775"/>
            <a:ext cx="376820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i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CONTENT</a:t>
            </a:r>
            <a:endParaRPr kumimoji="0" lang="zh-CN" altLang="en-US" sz="4800" b="1" i="1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12105" y="4117340"/>
            <a:ext cx="5062855" cy="636060"/>
            <a:chOff x="1278972" y="1892039"/>
            <a:chExt cx="3967454" cy="521537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2084369" y="1948068"/>
                <a:ext cx="3474114" cy="377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Best menu</a:t>
                </a:r>
                <a:endParaRPr kumimoji="0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323339" y="2028090"/>
              <a:ext cx="312906" cy="301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endParaRPr lang="ru-RU" altLang="en-US" i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393690" y="3287395"/>
            <a:ext cx="5189855" cy="604520"/>
            <a:chOff x="1257988" y="1892039"/>
            <a:chExt cx="3988438" cy="521537"/>
          </a:xfrm>
        </p:grpSpPr>
        <p:grpSp>
          <p:nvGrpSpPr>
            <p:cNvPr id="39" name="组合 38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2084369" y="1948068"/>
                <a:ext cx="3474114" cy="3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 dirty="0" smtClean="0">
                    <a:solidFill>
                      <a:schemeClr val="accent2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Let's have some rest</a:t>
                </a:r>
                <a:endParaRPr lang="zh-CN" altLang="en-US" sz="2400" b="1" dirty="0" smtClean="0">
                  <a:solidFill>
                    <a:schemeClr val="accent2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2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257988" y="2053650"/>
              <a:ext cx="367465" cy="31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组合 2"/>
          <p:cNvGrpSpPr/>
          <p:nvPr/>
        </p:nvGrpSpPr>
        <p:grpSpPr>
          <a:xfrm>
            <a:off x="5406390" y="878840"/>
            <a:ext cx="5170170" cy="636270"/>
            <a:chOff x="1278972" y="1892039"/>
            <a:chExt cx="3967454" cy="521537"/>
          </a:xfrm>
        </p:grpSpPr>
        <p:grpSp>
          <p:nvGrpSpPr>
            <p:cNvPr id="6" name="组合 17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7" name="文本框 3"/>
              <p:cNvSpPr txBox="1"/>
              <p:nvPr/>
            </p:nvSpPr>
            <p:spPr>
              <a:xfrm>
                <a:off x="2084369" y="1948068"/>
                <a:ext cx="3474114" cy="37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Let</a:t>
                </a: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'</a:t>
                </a:r>
                <a:r>
                  <a:rPr kumimoji="0" lang="zh-CN" alt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s invite the guests</a:t>
                </a:r>
                <a:endParaRPr kumimoji="0" lang="zh-CN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" name="圆角矩形 20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9" name="文本框 18"/>
            <p:cNvSpPr txBox="1"/>
            <p:nvPr/>
          </p:nvSpPr>
          <p:spPr>
            <a:xfrm>
              <a:off x="1323339" y="2028090"/>
              <a:ext cx="312906" cy="30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5415915" y="2479040"/>
            <a:ext cx="5062855" cy="636060"/>
            <a:chOff x="1278972" y="1892039"/>
            <a:chExt cx="3967454" cy="521537"/>
          </a:xfrm>
        </p:grpSpPr>
        <p:grpSp>
          <p:nvGrpSpPr>
            <p:cNvPr id="11" name="组合 17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12" name="文本框 3"/>
              <p:cNvSpPr txBox="1"/>
              <p:nvPr/>
            </p:nvSpPr>
            <p:spPr>
              <a:xfrm>
                <a:off x="2084369" y="1948068"/>
                <a:ext cx="3474114" cy="377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Microsoft YaHei" panose="020B0503020204020204" charset="-122"/>
                    <a:ea typeface="Microsoft YaHei" panose="020B0503020204020204" charset="-122"/>
                    <a:cs typeface="+mn-cs"/>
                  </a:rPr>
                  <a:t>Russian dishes</a:t>
                </a:r>
                <a:endParaRPr kumimoji="0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" name="圆角矩形 20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4" name="文本框 18"/>
            <p:cNvSpPr txBox="1"/>
            <p:nvPr/>
          </p:nvSpPr>
          <p:spPr>
            <a:xfrm>
              <a:off x="1323339" y="2028090"/>
              <a:ext cx="312906" cy="301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37"/>
          <p:cNvGrpSpPr/>
          <p:nvPr/>
        </p:nvGrpSpPr>
        <p:grpSpPr>
          <a:xfrm>
            <a:off x="5379720" y="1710055"/>
            <a:ext cx="5189855" cy="604520"/>
            <a:chOff x="1257988" y="1892039"/>
            <a:chExt cx="3988438" cy="521537"/>
          </a:xfrm>
        </p:grpSpPr>
        <p:grpSp>
          <p:nvGrpSpPr>
            <p:cNvPr id="16" name="组合 38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17" name="文本框 42"/>
              <p:cNvSpPr txBox="1"/>
              <p:nvPr/>
            </p:nvSpPr>
            <p:spPr>
              <a:xfrm>
                <a:off x="2084369" y="1948068"/>
                <a:ext cx="3474114" cy="3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 dirty="0" smtClean="0">
                    <a:solidFill>
                      <a:schemeClr val="accent2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Let</a:t>
                </a:r>
                <a:r>
                  <a:rPr lang="en-US" altLang="zh-CN" sz="2400" b="1" dirty="0" smtClean="0">
                    <a:solidFill>
                      <a:schemeClr val="accent2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'</a:t>
                </a:r>
                <a:r>
                  <a:rPr lang="zh-CN" altLang="en-US" sz="2400" b="1" dirty="0" smtClean="0">
                    <a:solidFill>
                      <a:schemeClr val="accent2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s make a shopping list </a:t>
                </a:r>
                <a:endParaRPr lang="zh-CN" altLang="en-US" sz="2400" b="1" dirty="0" smtClean="0">
                  <a:solidFill>
                    <a:schemeClr val="accent2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22" name="圆角矩形 41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2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5" name="文本框 39"/>
            <p:cNvSpPr txBox="1"/>
            <p:nvPr/>
          </p:nvSpPr>
          <p:spPr>
            <a:xfrm>
              <a:off x="1257988" y="2053650"/>
              <a:ext cx="367465" cy="31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en-US" altLang="zh-CN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37"/>
          <p:cNvGrpSpPr/>
          <p:nvPr/>
        </p:nvGrpSpPr>
        <p:grpSpPr>
          <a:xfrm>
            <a:off x="5393691" y="4905375"/>
            <a:ext cx="5228589" cy="604520"/>
            <a:chOff x="1265241" y="1892039"/>
            <a:chExt cx="3981185" cy="521537"/>
          </a:xfrm>
        </p:grpSpPr>
        <p:grpSp>
          <p:nvGrpSpPr>
            <p:cNvPr id="47" name="组合 38"/>
            <p:cNvGrpSpPr/>
            <p:nvPr/>
          </p:nvGrpSpPr>
          <p:grpSpPr>
            <a:xfrm>
              <a:off x="1278972" y="1892039"/>
              <a:ext cx="3967454" cy="521537"/>
              <a:chOff x="1591029" y="1948068"/>
              <a:chExt cx="3967454" cy="521537"/>
            </a:xfrm>
          </p:grpSpPr>
          <p:sp>
            <p:nvSpPr>
              <p:cNvPr id="48" name="文本框 42"/>
              <p:cNvSpPr txBox="1"/>
              <p:nvPr/>
            </p:nvSpPr>
            <p:spPr>
              <a:xfrm>
                <a:off x="2084369" y="1948068"/>
                <a:ext cx="3474114" cy="3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 dirty="0" smtClean="0">
                    <a:solidFill>
                      <a:schemeClr val="accent2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Home duties</a:t>
                </a:r>
                <a:endParaRPr lang="zh-CN" altLang="en-US" sz="2400" b="1" dirty="0" smtClean="0">
                  <a:solidFill>
                    <a:schemeClr val="accent2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49" name="圆角矩形 41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2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50" name="文本框 39"/>
            <p:cNvSpPr txBox="1"/>
            <p:nvPr/>
          </p:nvSpPr>
          <p:spPr>
            <a:xfrm>
              <a:off x="1265241" y="2053650"/>
              <a:ext cx="367465" cy="31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i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6</a:t>
              </a:r>
              <a:endParaRPr lang="ru-RU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7463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608070" y="687070"/>
            <a:ext cx="55041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Relaxation for your eyes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9" name="PA-矩形 18"/>
          <p:cNvSpPr/>
          <p:nvPr>
            <p:custDataLst>
              <p:tags r:id="rId4"/>
            </p:custDataLst>
          </p:nvPr>
        </p:nvSpPr>
        <p:spPr>
          <a:xfrm>
            <a:off x="1626870" y="1423035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Look at that rose.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22" name="PA-矩形 21"/>
          <p:cNvSpPr/>
          <p:nvPr>
            <p:custDataLst>
              <p:tags r:id="rId5"/>
            </p:custDataLst>
          </p:nvPr>
        </p:nvSpPr>
        <p:spPr>
          <a:xfrm>
            <a:off x="6640195" y="5390515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Close your eyes.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3" name="Picture 2" descr="pngegg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335" y="760095"/>
            <a:ext cx="2903220" cy="43738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02485" y="2201545"/>
            <a:ext cx="2400300" cy="3601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6447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608070" y="687070"/>
            <a:ext cx="55041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Your eyes are happy again!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2" name="PA-矩形 21"/>
          <p:cNvSpPr/>
          <p:nvPr>
            <p:custDataLst>
              <p:tags r:id="rId4"/>
            </p:custDataLst>
          </p:nvPr>
        </p:nvSpPr>
        <p:spPr>
          <a:xfrm>
            <a:off x="3780155" y="5258435"/>
            <a:ext cx="381889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Open, wink and smile.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5" name="Content Placeholder 4" descr="pngegg (4)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83585" y="1466850"/>
            <a:ext cx="3282950" cy="347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7795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ru-RU" sz="4000" b="1">
                  <a:solidFill>
                    <a:srgbClr val="387F5A"/>
                  </a:solidFill>
                </a:rPr>
                <a:t>5</a:t>
              </a:r>
              <a:endParaRPr lang="en-US" altLang="ru-RU" sz="4000" b="1">
                <a:solidFill>
                  <a:srgbClr val="387F5A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038236" y="2659745"/>
            <a:ext cx="2468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Best menu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85053" y="342986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970" y="37560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4164965" y="707390"/>
            <a:ext cx="38627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Best menu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12" name="PA-组合 11"/>
          <p:cNvGrpSpPr/>
          <p:nvPr>
            <p:custDataLst>
              <p:tags r:id="rId4"/>
            </p:custDataLst>
          </p:nvPr>
        </p:nvGrpSpPr>
        <p:grpSpPr>
          <a:xfrm>
            <a:off x="4886762" y="2541258"/>
            <a:ext cx="823828" cy="763929"/>
            <a:chOff x="4659821" y="1911728"/>
            <a:chExt cx="823828" cy="763929"/>
          </a:xfrm>
        </p:grpSpPr>
        <p:sp>
          <p:nvSpPr>
            <p:cNvPr id="13" name="PA-矩形 12"/>
            <p:cNvSpPr/>
            <p:nvPr>
              <p:custDataLst>
                <p:tags r:id="rId5"/>
              </p:custDataLst>
            </p:nvPr>
          </p:nvSpPr>
          <p:spPr>
            <a:xfrm>
              <a:off x="4659821" y="1911728"/>
              <a:ext cx="823828" cy="763929"/>
            </a:xfrm>
            <a:prstGeom prst="rect">
              <a:avLst/>
            </a:prstGeom>
            <a:solidFill>
              <a:srgbClr val="71A3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14" name="PA-文本框 13"/>
            <p:cNvSpPr txBox="1"/>
            <p:nvPr>
              <p:custDataLst>
                <p:tags r:id="rId6"/>
              </p:custDataLst>
            </p:nvPr>
          </p:nvSpPr>
          <p:spPr>
            <a:xfrm>
              <a:off x="4810285" y="2062860"/>
              <a:ext cx="36131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4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1</a:t>
              </a:r>
              <a:endParaRPr 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</p:grpSp>
      <p:grpSp>
        <p:nvGrpSpPr>
          <p:cNvPr id="18" name="PA-组合 17"/>
          <p:cNvGrpSpPr/>
          <p:nvPr>
            <p:custDataLst>
              <p:tags r:id="rId7"/>
            </p:custDataLst>
          </p:nvPr>
        </p:nvGrpSpPr>
        <p:grpSpPr>
          <a:xfrm>
            <a:off x="6624386" y="2244200"/>
            <a:ext cx="4126687" cy="950491"/>
            <a:chOff x="7523108" y="3151351"/>
            <a:chExt cx="2422746" cy="950491"/>
          </a:xfrm>
        </p:grpSpPr>
        <p:sp>
          <p:nvSpPr>
            <p:cNvPr id="19" name="PA-矩形 18"/>
            <p:cNvSpPr/>
            <p:nvPr>
              <p:custDataLst>
                <p:tags r:id="rId8"/>
              </p:custDataLst>
            </p:nvPr>
          </p:nvSpPr>
          <p:spPr>
            <a:xfrm>
              <a:off x="7523108" y="3151351"/>
              <a:ext cx="2241974" cy="5340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Before the lesson</a:t>
              </a:r>
              <a:endParaRPr lang="zh-CN" altLang="en-US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20" name="PA-文本框 19"/>
            <p:cNvSpPr txBox="1"/>
            <p:nvPr>
              <p:custDataLst>
                <p:tags r:id="rId9"/>
              </p:custDataLst>
            </p:nvPr>
          </p:nvSpPr>
          <p:spPr>
            <a:xfrm>
              <a:off x="7523108" y="3641467"/>
              <a:ext cx="242274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Make cookbooks.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</p:grpSp>
      <p:grpSp>
        <p:nvGrpSpPr>
          <p:cNvPr id="15" name="PA-组合 14"/>
          <p:cNvGrpSpPr/>
          <p:nvPr>
            <p:custDataLst>
              <p:tags r:id="rId10"/>
            </p:custDataLst>
          </p:nvPr>
        </p:nvGrpSpPr>
        <p:grpSpPr>
          <a:xfrm>
            <a:off x="6344687" y="4585723"/>
            <a:ext cx="823828" cy="763929"/>
            <a:chOff x="4659821" y="1911728"/>
            <a:chExt cx="823828" cy="763929"/>
          </a:xfrm>
        </p:grpSpPr>
        <p:sp>
          <p:nvSpPr>
            <p:cNvPr id="16" name="PA-矩形 15"/>
            <p:cNvSpPr/>
            <p:nvPr>
              <p:custDataLst>
                <p:tags r:id="rId11"/>
              </p:custDataLst>
            </p:nvPr>
          </p:nvSpPr>
          <p:spPr>
            <a:xfrm>
              <a:off x="4659821" y="1911728"/>
              <a:ext cx="823828" cy="76392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17" name="PA-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4811087" y="2062860"/>
              <a:ext cx="36131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</p:grpSp>
      <p:grpSp>
        <p:nvGrpSpPr>
          <p:cNvPr id="21" name="PA-组合 20"/>
          <p:cNvGrpSpPr/>
          <p:nvPr>
            <p:custDataLst>
              <p:tags r:id="rId13"/>
            </p:custDataLst>
          </p:nvPr>
        </p:nvGrpSpPr>
        <p:grpSpPr>
          <a:xfrm>
            <a:off x="1433439" y="4303268"/>
            <a:ext cx="4126687" cy="950491"/>
            <a:chOff x="7523108" y="3151351"/>
            <a:chExt cx="2422746" cy="950491"/>
          </a:xfrm>
        </p:grpSpPr>
        <p:sp>
          <p:nvSpPr>
            <p:cNvPr id="22" name="PA-矩形 21"/>
            <p:cNvSpPr/>
            <p:nvPr>
              <p:custDataLst>
                <p:tags r:id="rId14"/>
              </p:custDataLst>
            </p:nvPr>
          </p:nvSpPr>
          <p:spPr>
            <a:xfrm>
              <a:off x="7703880" y="3151351"/>
              <a:ext cx="2241974" cy="5340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r">
                <a:lnSpc>
                  <a:spcPct val="120000"/>
                </a:lnSpc>
              </a:pPr>
              <a:r>
                <a:rPr lang="en-US" altLang="zh-CN" sz="2400" dirty="0"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In</a:t>
              </a:r>
              <a:r>
                <a:rPr lang="zh-CN" altLang="en-US" sz="2400" dirty="0"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 the lesson</a:t>
              </a:r>
              <a:endParaRPr lang="zh-CN" altLang="en-US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  <p:sp>
          <p:nvSpPr>
            <p:cNvPr id="23" name="PA-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7523108" y="3641467"/>
              <a:ext cx="242274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  <a:sym typeface="Microsoft YaHei" panose="020B0503020204020204" charset="-122"/>
                </a:rPr>
                <a:t>Make  your menu.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</p:grpSp>
      <p:pic>
        <p:nvPicPr>
          <p:cNvPr id="4" name="Content Placeholder 3" descr="pngwing.com (1)"/>
          <p:cNvPicPr>
            <a:picLocks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1131570" y="1266190"/>
            <a:ext cx="3905885" cy="2682875"/>
          </a:xfrm>
          <a:prstGeom prst="rect">
            <a:avLst/>
          </a:prstGeom>
        </p:spPr>
      </p:pic>
      <p:pic>
        <p:nvPicPr>
          <p:cNvPr id="6" name="Picture 5" descr="pngwing.com (2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96175" y="3305175"/>
            <a:ext cx="3639185" cy="273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7795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ru-RU" sz="4000" b="1">
                  <a:solidFill>
                    <a:srgbClr val="387F5A"/>
                  </a:solidFill>
                </a:rPr>
                <a:t>6</a:t>
              </a:r>
              <a:endParaRPr lang="en-US" altLang="ru-RU" sz="4000" b="1">
                <a:solidFill>
                  <a:srgbClr val="387F5A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038236" y="2659745"/>
            <a:ext cx="2976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Home duties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85053" y="342986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37560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4164965" y="707390"/>
            <a:ext cx="38627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Home duties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5" name="PA-文本框 53"/>
          <p:cNvSpPr txBox="1"/>
          <p:nvPr>
            <p:custDataLst>
              <p:tags r:id="rId4"/>
            </p:custDataLst>
          </p:nvPr>
        </p:nvSpPr>
        <p:spPr>
          <a:xfrm>
            <a:off x="726440" y="1384935"/>
            <a:ext cx="10479405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Open the brakets and say what the Ivanovs have done before the guests come. Use Present Perfect or Present Perfect Continuous.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36" name="PA-文本框 53"/>
          <p:cNvSpPr txBox="1"/>
          <p:nvPr>
            <p:custDataLst>
              <p:tags r:id="rId5"/>
            </p:custDataLst>
          </p:nvPr>
        </p:nvSpPr>
        <p:spPr>
          <a:xfrm>
            <a:off x="1010920" y="2390775"/>
            <a:ext cx="9910445" cy="2077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It’s 4.30 pm. The Ivanovs are ready to greet the guests. The mother 1. (cook) the dinner. She is very tired because she 2. (cook) for 3 hours. The father 3. (clean) the house. He doesn't like to do it and he is very sad. He 4. (clean) for 4 hours! The son 5. (walk) the dog and the daughter 6. (lay) the table. </a:t>
            </a:r>
            <a:endParaRPr lang="en-US" altLang="zh-CN" sz="18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Now the Ivanovs are ready to greet their guests!</a:t>
            </a:r>
            <a:endParaRPr lang="en-US" altLang="zh-CN" sz="18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934200" y="3712845"/>
            <a:ext cx="4507865" cy="2502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26447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3608070" y="687070"/>
            <a:ext cx="55041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Let's check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! 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2" name="PA-矩形 21"/>
          <p:cNvSpPr/>
          <p:nvPr>
            <p:custDataLst>
              <p:tags r:id="rId4"/>
            </p:custDataLst>
          </p:nvPr>
        </p:nvSpPr>
        <p:spPr>
          <a:xfrm>
            <a:off x="1304925" y="1332865"/>
            <a:ext cx="3352800" cy="2749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1.has cooked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2.has been cooking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3.has cleaned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4.has been cleaning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5.has walked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6.has laid</a:t>
            </a:r>
            <a:endParaRPr lang="en-US" altLang="zh-CN" sz="2400" dirty="0"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9" name="Content Placeholder 8" descr="pngwing.com (4)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25570" y="1252855"/>
            <a:ext cx="772858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7795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ru-RU" sz="4000" b="1">
                  <a:solidFill>
                    <a:srgbClr val="387F5A"/>
                  </a:solidFill>
                </a:rPr>
                <a:t>7</a:t>
              </a:r>
              <a:endParaRPr lang="en-US" altLang="ru-RU" sz="4000" b="1">
                <a:solidFill>
                  <a:srgbClr val="387F5A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038236" y="2659745"/>
            <a:ext cx="5262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How do you feel now?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85053" y="342986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PA-矩形 1"/>
          <p:cNvSpPr/>
          <p:nvPr>
            <p:custDataLst>
              <p:tags r:id="rId2"/>
            </p:custDataLst>
          </p:nvPr>
        </p:nvSpPr>
        <p:spPr>
          <a:xfrm>
            <a:off x="394335" y="375603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PA-文本框 53"/>
          <p:cNvSpPr txBox="1"/>
          <p:nvPr>
            <p:custDataLst>
              <p:tags r:id="rId3"/>
            </p:custDataLst>
          </p:nvPr>
        </p:nvSpPr>
        <p:spPr>
          <a:xfrm>
            <a:off x="4164965" y="707390"/>
            <a:ext cx="38627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Answer the questions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6" name="PA-文本框 53"/>
          <p:cNvSpPr txBox="1"/>
          <p:nvPr>
            <p:custDataLst>
              <p:tags r:id="rId4"/>
            </p:custDataLst>
          </p:nvPr>
        </p:nvSpPr>
        <p:spPr>
          <a:xfrm>
            <a:off x="1094740" y="1239520"/>
            <a:ext cx="10001885" cy="1292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1. Are you happy?</a:t>
            </a:r>
            <a:endParaRPr lang="en-US" altLang="zh-CN" sz="2800" b="1" i="1" dirty="0">
              <a:solidFill>
                <a:schemeClr val="accent1">
                  <a:lumMod val="7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accent1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2. Do you like your Enlish lesson?</a:t>
            </a:r>
            <a:endParaRPr lang="en-US" altLang="zh-CN" sz="2800" b="1" i="1" dirty="0">
              <a:solidFill>
                <a:schemeClr val="accent1">
                  <a:lumMod val="7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6" name="PA-文本框 53"/>
          <p:cNvSpPr txBox="1"/>
          <p:nvPr>
            <p:custDataLst>
              <p:tags r:id="rId5"/>
            </p:custDataLst>
          </p:nvPr>
        </p:nvSpPr>
        <p:spPr>
          <a:xfrm>
            <a:off x="5565775" y="3221355"/>
            <a:ext cx="5530850" cy="166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If your answer is yes, </a:t>
            </a:r>
            <a:endParaRPr lang="en-US" altLang="zh-CN" sz="24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     draw </a:t>
            </a:r>
            <a:r>
              <a:rPr lang="ru-RU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«</a:t>
            </a:r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+</a:t>
            </a:r>
            <a:r>
              <a:rPr lang="ru-RU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»</a:t>
            </a:r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 in your </a:t>
            </a:r>
            <a:endParaRPr lang="en-US" altLang="zh-CN" sz="24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          heart cards.</a:t>
            </a:r>
            <a:endParaRPr lang="en-US" altLang="zh-CN" sz="2400" i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pic>
        <p:nvPicPr>
          <p:cNvPr id="11" name="Content Placeholder 10" descr="pngegg (9)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38200" y="2531745"/>
            <a:ext cx="5027295" cy="3780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3647469" y="2629971"/>
            <a:ext cx="5214563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Thank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</a:rPr>
              <a:t> You</a:t>
            </a:r>
            <a:endParaRPr kumimoji="0" lang="en-US" altLang="zh-CN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4000" b="1">
                  <a:solidFill>
                    <a:srgbClr val="387F5A"/>
                  </a:solidFill>
                </a:rPr>
                <a:t>1</a:t>
              </a:r>
              <a:endParaRPr lang="ru-RU" altLang="zh-CN" sz="4000" b="1">
                <a:solidFill>
                  <a:srgbClr val="387F5A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038236" y="2659745"/>
            <a:ext cx="602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icrosoft YaHei" panose="020B0503020204020204" charset="-122"/>
              </a:rPr>
              <a:t>Let's invite the guests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Microsoft YaHei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185053" y="342986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394335" y="36480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4164965" y="697230"/>
            <a:ext cx="386270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Let</a:t>
            </a:r>
            <a:r>
              <a:rPr lang="en-US" altLang="en-US" sz="2400" b="1" dirty="0">
                <a:solidFill>
                  <a:schemeClr val="accent1"/>
                </a:solidFill>
                <a:latin typeface="+mn-ea"/>
              </a:rPr>
              <a:t>'</a:t>
            </a:r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s invite the guests</a:t>
            </a:r>
            <a:endParaRPr lang="zh-CN" altLang="en-US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" name="Freeform: Shape 27"/>
          <p:cNvSpPr/>
          <p:nvPr/>
        </p:nvSpPr>
        <p:spPr bwMode="auto">
          <a:xfrm>
            <a:off x="6638020" y="2069821"/>
            <a:ext cx="525210" cy="510108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p>
            <a:pPr algn="ctr"/>
          </a:p>
        </p:txBody>
      </p:sp>
      <p:grpSp>
        <p:nvGrpSpPr>
          <p:cNvPr id="35" name="Group 28"/>
          <p:cNvGrpSpPr/>
          <p:nvPr/>
        </p:nvGrpSpPr>
        <p:grpSpPr>
          <a:xfrm>
            <a:off x="6726750" y="5217118"/>
            <a:ext cx="349021" cy="508431"/>
            <a:chOff x="4174136" y="3762623"/>
            <a:chExt cx="330200" cy="481012"/>
          </a:xfrm>
          <a:solidFill>
            <a:schemeClr val="accent1"/>
          </a:solidFill>
        </p:grpSpPr>
        <p:sp>
          <p:nvSpPr>
            <p:cNvPr id="36" name="Freeform: Shape 29"/>
            <p:cNvSpPr/>
            <p:nvPr/>
          </p:nvSpPr>
          <p:spPr bwMode="auto">
            <a:xfrm>
              <a:off x="4174136" y="3762623"/>
              <a:ext cx="330200" cy="481012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5 w 88"/>
                <a:gd name="T15" fmla="*/ 109 h 128"/>
                <a:gd name="T16" fmla="*/ 35 w 88"/>
                <a:gd name="T17" fmla="*/ 111 h 128"/>
                <a:gd name="T18" fmla="*/ 32 w 88"/>
                <a:gd name="T19" fmla="*/ 103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5 w 88"/>
                <a:gd name="T27" fmla="*/ 109 h 128"/>
                <a:gd name="T28" fmla="*/ 31 w 88"/>
                <a:gd name="T29" fmla="*/ 99 h 128"/>
                <a:gd name="T30" fmla="*/ 29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99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6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70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19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4"/>
                    <a:pt x="27" y="128"/>
                    <a:pt x="44" y="128"/>
                  </a:cubicBezTo>
                  <a:cubicBezTo>
                    <a:pt x="61" y="128"/>
                    <a:pt x="60" y="114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55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6" y="103"/>
                    <a:pt x="56" y="104"/>
                  </a:cubicBezTo>
                  <a:cubicBezTo>
                    <a:pt x="55" y="106"/>
                    <a:pt x="55" y="107"/>
                    <a:pt x="55" y="109"/>
                  </a:cubicBezTo>
                  <a:close/>
                  <a:moveTo>
                    <a:pt x="31" y="99"/>
                  </a:moveTo>
                  <a:cubicBezTo>
                    <a:pt x="30" y="97"/>
                    <a:pt x="30" y="94"/>
                    <a:pt x="29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99"/>
                  </a:lnTo>
                  <a:close/>
                  <a:moveTo>
                    <a:pt x="44" y="120"/>
                  </a:moveTo>
                  <a:cubicBezTo>
                    <a:pt x="40" y="120"/>
                    <a:pt x="38" y="119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6" y="84"/>
                    <a:pt x="26" y="84"/>
                    <a:pt x="26" y="84"/>
                  </a:cubicBezTo>
                  <a:cubicBezTo>
                    <a:pt x="24" y="79"/>
                    <a:pt x="21" y="75"/>
                    <a:pt x="19" y="71"/>
                  </a:cubicBezTo>
                  <a:cubicBezTo>
                    <a:pt x="14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70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" name="Freeform: Shape 30"/>
            <p:cNvSpPr/>
            <p:nvPr/>
          </p:nvSpPr>
          <p:spPr bwMode="auto">
            <a:xfrm>
              <a:off x="4248748" y="3837235"/>
              <a:ext cx="96838" cy="98425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17105" y="1734185"/>
            <a:ext cx="3785870" cy="930736"/>
            <a:chOff x="6302885" y="1678126"/>
            <a:chExt cx="3785768" cy="697761"/>
          </a:xfrm>
        </p:grpSpPr>
        <p:sp>
          <p:nvSpPr>
            <p:cNvPr id="42" name="矩形 41"/>
            <p:cNvSpPr/>
            <p:nvPr/>
          </p:nvSpPr>
          <p:spPr>
            <a:xfrm>
              <a:off x="6302885" y="2030750"/>
              <a:ext cx="3785768" cy="3451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Write invitation cards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302885" y="1678126"/>
              <a:ext cx="3671471" cy="40035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Before the lesson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317105" y="2783840"/>
            <a:ext cx="4055110" cy="1934094"/>
            <a:chOff x="6302885" y="1644471"/>
            <a:chExt cx="4055110" cy="951491"/>
          </a:xfrm>
        </p:grpSpPr>
        <p:sp>
          <p:nvSpPr>
            <p:cNvPr id="45" name="矩形 44"/>
            <p:cNvSpPr/>
            <p:nvPr/>
          </p:nvSpPr>
          <p:spPr>
            <a:xfrm>
              <a:off x="6360035" y="1915571"/>
              <a:ext cx="3997960" cy="6803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j-lt"/>
                </a:rPr>
                <a:t>Who: The Ivanovs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lt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j-lt"/>
                </a:rPr>
                <a:t>To: friends and grandparents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lt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j-lt"/>
                </a:rPr>
                <a:t>Adress: Barnaul, Petrova 286 Street, flat №3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lt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j-lt"/>
                </a:rPr>
                <a:t>Event: Birthaday party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lt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+mj-lt"/>
                </a:rPr>
                <a:t>Time: 5 pm on Saturday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+mj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302885" y="1644471"/>
              <a:ext cx="3904615" cy="2627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 the information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6558145" y="3120916"/>
            <a:ext cx="508431" cy="510108"/>
            <a:chOff x="1567461" y="2198935"/>
            <a:chExt cx="481013" cy="482600"/>
          </a:xfrm>
          <a:solidFill>
            <a:schemeClr val="accent3"/>
          </a:solidFill>
        </p:grpSpPr>
        <p:sp>
          <p:nvSpPr>
            <p:cNvPr id="6" name="Freeform: Shape 24"/>
            <p:cNvSpPr/>
            <p:nvPr/>
          </p:nvSpPr>
          <p:spPr bwMode="auto">
            <a:xfrm>
              <a:off x="1567461" y="2198935"/>
              <a:ext cx="481013" cy="482600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2 h 128"/>
                <a:gd name="T18" fmla="*/ 15 w 128"/>
                <a:gd name="T19" fmla="*/ 22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2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8 w 128"/>
                <a:gd name="T37" fmla="*/ 128 h 128"/>
                <a:gd name="T38" fmla="*/ 77 w 128"/>
                <a:gd name="T39" fmla="*/ 121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1 w 128"/>
                <a:gd name="T49" fmla="*/ 77 h 128"/>
                <a:gd name="T50" fmla="*/ 128 w 128"/>
                <a:gd name="T51" fmla="*/ 58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0 h 128"/>
                <a:gd name="T60" fmla="*/ 81 w 128"/>
                <a:gd name="T61" fmla="*/ 100 h 128"/>
                <a:gd name="T62" fmla="*/ 72 w 128"/>
                <a:gd name="T63" fmla="*/ 108 h 128"/>
                <a:gd name="T64" fmla="*/ 58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6 h 128"/>
                <a:gd name="T82" fmla="*/ 20 w 128"/>
                <a:gd name="T83" fmla="*/ 28 h 128"/>
                <a:gd name="T84" fmla="*/ 39 w 128"/>
                <a:gd name="T85" fmla="*/ 27 h 128"/>
                <a:gd name="T86" fmla="*/ 46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0 h 128"/>
                <a:gd name="T98" fmla="*/ 100 w 128"/>
                <a:gd name="T99" fmla="*/ 39 h 128"/>
                <a:gd name="T100" fmla="*/ 102 w 128"/>
                <a:gd name="T101" fmla="*/ 51 h 128"/>
                <a:gd name="T102" fmla="*/ 120 w 128"/>
                <a:gd name="T103" fmla="*/ 58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1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29"/>
                    <a:pt x="116" y="25"/>
                    <a:pt x="113" y="2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2"/>
                    <a:pt x="100" y="12"/>
                  </a:cubicBezTo>
                  <a:cubicBezTo>
                    <a:pt x="98" y="12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1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6" y="3"/>
                    <a:pt x="73" y="0"/>
                    <a:pt x="6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2"/>
                    <a:pt x="28" y="12"/>
                  </a:cubicBezTo>
                  <a:cubicBezTo>
                    <a:pt x="26" y="12"/>
                    <a:pt x="24" y="13"/>
                    <a:pt x="22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2" y="25"/>
                    <a:pt x="12" y="29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6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1" y="125"/>
                    <a:pt x="55" y="128"/>
                    <a:pt x="58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6" y="125"/>
                    <a:pt x="77" y="121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1"/>
                    <a:pt x="109" y="80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5" y="76"/>
                    <a:pt x="128" y="73"/>
                    <a:pt x="128" y="69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5"/>
                    <a:pt x="125" y="51"/>
                    <a:pt x="121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8"/>
                    <a:pt x="101" y="80"/>
                    <a:pt x="100" y="81"/>
                  </a:cubicBezTo>
                  <a:cubicBezTo>
                    <a:pt x="99" y="84"/>
                    <a:pt x="99" y="87"/>
                    <a:pt x="100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6" y="99"/>
                    <a:pt x="85" y="99"/>
                  </a:cubicBezTo>
                  <a:cubicBezTo>
                    <a:pt x="84" y="99"/>
                    <a:pt x="82" y="99"/>
                    <a:pt x="81" y="100"/>
                  </a:cubicBezTo>
                  <a:cubicBezTo>
                    <a:pt x="80" y="101"/>
                    <a:pt x="78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5" y="105"/>
                    <a:pt x="53" y="103"/>
                    <a:pt x="51" y="102"/>
                  </a:cubicBezTo>
                  <a:cubicBezTo>
                    <a:pt x="49" y="101"/>
                    <a:pt x="48" y="101"/>
                    <a:pt x="46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1" y="99"/>
                    <a:pt x="40" y="99"/>
                    <a:pt x="39" y="100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8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5"/>
                    <a:pt x="25" y="53"/>
                    <a:pt x="26" y="51"/>
                  </a:cubicBezTo>
                  <a:cubicBezTo>
                    <a:pt x="27" y="49"/>
                    <a:pt x="27" y="48"/>
                    <a:pt x="28" y="46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1" y="29"/>
                    <a:pt x="43" y="29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3" y="25"/>
                    <a:pt x="55" y="23"/>
                    <a:pt x="56" y="20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8" y="27"/>
                    <a:pt x="80" y="27"/>
                    <a:pt x="81" y="28"/>
                  </a:cubicBezTo>
                  <a:cubicBezTo>
                    <a:pt x="82" y="28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99" y="41"/>
                    <a:pt x="99" y="44"/>
                    <a:pt x="100" y="46"/>
                  </a:cubicBezTo>
                  <a:cubicBezTo>
                    <a:pt x="100" y="48"/>
                    <a:pt x="101" y="49"/>
                    <a:pt x="102" y="51"/>
                  </a:cubicBezTo>
                  <a:cubicBezTo>
                    <a:pt x="103" y="53"/>
                    <a:pt x="105" y="55"/>
                    <a:pt x="108" y="56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" name="Freeform: Shape 25"/>
            <p:cNvSpPr/>
            <p:nvPr/>
          </p:nvSpPr>
          <p:spPr bwMode="auto">
            <a:xfrm>
              <a:off x="1702398" y="2335460"/>
              <a:ext cx="209550" cy="211137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3 w 56"/>
                <a:gd name="T13" fmla="*/ 28 h 56"/>
                <a:gd name="T14" fmla="*/ 28 w 56"/>
                <a:gd name="T15" fmla="*/ 3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4" y="52"/>
                    <a:pt x="3" y="41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41" y="3"/>
                    <a:pt x="52" y="14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" name="Freeform: Shape 26"/>
            <p:cNvSpPr/>
            <p:nvPr/>
          </p:nvSpPr>
          <p:spPr bwMode="auto">
            <a:xfrm>
              <a:off x="1746848" y="2379910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23"/>
                    <a:pt x="22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</p:grpSp>
      <p:sp>
        <p:nvSpPr>
          <p:cNvPr id="9" name="矩形 42"/>
          <p:cNvSpPr/>
          <p:nvPr/>
        </p:nvSpPr>
        <p:spPr>
          <a:xfrm>
            <a:off x="7374255" y="4968875"/>
            <a:ext cx="3671570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lesson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41"/>
          <p:cNvSpPr/>
          <p:nvPr/>
        </p:nvSpPr>
        <p:spPr>
          <a:xfrm>
            <a:off x="7374255" y="5502736"/>
            <a:ext cx="3785870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Choose the best card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Content Placeholder 10" descr="pngegg (5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135" y="1645920"/>
            <a:ext cx="5472430" cy="3754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394335" y="36480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3350895" y="672465"/>
            <a:ext cx="5766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sz="2400" b="1" dirty="0">
                <a:solidFill>
                  <a:schemeClr val="accent1"/>
                </a:solidFill>
                <a:latin typeface="+mn-ea"/>
              </a:rPr>
              <a:t>Some of our invitation cards</a:t>
            </a:r>
            <a:endParaRPr lang="en-US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4" name="Content Placeholder 3" descr="1 inv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350" y="1156970"/>
            <a:ext cx="3282315" cy="4698365"/>
          </a:xfrm>
          <a:prstGeom prst="rect">
            <a:avLst/>
          </a:prstGeom>
        </p:spPr>
      </p:pic>
      <p:pic>
        <p:nvPicPr>
          <p:cNvPr id="15" name="Picture 14" descr="2 in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1132840"/>
            <a:ext cx="3314700" cy="4698365"/>
          </a:xfrm>
          <a:prstGeom prst="rect">
            <a:avLst/>
          </a:prstGeom>
        </p:spPr>
      </p:pic>
      <p:pic>
        <p:nvPicPr>
          <p:cNvPr id="16" name="Picture 15" descr="3 in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570" y="1132840"/>
            <a:ext cx="3364230" cy="472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394335" y="36480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3350895" y="672465"/>
            <a:ext cx="5766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sz="2400" b="1" dirty="0">
                <a:solidFill>
                  <a:schemeClr val="accent1"/>
                </a:solidFill>
                <a:latin typeface="+mn-ea"/>
              </a:rPr>
              <a:t>Some of our invitation cards</a:t>
            </a:r>
            <a:endParaRPr lang="en-US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5" name="Picture 4" descr="4 in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210" y="1394460"/>
            <a:ext cx="3143250" cy="4445000"/>
          </a:xfrm>
          <a:prstGeom prst="rect">
            <a:avLst/>
          </a:prstGeom>
        </p:spPr>
      </p:pic>
      <p:pic>
        <p:nvPicPr>
          <p:cNvPr id="7" name="Content Placeholder 6" descr="5 inv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345" y="1394460"/>
            <a:ext cx="3124835" cy="4445000"/>
          </a:xfrm>
          <a:prstGeom prst="rect">
            <a:avLst/>
          </a:prstGeom>
        </p:spPr>
      </p:pic>
      <p:pic>
        <p:nvPicPr>
          <p:cNvPr id="9" name="Picture 8" descr="6 in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415" y="1394460"/>
            <a:ext cx="3128645" cy="444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394335" y="36480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3350895" y="672465"/>
            <a:ext cx="5766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sz="2400" b="1" dirty="0">
                <a:solidFill>
                  <a:schemeClr val="accent1"/>
                </a:solidFill>
                <a:latin typeface="+mn-ea"/>
              </a:rPr>
              <a:t>Some of our invitation cards</a:t>
            </a:r>
            <a:endParaRPr lang="en-US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10" name="Picture 9" descr="WhatsApp Image 2021-10-15 at 16.39.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990" y="1155700"/>
            <a:ext cx="4076700" cy="2820035"/>
          </a:xfrm>
          <a:prstGeom prst="rect">
            <a:avLst/>
          </a:prstGeom>
        </p:spPr>
      </p:pic>
      <p:pic>
        <p:nvPicPr>
          <p:cNvPr id="12" name="Picture 11" descr="WhatsApp Image 2021-10-15 at 16.39.24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080" y="3975735"/>
            <a:ext cx="3632835" cy="2075815"/>
          </a:xfrm>
          <a:prstGeom prst="rect">
            <a:avLst/>
          </a:prstGeom>
        </p:spPr>
      </p:pic>
      <p:pic>
        <p:nvPicPr>
          <p:cNvPr id="13" name="Picture 12" descr="WhatsApp Image 2021-10-15 at 16.39.24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" y="1155700"/>
            <a:ext cx="3493770" cy="2345055"/>
          </a:xfrm>
          <a:prstGeom prst="rect">
            <a:avLst/>
          </a:prstGeom>
        </p:spPr>
      </p:pic>
      <p:pic>
        <p:nvPicPr>
          <p:cNvPr id="14" name="Content Placeholder 3" descr="WhatsApp Image 2021-10-15 at 16.39.24 (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490" y="1222375"/>
            <a:ext cx="3313430" cy="5011420"/>
          </a:xfrm>
          <a:prstGeom prst="rect">
            <a:avLst/>
          </a:prstGeom>
        </p:spPr>
      </p:pic>
      <p:pic>
        <p:nvPicPr>
          <p:cNvPr id="3" name="Picture 2" descr="WhatsApp Image 2021-10-16 at 13.49.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80" y="3717290"/>
            <a:ext cx="3483610" cy="2334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394335" y="36480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3350895" y="672465"/>
            <a:ext cx="5766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sz="2400" b="1" dirty="0">
                <a:solidFill>
                  <a:schemeClr val="accent1"/>
                </a:solidFill>
                <a:latin typeface="+mn-ea"/>
              </a:rPr>
              <a:t>Some of our invitation cards</a:t>
            </a:r>
            <a:endParaRPr lang="en-US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13" name="Content Placeholder 12" descr="7 inv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5475" y="1371600"/>
            <a:ext cx="3218180" cy="4582160"/>
          </a:xfrm>
          <a:prstGeom prst="rect">
            <a:avLst/>
          </a:prstGeom>
        </p:spPr>
      </p:pic>
      <p:pic>
        <p:nvPicPr>
          <p:cNvPr id="3" name="Picture 2" descr="WhatsApp Image 2021-10-16 at 12.45.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05" y="1371600"/>
            <a:ext cx="3255010" cy="2270760"/>
          </a:xfrm>
          <a:prstGeom prst="rect">
            <a:avLst/>
          </a:prstGeom>
        </p:spPr>
      </p:pic>
      <p:pic>
        <p:nvPicPr>
          <p:cNvPr id="4" name="Picture 3" descr="WhatsApp Image 2021-10-16 at 12.45.35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05" y="3642360"/>
            <a:ext cx="3255010" cy="2403475"/>
          </a:xfrm>
          <a:prstGeom prst="rect">
            <a:avLst/>
          </a:prstGeom>
        </p:spPr>
      </p:pic>
      <p:pic>
        <p:nvPicPr>
          <p:cNvPr id="5" name="Picture 4" descr="WhatsApp Image 2021-10-16 at 18.46.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630" y="1372235"/>
            <a:ext cx="3212465" cy="466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427355" y="374968"/>
            <a:ext cx="11403330" cy="6106795"/>
          </a:xfrm>
          <a:prstGeom prst="rect">
            <a:avLst/>
          </a:prstGeom>
          <a:solidFill>
            <a:schemeClr val="bg1"/>
          </a:solidFill>
          <a:ln w="25400">
            <a:solidFill>
              <a:srgbClr val="87BC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3350895" y="672465"/>
            <a:ext cx="5766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en-US" sz="2400" b="1" dirty="0">
                <a:solidFill>
                  <a:schemeClr val="accent1"/>
                </a:solidFill>
                <a:latin typeface="+mn-ea"/>
              </a:rPr>
              <a:t>Some of our invitation cards</a:t>
            </a:r>
            <a:endParaRPr lang="en-US" sz="24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4" name="Content Placeholder 3" descr="WhatsApp Image 2021-10-16 at 12.45.35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020" y="1217930"/>
            <a:ext cx="2292350" cy="2508885"/>
          </a:xfrm>
          <a:prstGeom prst="rect">
            <a:avLst/>
          </a:prstGeom>
        </p:spPr>
      </p:pic>
      <p:pic>
        <p:nvPicPr>
          <p:cNvPr id="8" name="Picture 7" descr="WhatsApp Image 2021-10-16 at 13.49.18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85" y="1302385"/>
            <a:ext cx="3735070" cy="4232275"/>
          </a:xfrm>
          <a:prstGeom prst="rect">
            <a:avLst/>
          </a:prstGeom>
        </p:spPr>
      </p:pic>
      <p:pic>
        <p:nvPicPr>
          <p:cNvPr id="12" name="Content Placeholder 5" descr="WhatsApp Image 2021-10-16 at 13.49.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555" y="1302385"/>
            <a:ext cx="3466465" cy="4819650"/>
          </a:xfrm>
          <a:prstGeom prst="rect">
            <a:avLst/>
          </a:prstGeom>
        </p:spPr>
      </p:pic>
      <p:pic>
        <p:nvPicPr>
          <p:cNvPr id="3" name="Picture 2" descr="WhatsApp Image 2021-10-16 at 19.12.10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10" y="3811270"/>
            <a:ext cx="2630170" cy="19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5000">
        <p:cover dir="d"/>
      </p:transition>
    </mc:Choice>
    <mc:Fallback>
      <p:transition spd="slow" advTm="1500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PA" val="v5.2.8"/>
</p:tagLst>
</file>

<file path=ppt/tags/tag13.xml><?xml version="1.0" encoding="utf-8"?>
<p:tagLst xmlns:p="http://schemas.openxmlformats.org/presentationml/2006/main">
  <p:tag name="PA" val="v5.2.8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PA" val="v5.2.8"/>
</p:tagLst>
</file>

<file path=ppt/tags/tag16.xml><?xml version="1.0" encoding="utf-8"?>
<p:tagLst xmlns:p="http://schemas.openxmlformats.org/presentationml/2006/main">
  <p:tag name="PA" val="v5.2.8"/>
</p:tagLst>
</file>

<file path=ppt/tags/tag17.xml><?xml version="1.0" encoding="utf-8"?>
<p:tagLst xmlns:p="http://schemas.openxmlformats.org/presentationml/2006/main">
  <p:tag name="PA" val="v5.2.8"/>
</p:tagLst>
</file>

<file path=ppt/tags/tag18.xml><?xml version="1.0" encoding="utf-8"?>
<p:tagLst xmlns:p="http://schemas.openxmlformats.org/presentationml/2006/main">
  <p:tag name="PA" val="v5.2.8"/>
</p:tagLst>
</file>

<file path=ppt/tags/tag19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PA" val="v5.2.8"/>
</p:tagLst>
</file>

<file path=ppt/tags/tag21.xml><?xml version="1.0" encoding="utf-8"?>
<p:tagLst xmlns:p="http://schemas.openxmlformats.org/presentationml/2006/main">
  <p:tag name="PA" val="v5.2.8"/>
</p:tagLst>
</file>

<file path=ppt/tags/tag22.xml><?xml version="1.0" encoding="utf-8"?>
<p:tagLst xmlns:p="http://schemas.openxmlformats.org/presentationml/2006/main">
  <p:tag name="PA" val="v5.2.8"/>
</p:tagLst>
</file>

<file path=ppt/tags/tag23.xml><?xml version="1.0" encoding="utf-8"?>
<p:tagLst xmlns:p="http://schemas.openxmlformats.org/presentationml/2006/main">
  <p:tag name="PA" val="v5.2.8"/>
</p:tagLst>
</file>

<file path=ppt/tags/tag24.xml><?xml version="1.0" encoding="utf-8"?>
<p:tagLst xmlns:p="http://schemas.openxmlformats.org/presentationml/2006/main">
  <p:tag name="PA" val="v5.2.8"/>
</p:tagLst>
</file>

<file path=ppt/tags/tag25.xml><?xml version="1.0" encoding="utf-8"?>
<p:tagLst xmlns:p="http://schemas.openxmlformats.org/presentationml/2006/main">
  <p:tag name="PA" val="v5.2.8"/>
</p:tagLst>
</file>

<file path=ppt/tags/tag26.xml><?xml version="1.0" encoding="utf-8"?>
<p:tagLst xmlns:p="http://schemas.openxmlformats.org/presentationml/2006/main">
  <p:tag name="PA" val="v5.2.8"/>
</p:tagLst>
</file>

<file path=ppt/tags/tag27.xml><?xml version="1.0" encoding="utf-8"?>
<p:tagLst xmlns:p="http://schemas.openxmlformats.org/presentationml/2006/main">
  <p:tag name="PA" val="v5.2.8"/>
</p:tagLst>
</file>

<file path=ppt/tags/tag28.xml><?xml version="1.0" encoding="utf-8"?>
<p:tagLst xmlns:p="http://schemas.openxmlformats.org/presentationml/2006/main">
  <p:tag name="PA" val="v5.2.8"/>
</p:tagLst>
</file>

<file path=ppt/tags/tag29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PA" val="v5.2.8"/>
</p:tagLst>
</file>

<file path=ppt/tags/tag31.xml><?xml version="1.0" encoding="utf-8"?>
<p:tagLst xmlns:p="http://schemas.openxmlformats.org/presentationml/2006/main">
  <p:tag name="PA" val="v5.2.8"/>
</p:tagLst>
</file>

<file path=ppt/tags/tag32.xml><?xml version="1.0" encoding="utf-8"?>
<p:tagLst xmlns:p="http://schemas.openxmlformats.org/presentationml/2006/main">
  <p:tag name="PA" val="v5.2.8"/>
</p:tagLst>
</file>

<file path=ppt/tags/tag33.xml><?xml version="1.0" encoding="utf-8"?>
<p:tagLst xmlns:p="http://schemas.openxmlformats.org/presentationml/2006/main">
  <p:tag name="PA" val="v5.2.8"/>
</p:tagLst>
</file>

<file path=ppt/tags/tag34.xml><?xml version="1.0" encoding="utf-8"?>
<p:tagLst xmlns:p="http://schemas.openxmlformats.org/presentationml/2006/main">
  <p:tag name="PA" val="v5.2.8"/>
</p:tagLst>
</file>

<file path=ppt/tags/tag35.xml><?xml version="1.0" encoding="utf-8"?>
<p:tagLst xmlns:p="http://schemas.openxmlformats.org/presentationml/2006/main">
  <p:tag name="PA" val="v5.2.8"/>
</p:tagLst>
</file>

<file path=ppt/tags/tag36.xml><?xml version="1.0" encoding="utf-8"?>
<p:tagLst xmlns:p="http://schemas.openxmlformats.org/presentationml/2006/main">
  <p:tag name="PA" val="v5.2.8"/>
</p:tagLst>
</file>

<file path=ppt/tags/tag37.xml><?xml version="1.0" encoding="utf-8"?>
<p:tagLst xmlns:p="http://schemas.openxmlformats.org/presentationml/2006/main">
  <p:tag name="PA" val="v5.2.8"/>
</p:tagLst>
</file>

<file path=ppt/tags/tag38.xml><?xml version="1.0" encoding="utf-8"?>
<p:tagLst xmlns:p="http://schemas.openxmlformats.org/presentationml/2006/main">
  <p:tag name="PA" val="v5.2.8"/>
</p:tagLst>
</file>

<file path=ppt/tags/tag39.xml><?xml version="1.0" encoding="utf-8"?>
<p:tagLst xmlns:p="http://schemas.openxmlformats.org/presentationml/2006/main">
  <p:tag name="PA" val="v5.2.8"/>
</p:tagLst>
</file>

<file path=ppt/tags/tag4.xml><?xml version="1.0" encoding="utf-8"?>
<p:tagLst xmlns:p="http://schemas.openxmlformats.org/presentationml/2006/main">
  <p:tag name="PA" val="v5.2.8"/>
</p:tagLst>
</file>

<file path=ppt/tags/tag40.xml><?xml version="1.0" encoding="utf-8"?>
<p:tagLst xmlns:p="http://schemas.openxmlformats.org/presentationml/2006/main">
  <p:tag name="PA" val="v5.2.8"/>
</p:tagLst>
</file>

<file path=ppt/tags/tag41.xml><?xml version="1.0" encoding="utf-8"?>
<p:tagLst xmlns:p="http://schemas.openxmlformats.org/presentationml/2006/main">
  <p:tag name="PA" val="v5.2.8"/>
</p:tagLst>
</file>

<file path=ppt/tags/tag42.xml><?xml version="1.0" encoding="utf-8"?>
<p:tagLst xmlns:p="http://schemas.openxmlformats.org/presentationml/2006/main">
  <p:tag name="PA" val="v5.2.8"/>
</p:tagLst>
</file>

<file path=ppt/tags/tag43.xml><?xml version="1.0" encoding="utf-8"?>
<p:tagLst xmlns:p="http://schemas.openxmlformats.org/presentationml/2006/main">
  <p:tag name="PA" val="v5.2.8"/>
</p:tagLst>
</file>

<file path=ppt/tags/tag44.xml><?xml version="1.0" encoding="utf-8"?>
<p:tagLst xmlns:p="http://schemas.openxmlformats.org/presentationml/2006/main">
  <p:tag name="PA" val="v5.2.8"/>
</p:tagLst>
</file>

<file path=ppt/tags/tag45.xml><?xml version="1.0" encoding="utf-8"?>
<p:tagLst xmlns:p="http://schemas.openxmlformats.org/presentationml/2006/main">
  <p:tag name="PA" val="v5.2.8"/>
</p:tagLst>
</file>

<file path=ppt/tags/tag46.xml><?xml version="1.0" encoding="utf-8"?>
<p:tagLst xmlns:p="http://schemas.openxmlformats.org/presentationml/2006/main">
  <p:tag name="PA" val="v5.2.8"/>
</p:tagLst>
</file>

<file path=ppt/tags/tag47.xml><?xml version="1.0" encoding="utf-8"?>
<p:tagLst xmlns:p="http://schemas.openxmlformats.org/presentationml/2006/main">
  <p:tag name="PA" val="v5.2.8"/>
</p:tagLst>
</file>

<file path=ppt/tags/tag48.xml><?xml version="1.0" encoding="utf-8"?>
<p:tagLst xmlns:p="http://schemas.openxmlformats.org/presentationml/2006/main">
  <p:tag name="PA" val="v5.2.8"/>
</p:tagLst>
</file>

<file path=ppt/tags/tag49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PA" val="v5.2.8"/>
</p:tagLst>
</file>

<file path=ppt/tags/tag50.xml><?xml version="1.0" encoding="utf-8"?>
<p:tagLst xmlns:p="http://schemas.openxmlformats.org/presentationml/2006/main">
  <p:tag name="PA" val="v5.2.8"/>
</p:tagLst>
</file>

<file path=ppt/tags/tag51.xml><?xml version="1.0" encoding="utf-8"?>
<p:tagLst xmlns:p="http://schemas.openxmlformats.org/presentationml/2006/main">
  <p:tag name="PA" val="v5.2.8"/>
</p:tagLst>
</file>

<file path=ppt/tags/tag52.xml><?xml version="1.0" encoding="utf-8"?>
<p:tagLst xmlns:p="http://schemas.openxmlformats.org/presentationml/2006/main">
  <p:tag name="PA" val="v5.2.8"/>
</p:tagLst>
</file>

<file path=ppt/tags/tag53.xml><?xml version="1.0" encoding="utf-8"?>
<p:tagLst xmlns:p="http://schemas.openxmlformats.org/presentationml/2006/main">
  <p:tag name="PA" val="v5.2.8"/>
</p:tagLst>
</file>

<file path=ppt/tags/tag54.xml><?xml version="1.0" encoding="utf-8"?>
<p:tagLst xmlns:p="http://schemas.openxmlformats.org/presentationml/2006/main">
  <p:tag name="PA" val="v5.2.8"/>
</p:tagLst>
</file>

<file path=ppt/tags/tag55.xml><?xml version="1.0" encoding="utf-8"?>
<p:tagLst xmlns:p="http://schemas.openxmlformats.org/presentationml/2006/main">
  <p:tag name="PA" val="v5.2.8"/>
</p:tagLst>
</file>

<file path=ppt/tags/tag56.xml><?xml version="1.0" encoding="utf-8"?>
<p:tagLst xmlns:p="http://schemas.openxmlformats.org/presentationml/2006/main">
  <p:tag name="PA" val="v5.2.8"/>
</p:tagLst>
</file>

<file path=ppt/tags/tag57.xml><?xml version="1.0" encoding="utf-8"?>
<p:tagLst xmlns:p="http://schemas.openxmlformats.org/presentationml/2006/main">
  <p:tag name="PA" val="v5.2.8"/>
</p:tagLst>
</file>

<file path=ppt/tags/tag58.xml><?xml version="1.0" encoding="utf-8"?>
<p:tagLst xmlns:p="http://schemas.openxmlformats.org/presentationml/2006/main">
  <p:tag name="PA" val="v5.2.8"/>
</p:tagLst>
</file>

<file path=ppt/tags/tag59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PA" val="v5.2.8"/>
</p:tagLst>
</file>

<file path=ppt/tags/tag60.xml><?xml version="1.0" encoding="utf-8"?>
<p:tagLst xmlns:p="http://schemas.openxmlformats.org/presentationml/2006/main">
  <p:tag name="PA" val="v5.2.8"/>
</p:tagLst>
</file>

<file path=ppt/tags/tag61.xml><?xml version="1.0" encoding="utf-8"?>
<p:tagLst xmlns:p="http://schemas.openxmlformats.org/presentationml/2006/main">
  <p:tag name="PA" val="v5.2.8"/>
</p:tagLst>
</file>

<file path=ppt/tags/tag62.xml><?xml version="1.0" encoding="utf-8"?>
<p:tagLst xmlns:p="http://schemas.openxmlformats.org/presentationml/2006/main">
  <p:tag name="PA" val="v5.2.8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PA" val="v5.2.8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PA" val="v5.2.8"/>
</p:tagLst>
</file>

<file path=ppt/tags/tag74.xml><?xml version="1.0" encoding="utf-8"?>
<p:tagLst xmlns:p="http://schemas.openxmlformats.org/presentationml/2006/main">
  <p:tag name="PA" val="v5.2.8"/>
</p:tagLst>
</file>

<file path=ppt/tags/tag75.xml><?xml version="1.0" encoding="utf-8"?>
<p:tagLst xmlns:p="http://schemas.openxmlformats.org/presentationml/2006/main">
  <p:tag name="PA" val="v5.2.8"/>
</p:tagLst>
</file>

<file path=ppt/tags/tag76.xml><?xml version="1.0" encoding="utf-8"?>
<p:tagLst xmlns:p="http://schemas.openxmlformats.org/presentationml/2006/main">
  <p:tag name="PA" val="v5.2.8"/>
</p:tagLst>
</file>

<file path=ppt/tags/tag77.xml><?xml version="1.0" encoding="utf-8"?>
<p:tagLst xmlns:p="http://schemas.openxmlformats.org/presentationml/2006/main">
  <p:tag name="PA" val="v5.2.8"/>
</p:tagLst>
</file>

<file path=ppt/tags/tag78.xml><?xml version="1.0" encoding="utf-8"?>
<p:tagLst xmlns:p="http://schemas.openxmlformats.org/presentationml/2006/main">
  <p:tag name="PA" val="v5.2.8"/>
</p:tagLst>
</file>

<file path=ppt/tags/tag79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PA" val="v5.2.8"/>
</p:tagLst>
</file>

<file path=ppt/tags/tag80.xml><?xml version="1.0" encoding="utf-8"?>
<p:tagLst xmlns:p="http://schemas.openxmlformats.org/presentationml/2006/main">
  <p:tag name="PA" val="v5.2.8"/>
</p:tagLst>
</file>

<file path=ppt/tags/tag81.xml><?xml version="1.0" encoding="utf-8"?>
<p:tagLst xmlns:p="http://schemas.openxmlformats.org/presentationml/2006/main">
  <p:tag name="PA" val="v5.2.8"/>
</p:tagLst>
</file>

<file path=ppt/tags/tag82.xml><?xml version="1.0" encoding="utf-8"?>
<p:tagLst xmlns:p="http://schemas.openxmlformats.org/presentationml/2006/main">
  <p:tag name="PA" val="v5.2.8"/>
</p:tagLst>
</file>

<file path=ppt/tags/tag83.xml><?xml version="1.0" encoding="utf-8"?>
<p:tagLst xmlns:p="http://schemas.openxmlformats.org/presentationml/2006/main">
  <p:tag name="PA" val="v5.2.8"/>
</p:tagLst>
</file>

<file path=ppt/tags/tag84.xml><?xml version="1.0" encoding="utf-8"?>
<p:tagLst xmlns:p="http://schemas.openxmlformats.org/presentationml/2006/main">
  <p:tag name="PA" val="v5.2.8"/>
</p:tagLst>
</file>

<file path=ppt/tags/tag85.xml><?xml version="1.0" encoding="utf-8"?>
<p:tagLst xmlns:p="http://schemas.openxmlformats.org/presentationml/2006/main">
  <p:tag name="KSO_WM_DOC_GUID" val="{7d311b73-f9d3-4b91-b6f8-c98d9cfd796f}"/>
</p:tagLst>
</file>

<file path=ppt/tags/tag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主题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2269</Words>
  <Application>WPS Presentation</Application>
  <PresentationFormat>宽屏</PresentationFormat>
  <Paragraphs>207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SimSun</vt:lpstr>
      <vt:lpstr>Wingdings</vt:lpstr>
      <vt:lpstr>Microsoft YaHei</vt:lpstr>
      <vt:lpstr>Century Gothic</vt:lpstr>
      <vt:lpstr>Arial</vt:lpstr>
      <vt:lpstr>Arial Unicode MS</vt:lpstr>
      <vt:lpstr>Algerian</vt:lpstr>
      <vt:lpstr>Segoe Print</vt:lpstr>
      <vt:lpstr>Microsoft YaHei Light</vt:lpstr>
      <vt:lpstr>Office 主题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Олеся</cp:lastModifiedBy>
  <cp:revision>1429</cp:revision>
  <dcterms:created xsi:type="dcterms:W3CDTF">2018-03-01T02:03:00Z</dcterms:created>
  <dcterms:modified xsi:type="dcterms:W3CDTF">2021-10-16T12:15:15Z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1033-11.2.0.10308</vt:lpwstr>
  </property>
  <property fmtid="{D5CDD505-2E9C-101B-9397-08002B2CF9AE}" pid="3" name="KSORubyTemplateID">
    <vt:lpwstr>2</vt:lpwstr>
  </property>
  <property fmtid="{D5CDD505-2E9C-101B-9397-08002B2CF9AE}" pid="4" name="ICV">
    <vt:lpwstr>5BB1CCDB3A0B4EB2A0F210E5343BEB4F</vt:lpwstr>
  </property>
</Properties>
</file>