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75" r:id="rId4"/>
    <p:sldId id="258" r:id="rId5"/>
    <p:sldId id="278" r:id="rId6"/>
    <p:sldId id="282" r:id="rId7"/>
    <p:sldId id="284" r:id="rId8"/>
    <p:sldId id="296" r:id="rId9"/>
    <p:sldId id="297" r:id="rId10"/>
    <p:sldId id="273" r:id="rId11"/>
    <p:sldId id="298" r:id="rId12"/>
    <p:sldId id="299" r:id="rId13"/>
    <p:sldId id="300" r:id="rId14"/>
    <p:sldId id="301" r:id="rId15"/>
    <p:sldId id="313" r:id="rId16"/>
    <p:sldId id="306" r:id="rId17"/>
    <p:sldId id="307" r:id="rId18"/>
    <p:sldId id="322" r:id="rId19"/>
    <p:sldId id="303" r:id="rId20"/>
    <p:sldId id="323" r:id="rId21"/>
    <p:sldId id="269" r:id="rId22"/>
    <p:sldId id="319" r:id="rId23"/>
    <p:sldId id="318" r:id="rId24"/>
    <p:sldId id="271" r:id="rId25"/>
    <p:sldId id="316" r:id="rId26"/>
    <p:sldId id="317" r:id="rId27"/>
    <p:sldId id="270" r:id="rId28"/>
    <p:sldId id="32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3BD2F"/>
    <a:srgbClr val="7544FE"/>
    <a:srgbClr val="660066"/>
    <a:srgbClr val="0000FF"/>
    <a:srgbClr val="800080"/>
    <a:srgbClr val="46F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3" d="100"/>
          <a:sy n="73" d="100"/>
        </p:scale>
        <p:origin x="4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9B8AB-347D-4E50-B91F-6D0277741A47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BC96C-2540-49C3-AB76-F3BA2EFE2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2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C96C-2540-49C3-AB76-F3BA2EFE25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48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C96C-2540-49C3-AB76-F3BA2EFE257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34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C96C-2540-49C3-AB76-F3BA2EFE257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3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C96C-2540-49C3-AB76-F3BA2EFE257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5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C96C-2540-49C3-AB76-F3BA2EFE257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4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40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13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102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158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028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312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55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58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40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26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09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200185"/>
      </p:ext>
    </p:extLst>
  </p:cSld>
  <p:clrMapOvr>
    <a:masterClrMapping/>
  </p:clrMapOvr>
  <p:transition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22870"/>
      </p:ext>
    </p:extLst>
  </p:cSld>
  <p:clrMapOvr>
    <a:masterClrMapping/>
  </p:clrMapOvr>
  <p:transition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60530"/>
      </p:ext>
    </p:extLst>
  </p:cSld>
  <p:clrMapOvr>
    <a:masterClrMapping/>
  </p:clrMapOvr>
  <p:transition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668339"/>
      </p:ext>
    </p:extLst>
  </p:cSld>
  <p:clrMapOvr>
    <a:masterClrMapping/>
  </p:clrMapOvr>
  <p:transition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531213"/>
      </p:ext>
    </p:extLst>
  </p:cSld>
  <p:clrMapOvr>
    <a:masterClrMapping/>
  </p:clrMapOvr>
  <p:transition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28748"/>
      </p:ext>
    </p:extLst>
  </p:cSld>
  <p:clrMapOvr>
    <a:masterClrMapping/>
  </p:clrMapOvr>
  <p:transition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096573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34247"/>
      </p:ext>
    </p:extLst>
  </p:cSld>
  <p:clrMapOvr>
    <a:masterClrMapping/>
  </p:clrMapOvr>
  <p:transition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462616"/>
      </p:ext>
    </p:extLst>
  </p:cSld>
  <p:clrMapOvr>
    <a:masterClrMapping/>
  </p:clrMapOvr>
  <p:transition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552127"/>
      </p:ext>
    </p:extLst>
  </p:cSld>
  <p:clrMapOvr>
    <a:masterClrMapping/>
  </p:clrMapOvr>
  <p:transition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78840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04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84D74-794D-43EE-870E-F1E16387171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3830A-6999-4E2E-B7D0-4D519D174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2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4.mp3"/><Relationship Id="rId7" Type="http://schemas.openxmlformats.org/officeDocument/2006/relationships/image" Target="../media/image45.jpeg"/><Relationship Id="rId2" Type="http://schemas.openxmlformats.org/officeDocument/2006/relationships/audio" Target="file:///C:\Users\&#1042;&#1072;&#1083;&#1077;&#1085;&#1090;&#1080;&#1085;&#1072;\Desktop\&#1055;&#1077;&#1081;&#1079;&#1072;&#1078;%20&#1088;&#1086;&#1076;&#1085;&#1086;&#1081;%20&#1079;&#1077;&#1084;&#1083;&#1080;%204%20&#1082;&#1083;&#1072;&#1089;&#1089;\&#1055;&#1077;&#1081;&#1079;&#1072;&#1078;%20&#1088;&#1086;&#1076;&#1085;&#1086;&#1081;%20&#1079;&#1077;&#1084;&#1083;&#1080;%20%204%20&#1082;&#1083;&#1072;&#1089;&#1089;\&#1059;&#1090;&#1088;&#1086;%20&#1056;&#1086;&#1089;&#1089;&#1080;&#1080;.%20&#1040;&#1085;&#1089;.%20&#1056;&#1103;&#1073;&#1080;&#1085;&#1091;&#1096;&#1082;&#1072;.mp3" TargetMode="External"/><Relationship Id="rId1" Type="http://schemas.microsoft.com/office/2007/relationships/media" Target="file:///C:\Users\&#1042;&#1072;&#1083;&#1077;&#1085;&#1090;&#1080;&#1085;&#1072;\Desktop\&#1055;&#1077;&#1081;&#1079;&#1072;&#1078;%20&#1088;&#1086;&#1076;&#1085;&#1086;&#1081;%20&#1079;&#1077;&#1084;&#1083;&#1080;%204%20&#1082;&#1083;&#1072;&#1089;&#1089;\&#1055;&#1077;&#1081;&#1079;&#1072;&#1078;%20&#1088;&#1086;&#1076;&#1085;&#1086;&#1081;%20&#1079;&#1077;&#1084;&#1083;&#1080;%20%204%20&#1082;&#1083;&#1072;&#1089;&#1089;\&#1059;&#1090;&#1088;&#1086;%20&#1056;&#1086;&#1089;&#1089;&#1080;&#1080;.%20&#1040;&#1085;&#1089;.%20&#1056;&#1103;&#1073;&#1080;&#1085;&#1091;&#1096;&#1082;&#1072;.mp3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file:///F:\1%20&#1103;&#1085;&#1074;&#1072;&#1088;&#1103;%20&#1088;&#1086;&#1079;&#1085;&#1086;&#1077;\&#1050;&#1086;&#1085;&#1082;&#1091;&#1088;&#1089;%20&#1087;&#1077;&#1076;&#1072;&#1075;&#1086;&#1075;&#1080;&#1095;&#1077;&#1089;&#1082;&#1086;&#1075;&#1086;%20&#1084;&#1072;&#1089;&#1090;&#1077;&#1088;&#1089;&#1090;&#1074;&#1072;\&#1055;&#1077;&#1081;&#1079;&#1072;&#1078;%20&#1088;&#1086;&#1076;&#1085;&#1086;&#1081;%20&#1079;&#1077;&#1084;&#1083;&#1080;%20%204%20&#1082;&#1083;&#1072;&#1089;&#1089;\&#1054;&#1089;&#1077;&#1085;&#1085;&#1103;&#1103;%20&#1087;&#1077;&#1089;&#1085;&#1103;%20&#1055;.&#1063;&#1072;&#1081;&#1082;&#1086;&#1074;&#1089;&#1082;&#1080;&#1081;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file:///F:\1%20&#1103;&#1085;&#1074;&#1072;&#1088;&#1103;%20&#1088;&#1086;&#1079;&#1085;&#1086;&#1077;\&#1050;&#1086;&#1085;&#1082;&#1091;&#1088;&#1089;%20&#1087;&#1077;&#1076;&#1072;&#1075;&#1086;&#1075;&#1080;&#1095;&#1077;&#1089;&#1082;&#1086;&#1075;&#1086;%20&#1084;&#1072;&#1089;&#1090;&#1077;&#1088;&#1089;&#1090;&#1074;&#1072;\&#1055;&#1077;&#1081;&#1079;&#1072;&#1078;%20&#1088;&#1086;&#1076;&#1085;&#1086;&#1081;%20&#1079;&#1077;&#1084;&#1083;&#1080;%20%204%20&#1082;&#1083;&#1072;&#1089;&#1089;\&#1054;&#1089;&#1077;&#1085;&#1085;&#1103;&#1103;%20&#1087;&#1077;&#1089;&#1085;&#1103;%20&#1055;.&#1063;&#1072;&#1081;&#1082;&#1086;&#1074;&#1089;&#1082;&#1080;&#1081;.mp3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Таня\Desktop\ИЮЛЬ\01 Классный час мама\tit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мам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5848" y="4855845"/>
            <a:ext cx="3680460" cy="2103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родин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219" y="1366402"/>
            <a:ext cx="3813313" cy="258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2"/>
          <p:cNvSpPr>
            <a:spLocks noGrp="1"/>
          </p:cNvSpPr>
          <p:nvPr>
            <p:ph idx="4294967295"/>
          </p:nvPr>
        </p:nvSpPr>
        <p:spPr>
          <a:xfrm>
            <a:off x="220706" y="130683"/>
            <a:ext cx="6552728" cy="1440161"/>
          </a:xfrm>
        </p:spPr>
        <p:txBody>
          <a:bodyPr/>
          <a:lstStyle/>
          <a:p>
            <a:pPr algn="ctr">
              <a:buNone/>
            </a:pPr>
            <a:r>
              <a:rPr lang="ru-RU" sz="4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для человека самое дорогое?</a:t>
            </a:r>
          </a:p>
          <a:p>
            <a:pPr algn="ctr">
              <a:buNone/>
            </a:pPr>
            <a:endPara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954358"/>
            <a:ext cx="8544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Что для </a:t>
            </a:r>
            <a:r>
              <a:rPr lang="ru-RU" sz="4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Вас </a:t>
            </a:r>
            <a:r>
              <a:rPr lang="ru-RU" sz="4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означает слово Родина? </a:t>
            </a:r>
          </a:p>
        </p:txBody>
      </p:sp>
    </p:spTree>
    <p:extLst>
      <p:ext uri="{BB962C8B-B14F-4D97-AF65-F5344CB8AC3E}">
        <p14:creationId xmlns:p14="http://schemas.microsoft.com/office/powerpoint/2010/main" val="1663115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5543"/>
          </a:xfrm>
          <a:prstGeom prst="rect">
            <a:avLst/>
          </a:prstGeom>
        </p:spPr>
      </p:pic>
      <p:pic>
        <p:nvPicPr>
          <p:cNvPr id="3" name="Содержимое 3" descr="osennii-den-sokolnik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4" y="246246"/>
            <a:ext cx="3520636" cy="4717639"/>
          </a:xfrm>
          <a:prstGeom prst="rect">
            <a:avLst/>
          </a:prstGeom>
        </p:spPr>
      </p:pic>
      <p:pic>
        <p:nvPicPr>
          <p:cNvPr id="4" name="Рисунок 3" descr="setwalls.ru-1481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423" y="664391"/>
            <a:ext cx="5360869" cy="355491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5210131"/>
            <a:ext cx="3520636" cy="12673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Осенний день. Сокольники.  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И.И. Левитан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7425" y="4467579"/>
            <a:ext cx="5170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Берёзовая 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роща. И.И. Левитан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20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5543"/>
          </a:xfrm>
          <a:prstGeom prst="rect">
            <a:avLst/>
          </a:prstGeom>
        </p:spPr>
      </p:pic>
      <p:pic>
        <p:nvPicPr>
          <p:cNvPr id="3" name="Содержимое 3" descr="19poleno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564742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14113" y="6000580"/>
            <a:ext cx="4515774" cy="6484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В. Поленов. Золотая осень</a:t>
            </a:r>
            <a:endParaRPr lang="ru-RU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05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5543"/>
          </a:xfrm>
          <a:prstGeom prst="rect">
            <a:avLst/>
          </a:prstGeom>
        </p:spPr>
      </p:pic>
      <p:pic>
        <p:nvPicPr>
          <p:cNvPr id="3" name="Содержимое 3" descr="boloto_oseny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54" y="0"/>
            <a:ext cx="8880491" cy="596972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494762" y="6181306"/>
            <a:ext cx="6512769" cy="492656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Ф. Васильев. Болото в лесу. Осень. 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33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Голубая вода 17с.wav"/>
          </p:stSnd>
        </p:sndAc>
      </p:transition>
    </mc:Choice>
    <mc:Fallback xmlns="">
      <p:transition spd="slow">
        <p:fade/>
        <p:sndAc>
          <p:stSnd>
            <p:snd r:embed="rId4" name="Голубая вода 17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40863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5353" y="1788412"/>
            <a:ext cx="79932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Calibri" pitchFamily="34" charset="0"/>
                <a:cs typeface="Times New Roman" pitchFamily="18" charset="0"/>
              </a:rPr>
              <a:t>Дидактическая игра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Calibri" pitchFamily="34" charset="0"/>
                <a:cs typeface="Times New Roman" pitchFamily="18" charset="0"/>
              </a:rPr>
              <a:t>Представить и увидеть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cs typeface="Arial" pitchFamily="34" charset="0"/>
            </a:endParaRPr>
          </a:p>
        </p:txBody>
      </p:sp>
      <p:pic>
        <p:nvPicPr>
          <p:cNvPr id="4" name="Рисунок 3" descr="350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520" y="4617271"/>
            <a:ext cx="1541127" cy="128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6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0" y="2836371"/>
            <a:ext cx="9239010" cy="2572847"/>
          </a:xfrm>
          <a:custGeom>
            <a:avLst/>
            <a:gdLst>
              <a:gd name="connsiteX0" fmla="*/ 52252 w 8463126"/>
              <a:gd name="connsiteY0" fmla="*/ 614714 h 2012440"/>
              <a:gd name="connsiteX1" fmla="*/ 52252 w 8463126"/>
              <a:gd name="connsiteY1" fmla="*/ 614714 h 2012440"/>
              <a:gd name="connsiteX2" fmla="*/ 796834 w 8463126"/>
              <a:gd name="connsiteY2" fmla="*/ 627777 h 2012440"/>
              <a:gd name="connsiteX3" fmla="*/ 966652 w 8463126"/>
              <a:gd name="connsiteY3" fmla="*/ 666965 h 2012440"/>
              <a:gd name="connsiteX4" fmla="*/ 1136469 w 8463126"/>
              <a:gd name="connsiteY4" fmla="*/ 680028 h 2012440"/>
              <a:gd name="connsiteX5" fmla="*/ 2351314 w 8463126"/>
              <a:gd name="connsiteY5" fmla="*/ 653902 h 2012440"/>
              <a:gd name="connsiteX6" fmla="*/ 2638697 w 8463126"/>
              <a:gd name="connsiteY6" fmla="*/ 640840 h 2012440"/>
              <a:gd name="connsiteX7" fmla="*/ 2782389 w 8463126"/>
              <a:gd name="connsiteY7" fmla="*/ 614714 h 2012440"/>
              <a:gd name="connsiteX8" fmla="*/ 2821577 w 8463126"/>
              <a:gd name="connsiteY8" fmla="*/ 588588 h 2012440"/>
              <a:gd name="connsiteX9" fmla="*/ 2952206 w 8463126"/>
              <a:gd name="connsiteY9" fmla="*/ 549400 h 2012440"/>
              <a:gd name="connsiteX10" fmla="*/ 3017520 w 8463126"/>
              <a:gd name="connsiteY10" fmla="*/ 523274 h 2012440"/>
              <a:gd name="connsiteX11" fmla="*/ 3200400 w 8463126"/>
              <a:gd name="connsiteY11" fmla="*/ 497148 h 2012440"/>
              <a:gd name="connsiteX12" fmla="*/ 3997234 w 8463126"/>
              <a:gd name="connsiteY12" fmla="*/ 484085 h 2012440"/>
              <a:gd name="connsiteX13" fmla="*/ 4362994 w 8463126"/>
              <a:gd name="connsiteY13" fmla="*/ 471022 h 2012440"/>
              <a:gd name="connsiteX14" fmla="*/ 4402183 w 8463126"/>
              <a:gd name="connsiteY14" fmla="*/ 457960 h 2012440"/>
              <a:gd name="connsiteX15" fmla="*/ 4715692 w 8463126"/>
              <a:gd name="connsiteY15" fmla="*/ 471022 h 2012440"/>
              <a:gd name="connsiteX16" fmla="*/ 4754880 w 8463126"/>
              <a:gd name="connsiteY16" fmla="*/ 484085 h 2012440"/>
              <a:gd name="connsiteX17" fmla="*/ 4807132 w 8463126"/>
              <a:gd name="connsiteY17" fmla="*/ 497148 h 2012440"/>
              <a:gd name="connsiteX18" fmla="*/ 4924697 w 8463126"/>
              <a:gd name="connsiteY18" fmla="*/ 549400 h 2012440"/>
              <a:gd name="connsiteX19" fmla="*/ 5107577 w 8463126"/>
              <a:gd name="connsiteY19" fmla="*/ 562462 h 2012440"/>
              <a:gd name="connsiteX20" fmla="*/ 5473337 w 8463126"/>
              <a:gd name="connsiteY20" fmla="*/ 549400 h 2012440"/>
              <a:gd name="connsiteX21" fmla="*/ 5512526 w 8463126"/>
              <a:gd name="connsiteY21" fmla="*/ 523274 h 2012440"/>
              <a:gd name="connsiteX22" fmla="*/ 5551714 w 8463126"/>
              <a:gd name="connsiteY22" fmla="*/ 510211 h 2012440"/>
              <a:gd name="connsiteX23" fmla="*/ 5695406 w 8463126"/>
              <a:gd name="connsiteY23" fmla="*/ 484085 h 2012440"/>
              <a:gd name="connsiteX24" fmla="*/ 5786846 w 8463126"/>
              <a:gd name="connsiteY24" fmla="*/ 457960 h 2012440"/>
              <a:gd name="connsiteX25" fmla="*/ 5826034 w 8463126"/>
              <a:gd name="connsiteY25" fmla="*/ 444897 h 2012440"/>
              <a:gd name="connsiteX26" fmla="*/ 5917474 w 8463126"/>
              <a:gd name="connsiteY26" fmla="*/ 418771 h 2012440"/>
              <a:gd name="connsiteX27" fmla="*/ 6021977 w 8463126"/>
              <a:gd name="connsiteY27" fmla="*/ 379582 h 2012440"/>
              <a:gd name="connsiteX28" fmla="*/ 6126480 w 8463126"/>
              <a:gd name="connsiteY28" fmla="*/ 366520 h 2012440"/>
              <a:gd name="connsiteX29" fmla="*/ 6648994 w 8463126"/>
              <a:gd name="connsiteY29" fmla="*/ 340394 h 2012440"/>
              <a:gd name="connsiteX30" fmla="*/ 6635932 w 8463126"/>
              <a:gd name="connsiteY30" fmla="*/ 301205 h 2012440"/>
              <a:gd name="connsiteX31" fmla="*/ 6727372 w 8463126"/>
              <a:gd name="connsiteY31" fmla="*/ 248954 h 2012440"/>
              <a:gd name="connsiteX32" fmla="*/ 6818812 w 8463126"/>
              <a:gd name="connsiteY32" fmla="*/ 222828 h 2012440"/>
              <a:gd name="connsiteX33" fmla="*/ 6871063 w 8463126"/>
              <a:gd name="connsiteY33" fmla="*/ 196702 h 2012440"/>
              <a:gd name="connsiteX34" fmla="*/ 6949440 w 8463126"/>
              <a:gd name="connsiteY34" fmla="*/ 183640 h 2012440"/>
              <a:gd name="connsiteX35" fmla="*/ 7014754 w 8463126"/>
              <a:gd name="connsiteY35" fmla="*/ 170577 h 2012440"/>
              <a:gd name="connsiteX36" fmla="*/ 7158446 w 8463126"/>
              <a:gd name="connsiteY36" fmla="*/ 157514 h 2012440"/>
              <a:gd name="connsiteX37" fmla="*/ 7393577 w 8463126"/>
              <a:gd name="connsiteY37" fmla="*/ 118325 h 2012440"/>
              <a:gd name="connsiteX38" fmla="*/ 7458892 w 8463126"/>
              <a:gd name="connsiteY38" fmla="*/ 105262 h 2012440"/>
              <a:gd name="connsiteX39" fmla="*/ 7707086 w 8463126"/>
              <a:gd name="connsiteY39" fmla="*/ 92200 h 2012440"/>
              <a:gd name="connsiteX40" fmla="*/ 7876903 w 8463126"/>
              <a:gd name="connsiteY40" fmla="*/ 79137 h 2012440"/>
              <a:gd name="connsiteX41" fmla="*/ 7929154 w 8463126"/>
              <a:gd name="connsiteY41" fmla="*/ 53011 h 2012440"/>
              <a:gd name="connsiteX42" fmla="*/ 8190412 w 8463126"/>
              <a:gd name="connsiteY42" fmla="*/ 26885 h 2012440"/>
              <a:gd name="connsiteX43" fmla="*/ 8334103 w 8463126"/>
              <a:gd name="connsiteY43" fmla="*/ 26885 h 2012440"/>
              <a:gd name="connsiteX44" fmla="*/ 8373292 w 8463126"/>
              <a:gd name="connsiteY44" fmla="*/ 79137 h 2012440"/>
              <a:gd name="connsiteX45" fmla="*/ 8386354 w 8463126"/>
              <a:gd name="connsiteY45" fmla="*/ 118325 h 2012440"/>
              <a:gd name="connsiteX46" fmla="*/ 8412480 w 8463126"/>
              <a:gd name="connsiteY46" fmla="*/ 209765 h 2012440"/>
              <a:gd name="connsiteX47" fmla="*/ 8451669 w 8463126"/>
              <a:gd name="connsiteY47" fmla="*/ 288142 h 2012440"/>
              <a:gd name="connsiteX48" fmla="*/ 8412480 w 8463126"/>
              <a:gd name="connsiteY48" fmla="*/ 392645 h 2012440"/>
              <a:gd name="connsiteX49" fmla="*/ 8373292 w 8463126"/>
              <a:gd name="connsiteY49" fmla="*/ 484085 h 2012440"/>
              <a:gd name="connsiteX50" fmla="*/ 8347166 w 8463126"/>
              <a:gd name="connsiteY50" fmla="*/ 680028 h 2012440"/>
              <a:gd name="connsiteX51" fmla="*/ 8334103 w 8463126"/>
              <a:gd name="connsiteY51" fmla="*/ 719217 h 2012440"/>
              <a:gd name="connsiteX52" fmla="*/ 8307977 w 8463126"/>
              <a:gd name="connsiteY52" fmla="*/ 836782 h 2012440"/>
              <a:gd name="connsiteX53" fmla="*/ 8281852 w 8463126"/>
              <a:gd name="connsiteY53" fmla="*/ 1019662 h 2012440"/>
              <a:gd name="connsiteX54" fmla="*/ 8294914 w 8463126"/>
              <a:gd name="connsiteY54" fmla="*/ 1176417 h 2012440"/>
              <a:gd name="connsiteX55" fmla="*/ 8321040 w 8463126"/>
              <a:gd name="connsiteY55" fmla="*/ 1228668 h 2012440"/>
              <a:gd name="connsiteX56" fmla="*/ 8334103 w 8463126"/>
              <a:gd name="connsiteY56" fmla="*/ 1646680 h 2012440"/>
              <a:gd name="connsiteX57" fmla="*/ 8347166 w 8463126"/>
              <a:gd name="connsiteY57" fmla="*/ 1764245 h 2012440"/>
              <a:gd name="connsiteX58" fmla="*/ 8373292 w 8463126"/>
              <a:gd name="connsiteY58" fmla="*/ 1842622 h 2012440"/>
              <a:gd name="connsiteX59" fmla="*/ 8386354 w 8463126"/>
              <a:gd name="connsiteY59" fmla="*/ 1881811 h 2012440"/>
              <a:gd name="connsiteX60" fmla="*/ 8399417 w 8463126"/>
              <a:gd name="connsiteY60" fmla="*/ 1921000 h 2012440"/>
              <a:gd name="connsiteX61" fmla="*/ 8399417 w 8463126"/>
              <a:gd name="connsiteY61" fmla="*/ 2012440 h 2012440"/>
              <a:gd name="connsiteX62" fmla="*/ 5786846 w 8463126"/>
              <a:gd name="connsiteY62" fmla="*/ 1921000 h 2012440"/>
              <a:gd name="connsiteX63" fmla="*/ 5251269 w 8463126"/>
              <a:gd name="connsiteY63" fmla="*/ 1307045 h 2012440"/>
              <a:gd name="connsiteX64" fmla="*/ 2155372 w 8463126"/>
              <a:gd name="connsiteY64" fmla="*/ 1359297 h 2012440"/>
              <a:gd name="connsiteX65" fmla="*/ 1881052 w 8463126"/>
              <a:gd name="connsiteY65" fmla="*/ 849845 h 2012440"/>
              <a:gd name="connsiteX66" fmla="*/ 927463 w 8463126"/>
              <a:gd name="connsiteY66" fmla="*/ 889034 h 2012440"/>
              <a:gd name="connsiteX67" fmla="*/ 0 w 8463126"/>
              <a:gd name="connsiteY67" fmla="*/ 823720 h 2012440"/>
              <a:gd name="connsiteX68" fmla="*/ 39189 w 8463126"/>
              <a:gd name="connsiteY68" fmla="*/ 523274 h 201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8463126" h="2012440">
                <a:moveTo>
                  <a:pt x="52252" y="614714"/>
                </a:moveTo>
                <a:lnTo>
                  <a:pt x="52252" y="614714"/>
                </a:lnTo>
                <a:cubicBezTo>
                  <a:pt x="300446" y="619068"/>
                  <a:pt x="548858" y="616506"/>
                  <a:pt x="796834" y="627777"/>
                </a:cubicBezTo>
                <a:cubicBezTo>
                  <a:pt x="975011" y="635876"/>
                  <a:pt x="856186" y="653969"/>
                  <a:pt x="966652" y="666965"/>
                </a:cubicBezTo>
                <a:cubicBezTo>
                  <a:pt x="1023036" y="673598"/>
                  <a:pt x="1079863" y="675674"/>
                  <a:pt x="1136469" y="680028"/>
                </a:cubicBezTo>
                <a:lnTo>
                  <a:pt x="2351314" y="653902"/>
                </a:lnTo>
                <a:cubicBezTo>
                  <a:pt x="2447175" y="651401"/>
                  <a:pt x="2543047" y="647672"/>
                  <a:pt x="2638697" y="640840"/>
                </a:cubicBezTo>
                <a:cubicBezTo>
                  <a:pt x="2664693" y="638983"/>
                  <a:pt x="2753372" y="620517"/>
                  <a:pt x="2782389" y="614714"/>
                </a:cubicBezTo>
                <a:cubicBezTo>
                  <a:pt x="2795452" y="606005"/>
                  <a:pt x="2807231" y="594964"/>
                  <a:pt x="2821577" y="588588"/>
                </a:cubicBezTo>
                <a:cubicBezTo>
                  <a:pt x="2912438" y="548205"/>
                  <a:pt x="2876202" y="574734"/>
                  <a:pt x="2952206" y="549400"/>
                </a:cubicBezTo>
                <a:cubicBezTo>
                  <a:pt x="2974451" y="541985"/>
                  <a:pt x="2995060" y="530012"/>
                  <a:pt x="3017520" y="523274"/>
                </a:cubicBezTo>
                <a:cubicBezTo>
                  <a:pt x="3059281" y="510745"/>
                  <a:pt x="3171260" y="497981"/>
                  <a:pt x="3200400" y="497148"/>
                </a:cubicBezTo>
                <a:cubicBezTo>
                  <a:pt x="3465939" y="489561"/>
                  <a:pt x="3731623" y="488439"/>
                  <a:pt x="3997234" y="484085"/>
                </a:cubicBezTo>
                <a:cubicBezTo>
                  <a:pt x="4119154" y="479731"/>
                  <a:pt x="4241249" y="478876"/>
                  <a:pt x="4362994" y="471022"/>
                </a:cubicBezTo>
                <a:cubicBezTo>
                  <a:pt x="4376735" y="470136"/>
                  <a:pt x="4388413" y="457960"/>
                  <a:pt x="4402183" y="457960"/>
                </a:cubicBezTo>
                <a:cubicBezTo>
                  <a:pt x="4506777" y="457960"/>
                  <a:pt x="4611189" y="466668"/>
                  <a:pt x="4715692" y="471022"/>
                </a:cubicBezTo>
                <a:cubicBezTo>
                  <a:pt x="4728755" y="475376"/>
                  <a:pt x="4741641" y="480302"/>
                  <a:pt x="4754880" y="484085"/>
                </a:cubicBezTo>
                <a:cubicBezTo>
                  <a:pt x="4772143" y="489017"/>
                  <a:pt x="4790630" y="490076"/>
                  <a:pt x="4807132" y="497148"/>
                </a:cubicBezTo>
                <a:cubicBezTo>
                  <a:pt x="4871642" y="524796"/>
                  <a:pt x="4827201" y="542436"/>
                  <a:pt x="4924697" y="549400"/>
                </a:cubicBezTo>
                <a:lnTo>
                  <a:pt x="5107577" y="562462"/>
                </a:lnTo>
                <a:cubicBezTo>
                  <a:pt x="5229497" y="558108"/>
                  <a:pt x="5351907" y="561151"/>
                  <a:pt x="5473337" y="549400"/>
                </a:cubicBezTo>
                <a:cubicBezTo>
                  <a:pt x="5488964" y="547888"/>
                  <a:pt x="5498484" y="530295"/>
                  <a:pt x="5512526" y="523274"/>
                </a:cubicBezTo>
                <a:cubicBezTo>
                  <a:pt x="5524842" y="517116"/>
                  <a:pt x="5538356" y="513551"/>
                  <a:pt x="5551714" y="510211"/>
                </a:cubicBezTo>
                <a:cubicBezTo>
                  <a:pt x="5685812" y="476686"/>
                  <a:pt x="5544058" y="519011"/>
                  <a:pt x="5695406" y="484085"/>
                </a:cubicBezTo>
                <a:cubicBezTo>
                  <a:pt x="5726294" y="476957"/>
                  <a:pt x="5756483" y="467069"/>
                  <a:pt x="5786846" y="457960"/>
                </a:cubicBezTo>
                <a:cubicBezTo>
                  <a:pt x="5800035" y="454003"/>
                  <a:pt x="5812795" y="448680"/>
                  <a:pt x="5826034" y="444897"/>
                </a:cubicBezTo>
                <a:cubicBezTo>
                  <a:pt x="5883686" y="428425"/>
                  <a:pt x="5867357" y="437565"/>
                  <a:pt x="5917474" y="418771"/>
                </a:cubicBezTo>
                <a:cubicBezTo>
                  <a:pt x="5923620" y="416466"/>
                  <a:pt x="6002795" y="383070"/>
                  <a:pt x="6021977" y="379582"/>
                </a:cubicBezTo>
                <a:cubicBezTo>
                  <a:pt x="6056516" y="373302"/>
                  <a:pt x="6091646" y="370874"/>
                  <a:pt x="6126480" y="366520"/>
                </a:cubicBezTo>
                <a:cubicBezTo>
                  <a:pt x="6334635" y="297135"/>
                  <a:pt x="5963814" y="416526"/>
                  <a:pt x="6648994" y="340394"/>
                </a:cubicBezTo>
                <a:cubicBezTo>
                  <a:pt x="6662679" y="338873"/>
                  <a:pt x="6640286" y="314268"/>
                  <a:pt x="6635932" y="301205"/>
                </a:cubicBezTo>
                <a:cubicBezTo>
                  <a:pt x="6746441" y="273577"/>
                  <a:pt x="6633983" y="311213"/>
                  <a:pt x="6727372" y="248954"/>
                </a:cubicBezTo>
                <a:cubicBezTo>
                  <a:pt x="6738617" y="241457"/>
                  <a:pt x="6811843" y="224570"/>
                  <a:pt x="6818812" y="222828"/>
                </a:cubicBezTo>
                <a:cubicBezTo>
                  <a:pt x="6836229" y="214119"/>
                  <a:pt x="6852411" y="202297"/>
                  <a:pt x="6871063" y="196702"/>
                </a:cubicBezTo>
                <a:cubicBezTo>
                  <a:pt x="6896432" y="189091"/>
                  <a:pt x="6923381" y="188378"/>
                  <a:pt x="6949440" y="183640"/>
                </a:cubicBezTo>
                <a:cubicBezTo>
                  <a:pt x="6971284" y="179668"/>
                  <a:pt x="6992723" y="173331"/>
                  <a:pt x="7014754" y="170577"/>
                </a:cubicBezTo>
                <a:cubicBezTo>
                  <a:pt x="7062477" y="164612"/>
                  <a:pt x="7110802" y="164086"/>
                  <a:pt x="7158446" y="157514"/>
                </a:cubicBezTo>
                <a:cubicBezTo>
                  <a:pt x="7237159" y="146657"/>
                  <a:pt x="7315662" y="133908"/>
                  <a:pt x="7393577" y="118325"/>
                </a:cubicBezTo>
                <a:cubicBezTo>
                  <a:pt x="7415349" y="113971"/>
                  <a:pt x="7436766" y="107106"/>
                  <a:pt x="7458892" y="105262"/>
                </a:cubicBezTo>
                <a:cubicBezTo>
                  <a:pt x="7541452" y="98382"/>
                  <a:pt x="7624402" y="97368"/>
                  <a:pt x="7707086" y="92200"/>
                </a:cubicBezTo>
                <a:cubicBezTo>
                  <a:pt x="7763748" y="88659"/>
                  <a:pt x="7820297" y="83491"/>
                  <a:pt x="7876903" y="79137"/>
                </a:cubicBezTo>
                <a:cubicBezTo>
                  <a:pt x="7894320" y="70428"/>
                  <a:pt x="7910680" y="59169"/>
                  <a:pt x="7929154" y="53011"/>
                </a:cubicBezTo>
                <a:cubicBezTo>
                  <a:pt x="7993905" y="31427"/>
                  <a:pt x="8163221" y="28698"/>
                  <a:pt x="8190412" y="26885"/>
                </a:cubicBezTo>
                <a:cubicBezTo>
                  <a:pt x="8223338" y="22181"/>
                  <a:pt x="8296464" y="0"/>
                  <a:pt x="8334103" y="26885"/>
                </a:cubicBezTo>
                <a:cubicBezTo>
                  <a:pt x="8351819" y="39540"/>
                  <a:pt x="8360229" y="61720"/>
                  <a:pt x="8373292" y="79137"/>
                </a:cubicBezTo>
                <a:cubicBezTo>
                  <a:pt x="8377646" y="92200"/>
                  <a:pt x="8382571" y="105086"/>
                  <a:pt x="8386354" y="118325"/>
                </a:cubicBezTo>
                <a:cubicBezTo>
                  <a:pt x="8391935" y="137858"/>
                  <a:pt x="8402039" y="188884"/>
                  <a:pt x="8412480" y="209765"/>
                </a:cubicBezTo>
                <a:cubicBezTo>
                  <a:pt x="8463126" y="311055"/>
                  <a:pt x="8418835" y="189643"/>
                  <a:pt x="8451669" y="288142"/>
                </a:cubicBezTo>
                <a:cubicBezTo>
                  <a:pt x="8418537" y="453800"/>
                  <a:pt x="8462935" y="274917"/>
                  <a:pt x="8412480" y="392645"/>
                </a:cubicBezTo>
                <a:cubicBezTo>
                  <a:pt x="8361866" y="510744"/>
                  <a:pt x="8438883" y="385698"/>
                  <a:pt x="8373292" y="484085"/>
                </a:cubicBezTo>
                <a:cubicBezTo>
                  <a:pt x="8370113" y="509516"/>
                  <a:pt x="8353175" y="649982"/>
                  <a:pt x="8347166" y="680028"/>
                </a:cubicBezTo>
                <a:cubicBezTo>
                  <a:pt x="8344466" y="693530"/>
                  <a:pt x="8337090" y="705775"/>
                  <a:pt x="8334103" y="719217"/>
                </a:cubicBezTo>
                <a:cubicBezTo>
                  <a:pt x="8303450" y="857152"/>
                  <a:pt x="8337383" y="748565"/>
                  <a:pt x="8307977" y="836782"/>
                </a:cubicBezTo>
                <a:cubicBezTo>
                  <a:pt x="8301476" y="875785"/>
                  <a:pt x="8281852" y="986960"/>
                  <a:pt x="8281852" y="1019662"/>
                </a:cubicBezTo>
                <a:cubicBezTo>
                  <a:pt x="8281852" y="1072095"/>
                  <a:pt x="8285251" y="1124882"/>
                  <a:pt x="8294914" y="1176417"/>
                </a:cubicBezTo>
                <a:cubicBezTo>
                  <a:pt x="8298503" y="1195556"/>
                  <a:pt x="8312331" y="1211251"/>
                  <a:pt x="8321040" y="1228668"/>
                </a:cubicBezTo>
                <a:cubicBezTo>
                  <a:pt x="8325394" y="1368005"/>
                  <a:pt x="8327311" y="1507440"/>
                  <a:pt x="8334103" y="1646680"/>
                </a:cubicBezTo>
                <a:cubicBezTo>
                  <a:pt x="8336024" y="1686063"/>
                  <a:pt x="8339433" y="1725581"/>
                  <a:pt x="8347166" y="1764245"/>
                </a:cubicBezTo>
                <a:cubicBezTo>
                  <a:pt x="8352567" y="1791249"/>
                  <a:pt x="8364584" y="1816496"/>
                  <a:pt x="8373292" y="1842622"/>
                </a:cubicBezTo>
                <a:lnTo>
                  <a:pt x="8386354" y="1881811"/>
                </a:lnTo>
                <a:cubicBezTo>
                  <a:pt x="8390708" y="1894874"/>
                  <a:pt x="8399417" y="1907230"/>
                  <a:pt x="8399417" y="1921000"/>
                </a:cubicBezTo>
                <a:lnTo>
                  <a:pt x="8399417" y="2012440"/>
                </a:lnTo>
                <a:lnTo>
                  <a:pt x="5786846" y="1921000"/>
                </a:lnTo>
                <a:lnTo>
                  <a:pt x="5251269" y="1307045"/>
                </a:lnTo>
                <a:lnTo>
                  <a:pt x="2155372" y="1359297"/>
                </a:lnTo>
                <a:lnTo>
                  <a:pt x="1881052" y="849845"/>
                </a:lnTo>
                <a:lnTo>
                  <a:pt x="927463" y="889034"/>
                </a:lnTo>
                <a:lnTo>
                  <a:pt x="0" y="823720"/>
                </a:lnTo>
                <a:lnTo>
                  <a:pt x="39189" y="523274"/>
                </a:lnTo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-46538" y="3826443"/>
            <a:ext cx="9239010" cy="3031557"/>
          </a:xfrm>
          <a:custGeom>
            <a:avLst/>
            <a:gdLst>
              <a:gd name="connsiteX0" fmla="*/ 30956 w 8467756"/>
              <a:gd name="connsiteY0" fmla="*/ 470263 h 2599509"/>
              <a:gd name="connsiteX1" fmla="*/ 57082 w 8467756"/>
              <a:gd name="connsiteY1" fmla="*/ 2599509 h 2599509"/>
              <a:gd name="connsiteX2" fmla="*/ 8391184 w 8467756"/>
              <a:gd name="connsiteY2" fmla="*/ 2560320 h 2599509"/>
              <a:gd name="connsiteX3" fmla="*/ 8404247 w 8467756"/>
              <a:gd name="connsiteY3" fmla="*/ 1162595 h 2599509"/>
              <a:gd name="connsiteX4" fmla="*/ 8378122 w 8467756"/>
              <a:gd name="connsiteY4" fmla="*/ 1162595 h 2599509"/>
              <a:gd name="connsiteX5" fmla="*/ 8064613 w 8467756"/>
              <a:gd name="connsiteY5" fmla="*/ 1201783 h 2599509"/>
              <a:gd name="connsiteX6" fmla="*/ 8025424 w 8467756"/>
              <a:gd name="connsiteY6" fmla="*/ 1214846 h 2599509"/>
              <a:gd name="connsiteX7" fmla="*/ 7633539 w 8467756"/>
              <a:gd name="connsiteY7" fmla="*/ 1227909 h 2599509"/>
              <a:gd name="connsiteX8" fmla="*/ 6928144 w 8467756"/>
              <a:gd name="connsiteY8" fmla="*/ 1214846 h 2599509"/>
              <a:gd name="connsiteX9" fmla="*/ 6797516 w 8467756"/>
              <a:gd name="connsiteY9" fmla="*/ 1201783 h 2599509"/>
              <a:gd name="connsiteX10" fmla="*/ 6745264 w 8467756"/>
              <a:gd name="connsiteY10" fmla="*/ 1188720 h 2599509"/>
              <a:gd name="connsiteX11" fmla="*/ 6209687 w 8467756"/>
              <a:gd name="connsiteY11" fmla="*/ 1175657 h 2599509"/>
              <a:gd name="connsiteX12" fmla="*/ 6052933 w 8467756"/>
              <a:gd name="connsiteY12" fmla="*/ 1123406 h 2599509"/>
              <a:gd name="connsiteX13" fmla="*/ 6013744 w 8467756"/>
              <a:gd name="connsiteY13" fmla="*/ 1110343 h 2599509"/>
              <a:gd name="connsiteX14" fmla="*/ 5961493 w 8467756"/>
              <a:gd name="connsiteY14" fmla="*/ 1084217 h 2599509"/>
              <a:gd name="connsiteX15" fmla="*/ 5922304 w 8467756"/>
              <a:gd name="connsiteY15" fmla="*/ 1058092 h 2599509"/>
              <a:gd name="connsiteX16" fmla="*/ 5870053 w 8467756"/>
              <a:gd name="connsiteY16" fmla="*/ 1045029 h 2599509"/>
              <a:gd name="connsiteX17" fmla="*/ 5830864 w 8467756"/>
              <a:gd name="connsiteY17" fmla="*/ 1031966 h 2599509"/>
              <a:gd name="connsiteX18" fmla="*/ 5700236 w 8467756"/>
              <a:gd name="connsiteY18" fmla="*/ 966652 h 2599509"/>
              <a:gd name="connsiteX19" fmla="*/ 5647984 w 8467756"/>
              <a:gd name="connsiteY19" fmla="*/ 914400 h 2599509"/>
              <a:gd name="connsiteX20" fmla="*/ 5621859 w 8467756"/>
              <a:gd name="connsiteY20" fmla="*/ 875212 h 2599509"/>
              <a:gd name="connsiteX21" fmla="*/ 5556544 w 8467756"/>
              <a:gd name="connsiteY21" fmla="*/ 809897 h 2599509"/>
              <a:gd name="connsiteX22" fmla="*/ 5530419 w 8467756"/>
              <a:gd name="connsiteY22" fmla="*/ 770709 h 2599509"/>
              <a:gd name="connsiteX23" fmla="*/ 5465104 w 8467756"/>
              <a:gd name="connsiteY23" fmla="*/ 679269 h 2599509"/>
              <a:gd name="connsiteX24" fmla="*/ 5412853 w 8467756"/>
              <a:gd name="connsiteY24" fmla="*/ 600892 h 2599509"/>
              <a:gd name="connsiteX25" fmla="*/ 5386727 w 8467756"/>
              <a:gd name="connsiteY25" fmla="*/ 561703 h 2599509"/>
              <a:gd name="connsiteX26" fmla="*/ 5334476 w 8467756"/>
              <a:gd name="connsiteY26" fmla="*/ 535577 h 2599509"/>
              <a:gd name="connsiteX27" fmla="*/ 5256099 w 8467756"/>
              <a:gd name="connsiteY27" fmla="*/ 496389 h 2599509"/>
              <a:gd name="connsiteX28" fmla="*/ 5151596 w 8467756"/>
              <a:gd name="connsiteY28" fmla="*/ 483326 h 2599509"/>
              <a:gd name="connsiteX29" fmla="*/ 5086282 w 8467756"/>
              <a:gd name="connsiteY29" fmla="*/ 470263 h 2599509"/>
              <a:gd name="connsiteX30" fmla="*/ 4472327 w 8467756"/>
              <a:gd name="connsiteY30" fmla="*/ 457200 h 2599509"/>
              <a:gd name="connsiteX31" fmla="*/ 3649367 w 8467756"/>
              <a:gd name="connsiteY31" fmla="*/ 470263 h 2599509"/>
              <a:gd name="connsiteX32" fmla="*/ 3557927 w 8467756"/>
              <a:gd name="connsiteY32" fmla="*/ 483326 h 2599509"/>
              <a:gd name="connsiteX33" fmla="*/ 3218293 w 8467756"/>
              <a:gd name="connsiteY33" fmla="*/ 496389 h 2599509"/>
              <a:gd name="connsiteX34" fmla="*/ 2473710 w 8467756"/>
              <a:gd name="connsiteY34" fmla="*/ 535577 h 2599509"/>
              <a:gd name="connsiteX35" fmla="*/ 2277767 w 8467756"/>
              <a:gd name="connsiteY35" fmla="*/ 522515 h 2599509"/>
              <a:gd name="connsiteX36" fmla="*/ 2199390 w 8467756"/>
              <a:gd name="connsiteY36" fmla="*/ 418012 h 2599509"/>
              <a:gd name="connsiteX37" fmla="*/ 2094887 w 8467756"/>
              <a:gd name="connsiteY37" fmla="*/ 274320 h 2599509"/>
              <a:gd name="connsiteX38" fmla="*/ 2068762 w 8467756"/>
              <a:gd name="connsiteY38" fmla="*/ 235132 h 2599509"/>
              <a:gd name="connsiteX39" fmla="*/ 2016510 w 8467756"/>
              <a:gd name="connsiteY39" fmla="*/ 182880 h 2599509"/>
              <a:gd name="connsiteX40" fmla="*/ 2003447 w 8467756"/>
              <a:gd name="connsiteY40" fmla="*/ 143692 h 2599509"/>
              <a:gd name="connsiteX41" fmla="*/ 1964259 w 8467756"/>
              <a:gd name="connsiteY41" fmla="*/ 117566 h 2599509"/>
              <a:gd name="connsiteX42" fmla="*/ 1885882 w 8467756"/>
              <a:gd name="connsiteY42" fmla="*/ 52252 h 2599509"/>
              <a:gd name="connsiteX43" fmla="*/ 1049859 w 8467756"/>
              <a:gd name="connsiteY43" fmla="*/ 65315 h 2599509"/>
              <a:gd name="connsiteX44" fmla="*/ 932293 w 8467756"/>
              <a:gd name="connsiteY44" fmla="*/ 39189 h 2599509"/>
              <a:gd name="connsiteX45" fmla="*/ 880042 w 8467756"/>
              <a:gd name="connsiteY45" fmla="*/ 13063 h 2599509"/>
              <a:gd name="connsiteX46" fmla="*/ 801664 w 8467756"/>
              <a:gd name="connsiteY46" fmla="*/ 0 h 2599509"/>
              <a:gd name="connsiteX47" fmla="*/ 17893 w 8467756"/>
              <a:gd name="connsiteY47" fmla="*/ 13063 h 2599509"/>
              <a:gd name="connsiteX48" fmla="*/ 4830 w 8467756"/>
              <a:gd name="connsiteY48" fmla="*/ 65315 h 2599509"/>
              <a:gd name="connsiteX49" fmla="*/ 30956 w 8467756"/>
              <a:gd name="connsiteY49" fmla="*/ 143692 h 2599509"/>
              <a:gd name="connsiteX50" fmla="*/ 83207 w 8467756"/>
              <a:gd name="connsiteY50" fmla="*/ 274320 h 2599509"/>
              <a:gd name="connsiteX51" fmla="*/ 70144 w 8467756"/>
              <a:gd name="connsiteY51" fmla="*/ 483326 h 2599509"/>
              <a:gd name="connsiteX52" fmla="*/ 30956 w 8467756"/>
              <a:gd name="connsiteY52" fmla="*/ 470263 h 2599509"/>
              <a:gd name="connsiteX53" fmla="*/ 17893 w 8467756"/>
              <a:gd name="connsiteY53" fmla="*/ 418012 h 2599509"/>
              <a:gd name="connsiteX54" fmla="*/ 4830 w 8467756"/>
              <a:gd name="connsiteY54" fmla="*/ 235132 h 2599509"/>
              <a:gd name="connsiteX55" fmla="*/ 17893 w 8467756"/>
              <a:gd name="connsiteY55" fmla="*/ 104503 h 2599509"/>
              <a:gd name="connsiteX56" fmla="*/ 17893 w 8467756"/>
              <a:gd name="connsiteY56" fmla="*/ 52252 h 2599509"/>
              <a:gd name="connsiteX57" fmla="*/ 57082 w 8467756"/>
              <a:gd name="connsiteY57" fmla="*/ 940526 h 2599509"/>
              <a:gd name="connsiteX58" fmla="*/ 17893 w 8467756"/>
              <a:gd name="connsiteY58" fmla="*/ 1227909 h 2599509"/>
              <a:gd name="connsiteX59" fmla="*/ 44019 w 8467756"/>
              <a:gd name="connsiteY59" fmla="*/ 2560320 h 2599509"/>
              <a:gd name="connsiteX60" fmla="*/ 83207 w 8467756"/>
              <a:gd name="connsiteY60" fmla="*/ 2560320 h 2599509"/>
              <a:gd name="connsiteX61" fmla="*/ 30956 w 8467756"/>
              <a:gd name="connsiteY61" fmla="*/ 2586446 h 259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8467756" h="2599509">
                <a:moveTo>
                  <a:pt x="30956" y="470263"/>
                </a:moveTo>
                <a:lnTo>
                  <a:pt x="57082" y="2599509"/>
                </a:lnTo>
                <a:lnTo>
                  <a:pt x="8391184" y="2560320"/>
                </a:lnTo>
                <a:lnTo>
                  <a:pt x="8404247" y="1162595"/>
                </a:lnTo>
                <a:lnTo>
                  <a:pt x="8378122" y="1162595"/>
                </a:lnTo>
                <a:cubicBezTo>
                  <a:pt x="8020119" y="1227684"/>
                  <a:pt x="8467756" y="1151390"/>
                  <a:pt x="8064613" y="1201783"/>
                </a:cubicBezTo>
                <a:cubicBezTo>
                  <a:pt x="8050950" y="1203491"/>
                  <a:pt x="8039168" y="1214013"/>
                  <a:pt x="8025424" y="1214846"/>
                </a:cubicBezTo>
                <a:cubicBezTo>
                  <a:pt x="7894962" y="1222753"/>
                  <a:pt x="7764167" y="1223555"/>
                  <a:pt x="7633539" y="1227909"/>
                </a:cubicBezTo>
                <a:lnTo>
                  <a:pt x="6928144" y="1214846"/>
                </a:lnTo>
                <a:cubicBezTo>
                  <a:pt x="6884406" y="1213479"/>
                  <a:pt x="6840836" y="1207972"/>
                  <a:pt x="6797516" y="1201783"/>
                </a:cubicBezTo>
                <a:cubicBezTo>
                  <a:pt x="6779743" y="1199244"/>
                  <a:pt x="6763200" y="1189517"/>
                  <a:pt x="6745264" y="1188720"/>
                </a:cubicBezTo>
                <a:cubicBezTo>
                  <a:pt x="6566861" y="1180791"/>
                  <a:pt x="6388213" y="1180011"/>
                  <a:pt x="6209687" y="1175657"/>
                </a:cubicBezTo>
                <a:lnTo>
                  <a:pt x="6052933" y="1123406"/>
                </a:lnTo>
                <a:cubicBezTo>
                  <a:pt x="6039870" y="1119052"/>
                  <a:pt x="6026060" y="1116501"/>
                  <a:pt x="6013744" y="1110343"/>
                </a:cubicBezTo>
                <a:cubicBezTo>
                  <a:pt x="5996327" y="1101634"/>
                  <a:pt x="5978400" y="1093878"/>
                  <a:pt x="5961493" y="1084217"/>
                </a:cubicBezTo>
                <a:cubicBezTo>
                  <a:pt x="5947862" y="1076428"/>
                  <a:pt x="5936734" y="1064276"/>
                  <a:pt x="5922304" y="1058092"/>
                </a:cubicBezTo>
                <a:cubicBezTo>
                  <a:pt x="5905803" y="1051020"/>
                  <a:pt x="5887315" y="1049961"/>
                  <a:pt x="5870053" y="1045029"/>
                </a:cubicBezTo>
                <a:cubicBezTo>
                  <a:pt x="5856813" y="1041246"/>
                  <a:pt x="5843366" y="1037736"/>
                  <a:pt x="5830864" y="1031966"/>
                </a:cubicBezTo>
                <a:cubicBezTo>
                  <a:pt x="5786663" y="1011565"/>
                  <a:pt x="5700236" y="966652"/>
                  <a:pt x="5700236" y="966652"/>
                </a:cubicBezTo>
                <a:cubicBezTo>
                  <a:pt x="5682819" y="949235"/>
                  <a:pt x="5664014" y="933102"/>
                  <a:pt x="5647984" y="914400"/>
                </a:cubicBezTo>
                <a:cubicBezTo>
                  <a:pt x="5637767" y="902480"/>
                  <a:pt x="5632197" y="887027"/>
                  <a:pt x="5621859" y="875212"/>
                </a:cubicBezTo>
                <a:cubicBezTo>
                  <a:pt x="5601584" y="852040"/>
                  <a:pt x="5576819" y="833069"/>
                  <a:pt x="5556544" y="809897"/>
                </a:cubicBezTo>
                <a:cubicBezTo>
                  <a:pt x="5546206" y="798082"/>
                  <a:pt x="5539544" y="783484"/>
                  <a:pt x="5530419" y="770709"/>
                </a:cubicBezTo>
                <a:cubicBezTo>
                  <a:pt x="5449387" y="657264"/>
                  <a:pt x="5526687" y="771641"/>
                  <a:pt x="5465104" y="679269"/>
                </a:cubicBezTo>
                <a:cubicBezTo>
                  <a:pt x="5442149" y="610399"/>
                  <a:pt x="5467214" y="666125"/>
                  <a:pt x="5412853" y="600892"/>
                </a:cubicBezTo>
                <a:cubicBezTo>
                  <a:pt x="5402802" y="588831"/>
                  <a:pt x="5398788" y="571754"/>
                  <a:pt x="5386727" y="561703"/>
                </a:cubicBezTo>
                <a:cubicBezTo>
                  <a:pt x="5371768" y="549237"/>
                  <a:pt x="5351383" y="545238"/>
                  <a:pt x="5334476" y="535577"/>
                </a:cubicBezTo>
                <a:cubicBezTo>
                  <a:pt x="5295434" y="513268"/>
                  <a:pt x="5300004" y="504372"/>
                  <a:pt x="5256099" y="496389"/>
                </a:cubicBezTo>
                <a:cubicBezTo>
                  <a:pt x="5221560" y="490109"/>
                  <a:pt x="5186293" y="488664"/>
                  <a:pt x="5151596" y="483326"/>
                </a:cubicBezTo>
                <a:cubicBezTo>
                  <a:pt x="5129652" y="479950"/>
                  <a:pt x="5108468" y="471116"/>
                  <a:pt x="5086282" y="470263"/>
                </a:cubicBezTo>
                <a:cubicBezTo>
                  <a:pt x="4881735" y="462396"/>
                  <a:pt x="4676979" y="461554"/>
                  <a:pt x="4472327" y="457200"/>
                </a:cubicBezTo>
                <a:lnTo>
                  <a:pt x="3649367" y="470263"/>
                </a:lnTo>
                <a:cubicBezTo>
                  <a:pt x="3618590" y="471142"/>
                  <a:pt x="3588660" y="481463"/>
                  <a:pt x="3557927" y="483326"/>
                </a:cubicBezTo>
                <a:cubicBezTo>
                  <a:pt x="3444839" y="490180"/>
                  <a:pt x="3331504" y="492035"/>
                  <a:pt x="3218293" y="496389"/>
                </a:cubicBezTo>
                <a:cubicBezTo>
                  <a:pt x="2929815" y="537601"/>
                  <a:pt x="3025561" y="527087"/>
                  <a:pt x="2473710" y="535577"/>
                </a:cubicBezTo>
                <a:cubicBezTo>
                  <a:pt x="2408258" y="536584"/>
                  <a:pt x="2343081" y="526869"/>
                  <a:pt x="2277767" y="522515"/>
                </a:cubicBezTo>
                <a:cubicBezTo>
                  <a:pt x="2164767" y="409512"/>
                  <a:pt x="2273673" y="529436"/>
                  <a:pt x="2199390" y="418012"/>
                </a:cubicBezTo>
                <a:cubicBezTo>
                  <a:pt x="2166538" y="368734"/>
                  <a:pt x="2127739" y="323598"/>
                  <a:pt x="2094887" y="274320"/>
                </a:cubicBezTo>
                <a:cubicBezTo>
                  <a:pt x="2086179" y="261257"/>
                  <a:pt x="2078979" y="247052"/>
                  <a:pt x="2068762" y="235132"/>
                </a:cubicBezTo>
                <a:cubicBezTo>
                  <a:pt x="2052732" y="216430"/>
                  <a:pt x="2033927" y="200297"/>
                  <a:pt x="2016510" y="182880"/>
                </a:cubicBezTo>
                <a:cubicBezTo>
                  <a:pt x="2012156" y="169817"/>
                  <a:pt x="2012049" y="154444"/>
                  <a:pt x="2003447" y="143692"/>
                </a:cubicBezTo>
                <a:cubicBezTo>
                  <a:pt x="1993640" y="131433"/>
                  <a:pt x="1976320" y="127617"/>
                  <a:pt x="1964259" y="117566"/>
                </a:cubicBezTo>
                <a:cubicBezTo>
                  <a:pt x="1863688" y="33756"/>
                  <a:pt x="1983171" y="117110"/>
                  <a:pt x="1885882" y="52252"/>
                </a:cubicBezTo>
                <a:cubicBezTo>
                  <a:pt x="1431697" y="75543"/>
                  <a:pt x="1441217" y="90563"/>
                  <a:pt x="1049859" y="65315"/>
                </a:cubicBezTo>
                <a:cubicBezTo>
                  <a:pt x="1016068" y="63135"/>
                  <a:pt x="966368" y="53793"/>
                  <a:pt x="932293" y="39189"/>
                </a:cubicBezTo>
                <a:cubicBezTo>
                  <a:pt x="914395" y="31518"/>
                  <a:pt x="898694" y="18659"/>
                  <a:pt x="880042" y="13063"/>
                </a:cubicBezTo>
                <a:cubicBezTo>
                  <a:pt x="854673" y="5452"/>
                  <a:pt x="827790" y="4354"/>
                  <a:pt x="801664" y="0"/>
                </a:cubicBezTo>
                <a:lnTo>
                  <a:pt x="17893" y="13063"/>
                </a:lnTo>
                <a:cubicBezTo>
                  <a:pt x="0" y="14530"/>
                  <a:pt x="3044" y="47451"/>
                  <a:pt x="4830" y="65315"/>
                </a:cubicBezTo>
                <a:cubicBezTo>
                  <a:pt x="7570" y="92717"/>
                  <a:pt x="25555" y="116688"/>
                  <a:pt x="30956" y="143692"/>
                </a:cubicBezTo>
                <a:cubicBezTo>
                  <a:pt x="48998" y="233902"/>
                  <a:pt x="32596" y="189967"/>
                  <a:pt x="83207" y="274320"/>
                </a:cubicBezTo>
                <a:cubicBezTo>
                  <a:pt x="78853" y="343989"/>
                  <a:pt x="88130" y="415878"/>
                  <a:pt x="70144" y="483326"/>
                </a:cubicBezTo>
                <a:cubicBezTo>
                  <a:pt x="66596" y="496630"/>
                  <a:pt x="39558" y="481015"/>
                  <a:pt x="30956" y="470263"/>
                </a:cubicBezTo>
                <a:cubicBezTo>
                  <a:pt x="19741" y="456244"/>
                  <a:pt x="22247" y="435429"/>
                  <a:pt x="17893" y="418012"/>
                </a:cubicBezTo>
                <a:cubicBezTo>
                  <a:pt x="13539" y="357052"/>
                  <a:pt x="4830" y="296247"/>
                  <a:pt x="4830" y="235132"/>
                </a:cubicBezTo>
                <a:cubicBezTo>
                  <a:pt x="4830" y="191372"/>
                  <a:pt x="14775" y="148152"/>
                  <a:pt x="17893" y="104503"/>
                </a:cubicBezTo>
                <a:cubicBezTo>
                  <a:pt x="19134" y="87130"/>
                  <a:pt x="17893" y="69669"/>
                  <a:pt x="17893" y="52252"/>
                </a:cubicBezTo>
                <a:lnTo>
                  <a:pt x="57082" y="940526"/>
                </a:lnTo>
                <a:lnTo>
                  <a:pt x="17893" y="1227909"/>
                </a:lnTo>
                <a:lnTo>
                  <a:pt x="44019" y="2560320"/>
                </a:lnTo>
                <a:lnTo>
                  <a:pt x="83207" y="2560320"/>
                </a:lnTo>
                <a:lnTo>
                  <a:pt x="30956" y="2586446"/>
                </a:lnTo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934" y="-40047"/>
            <a:ext cx="9142066" cy="3028312"/>
          </a:xfrm>
          <a:custGeom>
            <a:avLst/>
            <a:gdLst>
              <a:gd name="connsiteX0" fmla="*/ 8709 w 8264434"/>
              <a:gd name="connsiteY0" fmla="*/ 26125 h 2769325"/>
              <a:gd name="connsiteX1" fmla="*/ 8264434 w 8264434"/>
              <a:gd name="connsiteY1" fmla="*/ 0 h 2769325"/>
              <a:gd name="connsiteX2" fmla="*/ 8238309 w 8264434"/>
              <a:gd name="connsiteY2" fmla="*/ 2521131 h 2769325"/>
              <a:gd name="connsiteX3" fmla="*/ 6853646 w 8264434"/>
              <a:gd name="connsiteY3" fmla="*/ 2651760 h 2769325"/>
              <a:gd name="connsiteX4" fmla="*/ 3274423 w 8264434"/>
              <a:gd name="connsiteY4" fmla="*/ 2704011 h 2769325"/>
              <a:gd name="connsiteX5" fmla="*/ 2634343 w 8264434"/>
              <a:gd name="connsiteY5" fmla="*/ 2769325 h 2769325"/>
              <a:gd name="connsiteX6" fmla="*/ 2111829 w 8264434"/>
              <a:gd name="connsiteY6" fmla="*/ 2547257 h 2769325"/>
              <a:gd name="connsiteX7" fmla="*/ 465909 w 8264434"/>
              <a:gd name="connsiteY7" fmla="*/ 2481942 h 2769325"/>
              <a:gd name="connsiteX8" fmla="*/ 8709 w 8264434"/>
              <a:gd name="connsiteY8" fmla="*/ 2286000 h 2769325"/>
              <a:gd name="connsiteX9" fmla="*/ 8709 w 8264434"/>
              <a:gd name="connsiteY9" fmla="*/ 26125 h 276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64434" h="2769325">
                <a:moveTo>
                  <a:pt x="8709" y="26125"/>
                </a:moveTo>
                <a:lnTo>
                  <a:pt x="8264434" y="0"/>
                </a:lnTo>
                <a:lnTo>
                  <a:pt x="8238309" y="2521131"/>
                </a:lnTo>
                <a:lnTo>
                  <a:pt x="6853646" y="2651760"/>
                </a:lnTo>
                <a:lnTo>
                  <a:pt x="3274423" y="2704011"/>
                </a:lnTo>
                <a:lnTo>
                  <a:pt x="2634343" y="2769325"/>
                </a:lnTo>
                <a:lnTo>
                  <a:pt x="2111829" y="2547257"/>
                </a:lnTo>
                <a:lnTo>
                  <a:pt x="465909" y="2481942"/>
                </a:lnTo>
                <a:lnTo>
                  <a:pt x="8709" y="2286000"/>
                </a:lnTo>
                <a:cubicBezTo>
                  <a:pt x="4355" y="1524000"/>
                  <a:pt x="0" y="762000"/>
                  <a:pt x="8709" y="2612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-46538" y="2350133"/>
            <a:ext cx="9144000" cy="1761538"/>
          </a:xfrm>
          <a:custGeom>
            <a:avLst/>
            <a:gdLst>
              <a:gd name="connsiteX0" fmla="*/ 13063 w 8321040"/>
              <a:gd name="connsiteY0" fmla="*/ 4346 h 984060"/>
              <a:gd name="connsiteX1" fmla="*/ 13063 w 8321040"/>
              <a:gd name="connsiteY1" fmla="*/ 4346 h 984060"/>
              <a:gd name="connsiteX2" fmla="*/ 169817 w 8321040"/>
              <a:gd name="connsiteY2" fmla="*/ 30471 h 984060"/>
              <a:gd name="connsiteX3" fmla="*/ 235132 w 8321040"/>
              <a:gd name="connsiteY3" fmla="*/ 56597 h 984060"/>
              <a:gd name="connsiteX4" fmla="*/ 326572 w 8321040"/>
              <a:gd name="connsiteY4" fmla="*/ 69660 h 984060"/>
              <a:gd name="connsiteX5" fmla="*/ 365760 w 8321040"/>
              <a:gd name="connsiteY5" fmla="*/ 82723 h 984060"/>
              <a:gd name="connsiteX6" fmla="*/ 705394 w 8321040"/>
              <a:gd name="connsiteY6" fmla="*/ 121911 h 984060"/>
              <a:gd name="connsiteX7" fmla="*/ 1018903 w 8321040"/>
              <a:gd name="connsiteY7" fmla="*/ 134974 h 984060"/>
              <a:gd name="connsiteX8" fmla="*/ 1463040 w 8321040"/>
              <a:gd name="connsiteY8" fmla="*/ 187226 h 984060"/>
              <a:gd name="connsiteX9" fmla="*/ 2168434 w 8321040"/>
              <a:gd name="connsiteY9" fmla="*/ 200288 h 984060"/>
              <a:gd name="connsiteX10" fmla="*/ 2220686 w 8321040"/>
              <a:gd name="connsiteY10" fmla="*/ 226414 h 984060"/>
              <a:gd name="connsiteX11" fmla="*/ 2259874 w 8321040"/>
              <a:gd name="connsiteY11" fmla="*/ 239477 h 984060"/>
              <a:gd name="connsiteX12" fmla="*/ 2299063 w 8321040"/>
              <a:gd name="connsiteY12" fmla="*/ 265603 h 984060"/>
              <a:gd name="connsiteX13" fmla="*/ 2364377 w 8321040"/>
              <a:gd name="connsiteY13" fmla="*/ 291728 h 984060"/>
              <a:gd name="connsiteX14" fmla="*/ 2429692 w 8321040"/>
              <a:gd name="connsiteY14" fmla="*/ 330917 h 984060"/>
              <a:gd name="connsiteX15" fmla="*/ 2508069 w 8321040"/>
              <a:gd name="connsiteY15" fmla="*/ 357043 h 984060"/>
              <a:gd name="connsiteX16" fmla="*/ 2560320 w 8321040"/>
              <a:gd name="connsiteY16" fmla="*/ 383168 h 984060"/>
              <a:gd name="connsiteX17" fmla="*/ 2638697 w 8321040"/>
              <a:gd name="connsiteY17" fmla="*/ 409294 h 984060"/>
              <a:gd name="connsiteX18" fmla="*/ 2913017 w 8321040"/>
              <a:gd name="connsiteY18" fmla="*/ 383168 h 984060"/>
              <a:gd name="connsiteX19" fmla="*/ 3043646 w 8321040"/>
              <a:gd name="connsiteY19" fmla="*/ 357043 h 984060"/>
              <a:gd name="connsiteX20" fmla="*/ 3148149 w 8321040"/>
              <a:gd name="connsiteY20" fmla="*/ 343980 h 984060"/>
              <a:gd name="connsiteX21" fmla="*/ 3304903 w 8321040"/>
              <a:gd name="connsiteY21" fmla="*/ 317854 h 984060"/>
              <a:gd name="connsiteX22" fmla="*/ 4702629 w 8321040"/>
              <a:gd name="connsiteY22" fmla="*/ 304791 h 984060"/>
              <a:gd name="connsiteX23" fmla="*/ 6035040 w 8321040"/>
              <a:gd name="connsiteY23" fmla="*/ 278666 h 984060"/>
              <a:gd name="connsiteX24" fmla="*/ 7001692 w 8321040"/>
              <a:gd name="connsiteY24" fmla="*/ 278666 h 984060"/>
              <a:gd name="connsiteX25" fmla="*/ 7067006 w 8321040"/>
              <a:gd name="connsiteY25" fmla="*/ 265603 h 984060"/>
              <a:gd name="connsiteX26" fmla="*/ 7184572 w 8321040"/>
              <a:gd name="connsiteY26" fmla="*/ 239477 h 984060"/>
              <a:gd name="connsiteX27" fmla="*/ 7393577 w 8321040"/>
              <a:gd name="connsiteY27" fmla="*/ 213351 h 984060"/>
              <a:gd name="connsiteX28" fmla="*/ 8321040 w 8321040"/>
              <a:gd name="connsiteY28" fmla="*/ 226414 h 984060"/>
              <a:gd name="connsiteX29" fmla="*/ 8164286 w 8321040"/>
              <a:gd name="connsiteY29" fmla="*/ 278666 h 984060"/>
              <a:gd name="connsiteX30" fmla="*/ 7916092 w 8321040"/>
              <a:gd name="connsiteY30" fmla="*/ 291728 h 984060"/>
              <a:gd name="connsiteX31" fmla="*/ 7811589 w 8321040"/>
              <a:gd name="connsiteY31" fmla="*/ 317854 h 984060"/>
              <a:gd name="connsiteX32" fmla="*/ 7563394 w 8321040"/>
              <a:gd name="connsiteY32" fmla="*/ 343980 h 984060"/>
              <a:gd name="connsiteX33" fmla="*/ 7367452 w 8321040"/>
              <a:gd name="connsiteY33" fmla="*/ 396231 h 984060"/>
              <a:gd name="connsiteX34" fmla="*/ 7184572 w 8321040"/>
              <a:gd name="connsiteY34" fmla="*/ 409294 h 984060"/>
              <a:gd name="connsiteX35" fmla="*/ 7119257 w 8321040"/>
              <a:gd name="connsiteY35" fmla="*/ 448483 h 984060"/>
              <a:gd name="connsiteX36" fmla="*/ 7080069 w 8321040"/>
              <a:gd name="connsiteY36" fmla="*/ 461546 h 984060"/>
              <a:gd name="connsiteX37" fmla="*/ 7040880 w 8321040"/>
              <a:gd name="connsiteY37" fmla="*/ 487671 h 984060"/>
              <a:gd name="connsiteX38" fmla="*/ 7001692 w 8321040"/>
              <a:gd name="connsiteY38" fmla="*/ 526860 h 984060"/>
              <a:gd name="connsiteX39" fmla="*/ 6936377 w 8321040"/>
              <a:gd name="connsiteY39" fmla="*/ 539923 h 984060"/>
              <a:gd name="connsiteX40" fmla="*/ 6897189 w 8321040"/>
              <a:gd name="connsiteY40" fmla="*/ 552986 h 984060"/>
              <a:gd name="connsiteX41" fmla="*/ 6844937 w 8321040"/>
              <a:gd name="connsiteY41" fmla="*/ 566048 h 984060"/>
              <a:gd name="connsiteX42" fmla="*/ 6531429 w 8321040"/>
              <a:gd name="connsiteY42" fmla="*/ 618300 h 984060"/>
              <a:gd name="connsiteX43" fmla="*/ 6479177 w 8321040"/>
              <a:gd name="connsiteY43" fmla="*/ 657488 h 984060"/>
              <a:gd name="connsiteX44" fmla="*/ 6413863 w 8321040"/>
              <a:gd name="connsiteY44" fmla="*/ 683614 h 984060"/>
              <a:gd name="connsiteX45" fmla="*/ 5969726 w 8321040"/>
              <a:gd name="connsiteY45" fmla="*/ 748928 h 984060"/>
              <a:gd name="connsiteX46" fmla="*/ 5603966 w 8321040"/>
              <a:gd name="connsiteY46" fmla="*/ 801180 h 984060"/>
              <a:gd name="connsiteX47" fmla="*/ 5499463 w 8321040"/>
              <a:gd name="connsiteY47" fmla="*/ 814243 h 984060"/>
              <a:gd name="connsiteX48" fmla="*/ 5316583 w 8321040"/>
              <a:gd name="connsiteY48" fmla="*/ 840368 h 984060"/>
              <a:gd name="connsiteX49" fmla="*/ 5042263 w 8321040"/>
              <a:gd name="connsiteY49" fmla="*/ 853431 h 984060"/>
              <a:gd name="connsiteX50" fmla="*/ 3644537 w 8321040"/>
              <a:gd name="connsiteY50" fmla="*/ 840368 h 984060"/>
              <a:gd name="connsiteX51" fmla="*/ 3540034 w 8321040"/>
              <a:gd name="connsiteY51" fmla="*/ 853431 h 984060"/>
              <a:gd name="connsiteX52" fmla="*/ 3317966 w 8321040"/>
              <a:gd name="connsiteY52" fmla="*/ 892620 h 984060"/>
              <a:gd name="connsiteX53" fmla="*/ 3252652 w 8321040"/>
              <a:gd name="connsiteY53" fmla="*/ 918746 h 984060"/>
              <a:gd name="connsiteX54" fmla="*/ 3069772 w 8321040"/>
              <a:gd name="connsiteY54" fmla="*/ 931808 h 984060"/>
              <a:gd name="connsiteX55" fmla="*/ 2795452 w 8321040"/>
              <a:gd name="connsiteY55" fmla="*/ 970997 h 984060"/>
              <a:gd name="connsiteX56" fmla="*/ 2547257 w 8321040"/>
              <a:gd name="connsiteY56" fmla="*/ 984060 h 984060"/>
              <a:gd name="connsiteX57" fmla="*/ 2142309 w 8321040"/>
              <a:gd name="connsiteY57" fmla="*/ 970997 h 984060"/>
              <a:gd name="connsiteX58" fmla="*/ 1894114 w 8321040"/>
              <a:gd name="connsiteY58" fmla="*/ 944871 h 984060"/>
              <a:gd name="connsiteX59" fmla="*/ 1802674 w 8321040"/>
              <a:gd name="connsiteY59" fmla="*/ 931808 h 984060"/>
              <a:gd name="connsiteX60" fmla="*/ 365760 w 8321040"/>
              <a:gd name="connsiteY60" fmla="*/ 918746 h 984060"/>
              <a:gd name="connsiteX61" fmla="*/ 248194 w 8321040"/>
              <a:gd name="connsiteY61" fmla="*/ 879557 h 984060"/>
              <a:gd name="connsiteX62" fmla="*/ 209006 w 8321040"/>
              <a:gd name="connsiteY62" fmla="*/ 866494 h 984060"/>
              <a:gd name="connsiteX63" fmla="*/ 104503 w 8321040"/>
              <a:gd name="connsiteY63" fmla="*/ 827306 h 984060"/>
              <a:gd name="connsiteX64" fmla="*/ 26126 w 8321040"/>
              <a:gd name="connsiteY64" fmla="*/ 801180 h 984060"/>
              <a:gd name="connsiteX65" fmla="*/ 39189 w 8321040"/>
              <a:gd name="connsiteY65" fmla="*/ 801180 h 984060"/>
              <a:gd name="connsiteX66" fmla="*/ 52252 w 8321040"/>
              <a:gd name="connsiteY66" fmla="*/ 683614 h 984060"/>
              <a:gd name="connsiteX67" fmla="*/ 13063 w 8321040"/>
              <a:gd name="connsiteY67" fmla="*/ 526860 h 984060"/>
              <a:gd name="connsiteX68" fmla="*/ 0 w 8321040"/>
              <a:gd name="connsiteY68" fmla="*/ 370106 h 984060"/>
              <a:gd name="connsiteX69" fmla="*/ 13063 w 8321040"/>
              <a:gd name="connsiteY69" fmla="*/ 17408 h 984060"/>
              <a:gd name="connsiteX70" fmla="*/ 13063 w 8321040"/>
              <a:gd name="connsiteY70" fmla="*/ 4346 h 98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321040" h="984060">
                <a:moveTo>
                  <a:pt x="13063" y="4346"/>
                </a:moveTo>
                <a:lnTo>
                  <a:pt x="13063" y="4346"/>
                </a:lnTo>
                <a:cubicBezTo>
                  <a:pt x="65314" y="13054"/>
                  <a:pt x="118253" y="18338"/>
                  <a:pt x="169817" y="30471"/>
                </a:cubicBezTo>
                <a:cubicBezTo>
                  <a:pt x="192642" y="35842"/>
                  <a:pt x="212383" y="50910"/>
                  <a:pt x="235132" y="56597"/>
                </a:cubicBezTo>
                <a:cubicBezTo>
                  <a:pt x="265002" y="64065"/>
                  <a:pt x="296092" y="65306"/>
                  <a:pt x="326572" y="69660"/>
                </a:cubicBezTo>
                <a:cubicBezTo>
                  <a:pt x="339635" y="74014"/>
                  <a:pt x="352521" y="78940"/>
                  <a:pt x="365760" y="82723"/>
                </a:cubicBezTo>
                <a:cubicBezTo>
                  <a:pt x="481111" y="115681"/>
                  <a:pt x="562031" y="112561"/>
                  <a:pt x="705394" y="121911"/>
                </a:cubicBezTo>
                <a:cubicBezTo>
                  <a:pt x="809766" y="128718"/>
                  <a:pt x="914400" y="130620"/>
                  <a:pt x="1018903" y="134974"/>
                </a:cubicBezTo>
                <a:lnTo>
                  <a:pt x="1463040" y="187226"/>
                </a:lnTo>
                <a:lnTo>
                  <a:pt x="2168434" y="200288"/>
                </a:lnTo>
                <a:cubicBezTo>
                  <a:pt x="2185851" y="208997"/>
                  <a:pt x="2202787" y="218743"/>
                  <a:pt x="2220686" y="226414"/>
                </a:cubicBezTo>
                <a:cubicBezTo>
                  <a:pt x="2233342" y="231838"/>
                  <a:pt x="2247558" y="233319"/>
                  <a:pt x="2259874" y="239477"/>
                </a:cubicBezTo>
                <a:cubicBezTo>
                  <a:pt x="2273916" y="246498"/>
                  <a:pt x="2285021" y="258582"/>
                  <a:pt x="2299063" y="265603"/>
                </a:cubicBezTo>
                <a:cubicBezTo>
                  <a:pt x="2320036" y="276089"/>
                  <a:pt x="2343404" y="281242"/>
                  <a:pt x="2364377" y="291728"/>
                </a:cubicBezTo>
                <a:cubicBezTo>
                  <a:pt x="2387086" y="303083"/>
                  <a:pt x="2406578" y="320411"/>
                  <a:pt x="2429692" y="330917"/>
                </a:cubicBezTo>
                <a:cubicBezTo>
                  <a:pt x="2454762" y="342313"/>
                  <a:pt x="2482500" y="346815"/>
                  <a:pt x="2508069" y="357043"/>
                </a:cubicBezTo>
                <a:cubicBezTo>
                  <a:pt x="2526149" y="364275"/>
                  <a:pt x="2542240" y="375936"/>
                  <a:pt x="2560320" y="383168"/>
                </a:cubicBezTo>
                <a:cubicBezTo>
                  <a:pt x="2585889" y="393396"/>
                  <a:pt x="2612571" y="400585"/>
                  <a:pt x="2638697" y="409294"/>
                </a:cubicBezTo>
                <a:cubicBezTo>
                  <a:pt x="2730137" y="400585"/>
                  <a:pt x="2821918" y="394923"/>
                  <a:pt x="2913017" y="383168"/>
                </a:cubicBezTo>
                <a:cubicBezTo>
                  <a:pt x="2957057" y="377485"/>
                  <a:pt x="2999584" y="362551"/>
                  <a:pt x="3043646" y="357043"/>
                </a:cubicBezTo>
                <a:cubicBezTo>
                  <a:pt x="3078480" y="352689"/>
                  <a:pt x="3113432" y="349188"/>
                  <a:pt x="3148149" y="343980"/>
                </a:cubicBezTo>
                <a:cubicBezTo>
                  <a:pt x="3200535" y="336122"/>
                  <a:pt x="3251948" y="319189"/>
                  <a:pt x="3304903" y="317854"/>
                </a:cubicBezTo>
                <a:cubicBezTo>
                  <a:pt x="3770684" y="306111"/>
                  <a:pt x="4236731" y="310177"/>
                  <a:pt x="4702629" y="304791"/>
                </a:cubicBezTo>
                <a:lnTo>
                  <a:pt x="6035040" y="278666"/>
                </a:lnTo>
                <a:cubicBezTo>
                  <a:pt x="6466331" y="287651"/>
                  <a:pt x="6620622" y="303250"/>
                  <a:pt x="7001692" y="278666"/>
                </a:cubicBezTo>
                <a:cubicBezTo>
                  <a:pt x="7023848" y="277237"/>
                  <a:pt x="7045332" y="270419"/>
                  <a:pt x="7067006" y="265603"/>
                </a:cubicBezTo>
                <a:cubicBezTo>
                  <a:pt x="7118352" y="254193"/>
                  <a:pt x="7129411" y="247357"/>
                  <a:pt x="7184572" y="239477"/>
                </a:cubicBezTo>
                <a:cubicBezTo>
                  <a:pt x="7254077" y="229548"/>
                  <a:pt x="7393577" y="213351"/>
                  <a:pt x="7393577" y="213351"/>
                </a:cubicBezTo>
                <a:lnTo>
                  <a:pt x="8321040" y="226414"/>
                </a:lnTo>
                <a:lnTo>
                  <a:pt x="8164286" y="278666"/>
                </a:lnTo>
                <a:cubicBezTo>
                  <a:pt x="8081555" y="283020"/>
                  <a:pt x="7998431" y="282579"/>
                  <a:pt x="7916092" y="291728"/>
                </a:cubicBezTo>
                <a:cubicBezTo>
                  <a:pt x="7880405" y="295693"/>
                  <a:pt x="7846798" y="310812"/>
                  <a:pt x="7811589" y="317854"/>
                </a:cubicBezTo>
                <a:cubicBezTo>
                  <a:pt x="7738453" y="332481"/>
                  <a:pt x="7631268" y="338324"/>
                  <a:pt x="7563394" y="343980"/>
                </a:cubicBezTo>
                <a:cubicBezTo>
                  <a:pt x="7520965" y="356709"/>
                  <a:pt x="7423880" y="390291"/>
                  <a:pt x="7367452" y="396231"/>
                </a:cubicBezTo>
                <a:cubicBezTo>
                  <a:pt x="7306672" y="402629"/>
                  <a:pt x="7245532" y="404940"/>
                  <a:pt x="7184572" y="409294"/>
                </a:cubicBezTo>
                <a:cubicBezTo>
                  <a:pt x="7162800" y="422357"/>
                  <a:pt x="7141966" y="437128"/>
                  <a:pt x="7119257" y="448483"/>
                </a:cubicBezTo>
                <a:cubicBezTo>
                  <a:pt x="7106941" y="454641"/>
                  <a:pt x="7092385" y="455388"/>
                  <a:pt x="7080069" y="461546"/>
                </a:cubicBezTo>
                <a:cubicBezTo>
                  <a:pt x="7066027" y="468567"/>
                  <a:pt x="7052941" y="477620"/>
                  <a:pt x="7040880" y="487671"/>
                </a:cubicBezTo>
                <a:cubicBezTo>
                  <a:pt x="7026688" y="499498"/>
                  <a:pt x="7018215" y="518598"/>
                  <a:pt x="7001692" y="526860"/>
                </a:cubicBezTo>
                <a:cubicBezTo>
                  <a:pt x="6981833" y="536789"/>
                  <a:pt x="6957917" y="534538"/>
                  <a:pt x="6936377" y="539923"/>
                </a:cubicBezTo>
                <a:cubicBezTo>
                  <a:pt x="6923019" y="543263"/>
                  <a:pt x="6910429" y="549203"/>
                  <a:pt x="6897189" y="552986"/>
                </a:cubicBezTo>
                <a:cubicBezTo>
                  <a:pt x="6879926" y="557918"/>
                  <a:pt x="6862354" y="561694"/>
                  <a:pt x="6844937" y="566048"/>
                </a:cubicBezTo>
                <a:cubicBezTo>
                  <a:pt x="6733115" y="677873"/>
                  <a:pt x="6863369" y="565190"/>
                  <a:pt x="6531429" y="618300"/>
                </a:cubicBezTo>
                <a:cubicBezTo>
                  <a:pt x="6509931" y="621740"/>
                  <a:pt x="6498209" y="646915"/>
                  <a:pt x="6479177" y="657488"/>
                </a:cubicBezTo>
                <a:cubicBezTo>
                  <a:pt x="6458679" y="668876"/>
                  <a:pt x="6436275" y="676718"/>
                  <a:pt x="6413863" y="683614"/>
                </a:cubicBezTo>
                <a:cubicBezTo>
                  <a:pt x="6269908" y="727908"/>
                  <a:pt x="6118744" y="736511"/>
                  <a:pt x="5969726" y="748928"/>
                </a:cubicBezTo>
                <a:cubicBezTo>
                  <a:pt x="5800627" y="816569"/>
                  <a:pt x="5972567" y="755104"/>
                  <a:pt x="5603966" y="801180"/>
                </a:cubicBezTo>
                <a:lnTo>
                  <a:pt x="5499463" y="814243"/>
                </a:lnTo>
                <a:cubicBezTo>
                  <a:pt x="5438449" y="822563"/>
                  <a:pt x="5377937" y="835109"/>
                  <a:pt x="5316583" y="840368"/>
                </a:cubicBezTo>
                <a:cubicBezTo>
                  <a:pt x="5225374" y="848186"/>
                  <a:pt x="5133703" y="849077"/>
                  <a:pt x="5042263" y="853431"/>
                </a:cubicBezTo>
                <a:lnTo>
                  <a:pt x="3644537" y="840368"/>
                </a:lnTo>
                <a:cubicBezTo>
                  <a:pt x="3609432" y="840368"/>
                  <a:pt x="3574787" y="848466"/>
                  <a:pt x="3540034" y="853431"/>
                </a:cubicBezTo>
                <a:cubicBezTo>
                  <a:pt x="3513762" y="857184"/>
                  <a:pt x="3375219" y="873535"/>
                  <a:pt x="3317966" y="892620"/>
                </a:cubicBezTo>
                <a:cubicBezTo>
                  <a:pt x="3295721" y="900035"/>
                  <a:pt x="3275814" y="915089"/>
                  <a:pt x="3252652" y="918746"/>
                </a:cubicBezTo>
                <a:cubicBezTo>
                  <a:pt x="3192285" y="928278"/>
                  <a:pt x="3130732" y="927454"/>
                  <a:pt x="3069772" y="931808"/>
                </a:cubicBezTo>
                <a:cubicBezTo>
                  <a:pt x="2960725" y="953617"/>
                  <a:pt x="2947067" y="958001"/>
                  <a:pt x="2795452" y="970997"/>
                </a:cubicBezTo>
                <a:cubicBezTo>
                  <a:pt x="2712908" y="978072"/>
                  <a:pt x="2629989" y="979706"/>
                  <a:pt x="2547257" y="984060"/>
                </a:cubicBezTo>
                <a:lnTo>
                  <a:pt x="2142309" y="970997"/>
                </a:lnTo>
                <a:cubicBezTo>
                  <a:pt x="2119165" y="969868"/>
                  <a:pt x="1922972" y="948478"/>
                  <a:pt x="1894114" y="944871"/>
                </a:cubicBezTo>
                <a:cubicBezTo>
                  <a:pt x="1863562" y="941052"/>
                  <a:pt x="1833459" y="932334"/>
                  <a:pt x="1802674" y="931808"/>
                </a:cubicBezTo>
                <a:lnTo>
                  <a:pt x="365760" y="918746"/>
                </a:lnTo>
                <a:lnTo>
                  <a:pt x="248194" y="879557"/>
                </a:lnTo>
                <a:cubicBezTo>
                  <a:pt x="235131" y="875203"/>
                  <a:pt x="221899" y="871329"/>
                  <a:pt x="209006" y="866494"/>
                </a:cubicBezTo>
                <a:lnTo>
                  <a:pt x="104503" y="827306"/>
                </a:lnTo>
                <a:cubicBezTo>
                  <a:pt x="78568" y="818044"/>
                  <a:pt x="26126" y="801180"/>
                  <a:pt x="26126" y="801180"/>
                </a:cubicBezTo>
                <a:lnTo>
                  <a:pt x="39189" y="801180"/>
                </a:lnTo>
                <a:cubicBezTo>
                  <a:pt x="43543" y="761991"/>
                  <a:pt x="55990" y="722866"/>
                  <a:pt x="52252" y="683614"/>
                </a:cubicBezTo>
                <a:cubicBezTo>
                  <a:pt x="47146" y="629997"/>
                  <a:pt x="13063" y="526860"/>
                  <a:pt x="13063" y="526860"/>
                </a:cubicBezTo>
                <a:cubicBezTo>
                  <a:pt x="8709" y="474609"/>
                  <a:pt x="0" y="422538"/>
                  <a:pt x="0" y="370106"/>
                </a:cubicBezTo>
                <a:cubicBezTo>
                  <a:pt x="0" y="252459"/>
                  <a:pt x="9270" y="134993"/>
                  <a:pt x="13063" y="17408"/>
                </a:cubicBezTo>
                <a:cubicBezTo>
                  <a:pt x="13625" y="0"/>
                  <a:pt x="13063" y="6523"/>
                  <a:pt x="13063" y="434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467544" y="1275181"/>
            <a:ext cx="2595753" cy="3073032"/>
          </a:xfrm>
          <a:custGeom>
            <a:avLst/>
            <a:gdLst>
              <a:gd name="connsiteX0" fmla="*/ 1315593 w 2595753"/>
              <a:gd name="connsiteY0" fmla="*/ 0 h 3073032"/>
              <a:gd name="connsiteX1" fmla="*/ 1119650 w 2595753"/>
              <a:gd name="connsiteY1" fmla="*/ 39189 h 3073032"/>
              <a:gd name="connsiteX2" fmla="*/ 1106587 w 2595753"/>
              <a:gd name="connsiteY2" fmla="*/ 78377 h 3073032"/>
              <a:gd name="connsiteX3" fmla="*/ 1080461 w 2595753"/>
              <a:gd name="connsiteY3" fmla="*/ 130629 h 3073032"/>
              <a:gd name="connsiteX4" fmla="*/ 1067399 w 2595753"/>
              <a:gd name="connsiteY4" fmla="*/ 287383 h 3073032"/>
              <a:gd name="connsiteX5" fmla="*/ 832267 w 2595753"/>
              <a:gd name="connsiteY5" fmla="*/ 300446 h 3073032"/>
              <a:gd name="connsiteX6" fmla="*/ 714701 w 2595753"/>
              <a:gd name="connsiteY6" fmla="*/ 391886 h 3073032"/>
              <a:gd name="connsiteX7" fmla="*/ 675513 w 2595753"/>
              <a:gd name="connsiteY7" fmla="*/ 418011 h 3073032"/>
              <a:gd name="connsiteX8" fmla="*/ 636324 w 2595753"/>
              <a:gd name="connsiteY8" fmla="*/ 457200 h 3073032"/>
              <a:gd name="connsiteX9" fmla="*/ 584073 w 2595753"/>
              <a:gd name="connsiteY9" fmla="*/ 470263 h 3073032"/>
              <a:gd name="connsiteX10" fmla="*/ 414256 w 2595753"/>
              <a:gd name="connsiteY10" fmla="*/ 522514 h 3073032"/>
              <a:gd name="connsiteX11" fmla="*/ 309753 w 2595753"/>
              <a:gd name="connsiteY11" fmla="*/ 613954 h 3073032"/>
              <a:gd name="connsiteX12" fmla="*/ 322816 w 2595753"/>
              <a:gd name="connsiteY12" fmla="*/ 731520 h 3073032"/>
              <a:gd name="connsiteX13" fmla="*/ 335879 w 2595753"/>
              <a:gd name="connsiteY13" fmla="*/ 770709 h 3073032"/>
              <a:gd name="connsiteX14" fmla="*/ 348941 w 2595753"/>
              <a:gd name="connsiteY14" fmla="*/ 1031966 h 3073032"/>
              <a:gd name="connsiteX15" fmla="*/ 388130 w 2595753"/>
              <a:gd name="connsiteY15" fmla="*/ 1071154 h 3073032"/>
              <a:gd name="connsiteX16" fmla="*/ 453444 w 2595753"/>
              <a:gd name="connsiteY16" fmla="*/ 1162594 h 3073032"/>
              <a:gd name="connsiteX17" fmla="*/ 414256 w 2595753"/>
              <a:gd name="connsiteY17" fmla="*/ 1254034 h 3073032"/>
              <a:gd name="connsiteX18" fmla="*/ 375067 w 2595753"/>
              <a:gd name="connsiteY18" fmla="*/ 1280160 h 3073032"/>
              <a:gd name="connsiteX19" fmla="*/ 362004 w 2595753"/>
              <a:gd name="connsiteY19" fmla="*/ 1319349 h 3073032"/>
              <a:gd name="connsiteX20" fmla="*/ 335879 w 2595753"/>
              <a:gd name="connsiteY20" fmla="*/ 1489166 h 3073032"/>
              <a:gd name="connsiteX21" fmla="*/ 296690 w 2595753"/>
              <a:gd name="connsiteY21" fmla="*/ 1541417 h 3073032"/>
              <a:gd name="connsiteX22" fmla="*/ 244439 w 2595753"/>
              <a:gd name="connsiteY22" fmla="*/ 1737360 h 3073032"/>
              <a:gd name="connsiteX23" fmla="*/ 270564 w 2595753"/>
              <a:gd name="connsiteY23" fmla="*/ 1854926 h 3073032"/>
              <a:gd name="connsiteX24" fmla="*/ 362004 w 2595753"/>
              <a:gd name="connsiteY24" fmla="*/ 1946366 h 3073032"/>
              <a:gd name="connsiteX25" fmla="*/ 244439 w 2595753"/>
              <a:gd name="connsiteY25" fmla="*/ 2050869 h 3073032"/>
              <a:gd name="connsiteX26" fmla="*/ 61559 w 2595753"/>
              <a:gd name="connsiteY26" fmla="*/ 2181497 h 3073032"/>
              <a:gd name="connsiteX27" fmla="*/ 22370 w 2595753"/>
              <a:gd name="connsiteY27" fmla="*/ 2299063 h 3073032"/>
              <a:gd name="connsiteX28" fmla="*/ 9307 w 2595753"/>
              <a:gd name="connsiteY28" fmla="*/ 2338251 h 3073032"/>
              <a:gd name="connsiteX29" fmla="*/ 22370 w 2595753"/>
              <a:gd name="connsiteY29" fmla="*/ 2534194 h 3073032"/>
              <a:gd name="connsiteX30" fmla="*/ 113810 w 2595753"/>
              <a:gd name="connsiteY30" fmla="*/ 2625634 h 3073032"/>
              <a:gd name="connsiteX31" fmla="*/ 152999 w 2595753"/>
              <a:gd name="connsiteY31" fmla="*/ 2677886 h 3073032"/>
              <a:gd name="connsiteX32" fmla="*/ 205250 w 2595753"/>
              <a:gd name="connsiteY32" fmla="*/ 2782389 h 3073032"/>
              <a:gd name="connsiteX33" fmla="*/ 257501 w 2595753"/>
              <a:gd name="connsiteY33" fmla="*/ 2821577 h 3073032"/>
              <a:gd name="connsiteX34" fmla="*/ 401193 w 2595753"/>
              <a:gd name="connsiteY34" fmla="*/ 2886891 h 3073032"/>
              <a:gd name="connsiteX35" fmla="*/ 453444 w 2595753"/>
              <a:gd name="connsiteY35" fmla="*/ 2899954 h 3073032"/>
              <a:gd name="connsiteX36" fmla="*/ 505696 w 2595753"/>
              <a:gd name="connsiteY36" fmla="*/ 2965269 h 3073032"/>
              <a:gd name="connsiteX37" fmla="*/ 597136 w 2595753"/>
              <a:gd name="connsiteY37" fmla="*/ 3017520 h 3073032"/>
              <a:gd name="connsiteX38" fmla="*/ 701639 w 2595753"/>
              <a:gd name="connsiteY38" fmla="*/ 3069771 h 3073032"/>
              <a:gd name="connsiteX39" fmla="*/ 766953 w 2595753"/>
              <a:gd name="connsiteY39" fmla="*/ 3056709 h 3073032"/>
              <a:gd name="connsiteX40" fmla="*/ 819204 w 2595753"/>
              <a:gd name="connsiteY40" fmla="*/ 2952206 h 3073032"/>
              <a:gd name="connsiteX41" fmla="*/ 871456 w 2595753"/>
              <a:gd name="connsiteY41" fmla="*/ 2886891 h 3073032"/>
              <a:gd name="connsiteX42" fmla="*/ 923707 w 2595753"/>
              <a:gd name="connsiteY42" fmla="*/ 2795451 h 3073032"/>
              <a:gd name="connsiteX43" fmla="*/ 962896 w 2595753"/>
              <a:gd name="connsiteY43" fmla="*/ 2730137 h 3073032"/>
              <a:gd name="connsiteX44" fmla="*/ 1028210 w 2595753"/>
              <a:gd name="connsiteY44" fmla="*/ 2704011 h 3073032"/>
              <a:gd name="connsiteX45" fmla="*/ 1198027 w 2595753"/>
              <a:gd name="connsiteY45" fmla="*/ 2730137 h 3073032"/>
              <a:gd name="connsiteX46" fmla="*/ 1250279 w 2595753"/>
              <a:gd name="connsiteY46" fmla="*/ 2743200 h 3073032"/>
              <a:gd name="connsiteX47" fmla="*/ 1315593 w 2595753"/>
              <a:gd name="connsiteY47" fmla="*/ 2756263 h 3073032"/>
              <a:gd name="connsiteX48" fmla="*/ 1407033 w 2595753"/>
              <a:gd name="connsiteY48" fmla="*/ 2821577 h 3073032"/>
              <a:gd name="connsiteX49" fmla="*/ 1589913 w 2595753"/>
              <a:gd name="connsiteY49" fmla="*/ 2847703 h 3073032"/>
              <a:gd name="connsiteX50" fmla="*/ 1720541 w 2595753"/>
              <a:gd name="connsiteY50" fmla="*/ 2965269 h 3073032"/>
              <a:gd name="connsiteX51" fmla="*/ 1798919 w 2595753"/>
              <a:gd name="connsiteY51" fmla="*/ 3017520 h 3073032"/>
              <a:gd name="connsiteX52" fmla="*/ 1981799 w 2595753"/>
              <a:gd name="connsiteY52" fmla="*/ 2978331 h 3073032"/>
              <a:gd name="connsiteX53" fmla="*/ 2047113 w 2595753"/>
              <a:gd name="connsiteY53" fmla="*/ 2899954 h 3073032"/>
              <a:gd name="connsiteX54" fmla="*/ 2099364 w 2595753"/>
              <a:gd name="connsiteY54" fmla="*/ 2860766 h 3073032"/>
              <a:gd name="connsiteX55" fmla="*/ 2347559 w 2595753"/>
              <a:gd name="connsiteY55" fmla="*/ 2873829 h 3073032"/>
              <a:gd name="connsiteX56" fmla="*/ 2386747 w 2595753"/>
              <a:gd name="connsiteY56" fmla="*/ 2899954 h 3073032"/>
              <a:gd name="connsiteX57" fmla="*/ 2438999 w 2595753"/>
              <a:gd name="connsiteY57" fmla="*/ 2926080 h 3073032"/>
              <a:gd name="connsiteX58" fmla="*/ 2530439 w 2595753"/>
              <a:gd name="connsiteY58" fmla="*/ 2952206 h 3073032"/>
              <a:gd name="connsiteX59" fmla="*/ 2517376 w 2595753"/>
              <a:gd name="connsiteY59" fmla="*/ 2991394 h 3073032"/>
              <a:gd name="connsiteX60" fmla="*/ 2569627 w 2595753"/>
              <a:gd name="connsiteY60" fmla="*/ 2965269 h 3073032"/>
              <a:gd name="connsiteX61" fmla="*/ 2595753 w 2595753"/>
              <a:gd name="connsiteY61" fmla="*/ 2873829 h 3073032"/>
              <a:gd name="connsiteX62" fmla="*/ 2582690 w 2595753"/>
              <a:gd name="connsiteY62" fmla="*/ 2612571 h 3073032"/>
              <a:gd name="connsiteX63" fmla="*/ 2569627 w 2595753"/>
              <a:gd name="connsiteY63" fmla="*/ 2547257 h 3073032"/>
              <a:gd name="connsiteX64" fmla="*/ 2530439 w 2595753"/>
              <a:gd name="connsiteY64" fmla="*/ 2481943 h 3073032"/>
              <a:gd name="connsiteX65" fmla="*/ 2504313 w 2595753"/>
              <a:gd name="connsiteY65" fmla="*/ 2403566 h 3073032"/>
              <a:gd name="connsiteX66" fmla="*/ 2517376 w 2595753"/>
              <a:gd name="connsiteY66" fmla="*/ 2194560 h 3073032"/>
              <a:gd name="connsiteX67" fmla="*/ 2543501 w 2595753"/>
              <a:gd name="connsiteY67" fmla="*/ 2155371 h 3073032"/>
              <a:gd name="connsiteX68" fmla="*/ 2556564 w 2595753"/>
              <a:gd name="connsiteY68" fmla="*/ 1802674 h 3073032"/>
              <a:gd name="connsiteX69" fmla="*/ 2569627 w 2595753"/>
              <a:gd name="connsiteY69" fmla="*/ 1763486 h 3073032"/>
              <a:gd name="connsiteX70" fmla="*/ 2595753 w 2595753"/>
              <a:gd name="connsiteY70" fmla="*/ 1724297 h 3073032"/>
              <a:gd name="connsiteX71" fmla="*/ 2569627 w 2595753"/>
              <a:gd name="connsiteY71" fmla="*/ 1332411 h 3073032"/>
              <a:gd name="connsiteX72" fmla="*/ 2543501 w 2595753"/>
              <a:gd name="connsiteY72" fmla="*/ 1293223 h 3073032"/>
              <a:gd name="connsiteX73" fmla="*/ 2504313 w 2595753"/>
              <a:gd name="connsiteY73" fmla="*/ 1240971 h 3073032"/>
              <a:gd name="connsiteX74" fmla="*/ 2373684 w 2595753"/>
              <a:gd name="connsiteY74" fmla="*/ 1084217 h 3073032"/>
              <a:gd name="connsiteX75" fmla="*/ 2295307 w 2595753"/>
              <a:gd name="connsiteY75" fmla="*/ 1045029 h 3073032"/>
              <a:gd name="connsiteX76" fmla="*/ 2256119 w 2595753"/>
              <a:gd name="connsiteY76" fmla="*/ 1005840 h 3073032"/>
              <a:gd name="connsiteX77" fmla="*/ 2203867 w 2595753"/>
              <a:gd name="connsiteY77" fmla="*/ 979714 h 3073032"/>
              <a:gd name="connsiteX78" fmla="*/ 2125490 w 2595753"/>
              <a:gd name="connsiteY78" fmla="*/ 927463 h 3073032"/>
              <a:gd name="connsiteX79" fmla="*/ 2099364 w 2595753"/>
              <a:gd name="connsiteY79" fmla="*/ 888274 h 3073032"/>
              <a:gd name="connsiteX80" fmla="*/ 2060176 w 2595753"/>
              <a:gd name="connsiteY80" fmla="*/ 849086 h 3073032"/>
              <a:gd name="connsiteX81" fmla="*/ 2047113 w 2595753"/>
              <a:gd name="connsiteY81" fmla="*/ 483326 h 3073032"/>
              <a:gd name="connsiteX82" fmla="*/ 2007924 w 2595753"/>
              <a:gd name="connsiteY82" fmla="*/ 444137 h 3073032"/>
              <a:gd name="connsiteX83" fmla="*/ 1877296 w 2595753"/>
              <a:gd name="connsiteY83" fmla="*/ 326571 h 3073032"/>
              <a:gd name="connsiteX84" fmla="*/ 1759730 w 2595753"/>
              <a:gd name="connsiteY84" fmla="*/ 235131 h 3073032"/>
              <a:gd name="connsiteX85" fmla="*/ 1720541 w 2595753"/>
              <a:gd name="connsiteY85" fmla="*/ 209006 h 3073032"/>
              <a:gd name="connsiteX86" fmla="*/ 1668290 w 2595753"/>
              <a:gd name="connsiteY86" fmla="*/ 182880 h 3073032"/>
              <a:gd name="connsiteX87" fmla="*/ 1629101 w 2595753"/>
              <a:gd name="connsiteY87" fmla="*/ 156754 h 3073032"/>
              <a:gd name="connsiteX88" fmla="*/ 1576850 w 2595753"/>
              <a:gd name="connsiteY88" fmla="*/ 130629 h 3073032"/>
              <a:gd name="connsiteX89" fmla="*/ 1537661 w 2595753"/>
              <a:gd name="connsiteY89" fmla="*/ 104503 h 3073032"/>
              <a:gd name="connsiteX90" fmla="*/ 1420096 w 2595753"/>
              <a:gd name="connsiteY90" fmla="*/ 65314 h 3073032"/>
              <a:gd name="connsiteX91" fmla="*/ 1354781 w 2595753"/>
              <a:gd name="connsiteY91" fmla="*/ 26126 h 3073032"/>
              <a:gd name="connsiteX92" fmla="*/ 1263341 w 2595753"/>
              <a:gd name="connsiteY92" fmla="*/ 13063 h 307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595753" h="3073032">
                <a:moveTo>
                  <a:pt x="1315593" y="0"/>
                </a:moveTo>
                <a:cubicBezTo>
                  <a:pt x="1276471" y="6520"/>
                  <a:pt x="1143554" y="27237"/>
                  <a:pt x="1119650" y="39189"/>
                </a:cubicBezTo>
                <a:cubicBezTo>
                  <a:pt x="1107334" y="45347"/>
                  <a:pt x="1112011" y="65721"/>
                  <a:pt x="1106587" y="78377"/>
                </a:cubicBezTo>
                <a:cubicBezTo>
                  <a:pt x="1098916" y="96276"/>
                  <a:pt x="1089170" y="113212"/>
                  <a:pt x="1080461" y="130629"/>
                </a:cubicBezTo>
                <a:cubicBezTo>
                  <a:pt x="1076107" y="182880"/>
                  <a:pt x="1110672" y="257775"/>
                  <a:pt x="1067399" y="287383"/>
                </a:cubicBezTo>
                <a:cubicBezTo>
                  <a:pt x="1002614" y="331710"/>
                  <a:pt x="909604" y="286996"/>
                  <a:pt x="832267" y="300446"/>
                </a:cubicBezTo>
                <a:cubicBezTo>
                  <a:pt x="784604" y="308735"/>
                  <a:pt x="747290" y="363953"/>
                  <a:pt x="714701" y="391886"/>
                </a:cubicBezTo>
                <a:cubicBezTo>
                  <a:pt x="702781" y="402103"/>
                  <a:pt x="687574" y="407961"/>
                  <a:pt x="675513" y="418011"/>
                </a:cubicBezTo>
                <a:cubicBezTo>
                  <a:pt x="661321" y="429838"/>
                  <a:pt x="652364" y="448034"/>
                  <a:pt x="636324" y="457200"/>
                </a:cubicBezTo>
                <a:cubicBezTo>
                  <a:pt x="620736" y="466107"/>
                  <a:pt x="601232" y="464983"/>
                  <a:pt x="584073" y="470263"/>
                </a:cubicBezTo>
                <a:cubicBezTo>
                  <a:pt x="389655" y="530084"/>
                  <a:pt x="532581" y="492932"/>
                  <a:pt x="414256" y="522514"/>
                </a:cubicBezTo>
                <a:cubicBezTo>
                  <a:pt x="403501" y="529684"/>
                  <a:pt x="312955" y="575535"/>
                  <a:pt x="309753" y="613954"/>
                </a:cubicBezTo>
                <a:cubicBezTo>
                  <a:pt x="306478" y="653248"/>
                  <a:pt x="316334" y="692627"/>
                  <a:pt x="322816" y="731520"/>
                </a:cubicBezTo>
                <a:cubicBezTo>
                  <a:pt x="325080" y="745102"/>
                  <a:pt x="331525" y="757646"/>
                  <a:pt x="335879" y="770709"/>
                </a:cubicBezTo>
                <a:cubicBezTo>
                  <a:pt x="340233" y="857795"/>
                  <a:pt x="334001" y="946061"/>
                  <a:pt x="348941" y="1031966"/>
                </a:cubicBezTo>
                <a:cubicBezTo>
                  <a:pt x="352106" y="1050166"/>
                  <a:pt x="376107" y="1057128"/>
                  <a:pt x="388130" y="1071154"/>
                </a:cubicBezTo>
                <a:cubicBezTo>
                  <a:pt x="412435" y="1099509"/>
                  <a:pt x="432768" y="1131579"/>
                  <a:pt x="453444" y="1162594"/>
                </a:cubicBezTo>
                <a:cubicBezTo>
                  <a:pt x="443451" y="1202566"/>
                  <a:pt x="444325" y="1223965"/>
                  <a:pt x="414256" y="1254034"/>
                </a:cubicBezTo>
                <a:cubicBezTo>
                  <a:pt x="403155" y="1265135"/>
                  <a:pt x="388130" y="1271451"/>
                  <a:pt x="375067" y="1280160"/>
                </a:cubicBezTo>
                <a:cubicBezTo>
                  <a:pt x="370713" y="1293223"/>
                  <a:pt x="364098" y="1305740"/>
                  <a:pt x="362004" y="1319349"/>
                </a:cubicBezTo>
                <a:cubicBezTo>
                  <a:pt x="359437" y="1336037"/>
                  <a:pt x="359044" y="1448626"/>
                  <a:pt x="335879" y="1489166"/>
                </a:cubicBezTo>
                <a:cubicBezTo>
                  <a:pt x="325077" y="1508069"/>
                  <a:pt x="309753" y="1524000"/>
                  <a:pt x="296690" y="1541417"/>
                </a:cubicBezTo>
                <a:cubicBezTo>
                  <a:pt x="257869" y="1657878"/>
                  <a:pt x="276538" y="1592911"/>
                  <a:pt x="244439" y="1737360"/>
                </a:cubicBezTo>
                <a:cubicBezTo>
                  <a:pt x="253147" y="1776549"/>
                  <a:pt x="256153" y="1817457"/>
                  <a:pt x="270564" y="1854926"/>
                </a:cubicBezTo>
                <a:cubicBezTo>
                  <a:pt x="287039" y="1897761"/>
                  <a:pt x="328113" y="1920947"/>
                  <a:pt x="362004" y="1946366"/>
                </a:cubicBezTo>
                <a:cubicBezTo>
                  <a:pt x="209030" y="2061096"/>
                  <a:pt x="432759" y="1889451"/>
                  <a:pt x="244439" y="2050869"/>
                </a:cubicBezTo>
                <a:cubicBezTo>
                  <a:pt x="149305" y="2132413"/>
                  <a:pt x="147724" y="2129799"/>
                  <a:pt x="61559" y="2181497"/>
                </a:cubicBezTo>
                <a:lnTo>
                  <a:pt x="22370" y="2299063"/>
                </a:lnTo>
                <a:lnTo>
                  <a:pt x="9307" y="2338251"/>
                </a:lnTo>
                <a:cubicBezTo>
                  <a:pt x="13661" y="2403565"/>
                  <a:pt x="0" y="2472676"/>
                  <a:pt x="22370" y="2534194"/>
                </a:cubicBezTo>
                <a:cubicBezTo>
                  <a:pt x="37101" y="2574704"/>
                  <a:pt x="87947" y="2591150"/>
                  <a:pt x="113810" y="2625634"/>
                </a:cubicBezTo>
                <a:cubicBezTo>
                  <a:pt x="126873" y="2643051"/>
                  <a:pt x="142029" y="2659080"/>
                  <a:pt x="152999" y="2677886"/>
                </a:cubicBezTo>
                <a:cubicBezTo>
                  <a:pt x="172623" y="2711527"/>
                  <a:pt x="174093" y="2759022"/>
                  <a:pt x="205250" y="2782389"/>
                </a:cubicBezTo>
                <a:cubicBezTo>
                  <a:pt x="222667" y="2795452"/>
                  <a:pt x="238696" y="2810607"/>
                  <a:pt x="257501" y="2821577"/>
                </a:cubicBezTo>
                <a:cubicBezTo>
                  <a:pt x="307171" y="2850551"/>
                  <a:pt x="348797" y="2871921"/>
                  <a:pt x="401193" y="2886891"/>
                </a:cubicBezTo>
                <a:cubicBezTo>
                  <a:pt x="418455" y="2891823"/>
                  <a:pt x="436027" y="2895600"/>
                  <a:pt x="453444" y="2899954"/>
                </a:cubicBezTo>
                <a:cubicBezTo>
                  <a:pt x="470861" y="2921726"/>
                  <a:pt x="485981" y="2945554"/>
                  <a:pt x="505696" y="2965269"/>
                </a:cubicBezTo>
                <a:cubicBezTo>
                  <a:pt x="529665" y="2989238"/>
                  <a:pt x="569817" y="3000445"/>
                  <a:pt x="597136" y="3017520"/>
                </a:cubicBezTo>
                <a:cubicBezTo>
                  <a:pt x="685954" y="3073032"/>
                  <a:pt x="609955" y="3046852"/>
                  <a:pt x="701639" y="3069771"/>
                </a:cubicBezTo>
                <a:cubicBezTo>
                  <a:pt x="723410" y="3065417"/>
                  <a:pt x="751254" y="3072408"/>
                  <a:pt x="766953" y="3056709"/>
                </a:cubicBezTo>
                <a:cubicBezTo>
                  <a:pt x="794492" y="3029170"/>
                  <a:pt x="794875" y="2982618"/>
                  <a:pt x="819204" y="2952206"/>
                </a:cubicBezTo>
                <a:lnTo>
                  <a:pt x="871456" y="2886891"/>
                </a:lnTo>
                <a:cubicBezTo>
                  <a:pt x="894738" y="2817047"/>
                  <a:pt x="870986" y="2874533"/>
                  <a:pt x="923707" y="2795451"/>
                </a:cubicBezTo>
                <a:cubicBezTo>
                  <a:pt x="937791" y="2774326"/>
                  <a:pt x="943788" y="2746856"/>
                  <a:pt x="962896" y="2730137"/>
                </a:cubicBezTo>
                <a:cubicBezTo>
                  <a:pt x="980543" y="2714696"/>
                  <a:pt x="1006439" y="2712720"/>
                  <a:pt x="1028210" y="2704011"/>
                </a:cubicBezTo>
                <a:cubicBezTo>
                  <a:pt x="1084816" y="2712720"/>
                  <a:pt x="1141627" y="2720184"/>
                  <a:pt x="1198027" y="2730137"/>
                </a:cubicBezTo>
                <a:cubicBezTo>
                  <a:pt x="1215707" y="2733257"/>
                  <a:pt x="1232753" y="2739305"/>
                  <a:pt x="1250279" y="2743200"/>
                </a:cubicBezTo>
                <a:cubicBezTo>
                  <a:pt x="1271953" y="2748016"/>
                  <a:pt x="1293822" y="2751909"/>
                  <a:pt x="1315593" y="2756263"/>
                </a:cubicBezTo>
                <a:cubicBezTo>
                  <a:pt x="1318598" y="2758516"/>
                  <a:pt x="1394299" y="2816802"/>
                  <a:pt x="1407033" y="2821577"/>
                </a:cubicBezTo>
                <a:cubicBezTo>
                  <a:pt x="1442058" y="2834711"/>
                  <a:pt x="1572736" y="2845794"/>
                  <a:pt x="1589913" y="2847703"/>
                </a:cubicBezTo>
                <a:cubicBezTo>
                  <a:pt x="1660538" y="2918328"/>
                  <a:pt x="1652372" y="2917551"/>
                  <a:pt x="1720541" y="2965269"/>
                </a:cubicBezTo>
                <a:cubicBezTo>
                  <a:pt x="1746264" y="2983275"/>
                  <a:pt x="1798919" y="3017520"/>
                  <a:pt x="1798919" y="3017520"/>
                </a:cubicBezTo>
                <a:cubicBezTo>
                  <a:pt x="1859879" y="3004457"/>
                  <a:pt x="1923009" y="2999080"/>
                  <a:pt x="1981799" y="2978331"/>
                </a:cubicBezTo>
                <a:cubicBezTo>
                  <a:pt x="2014871" y="2966658"/>
                  <a:pt x="2025372" y="2921695"/>
                  <a:pt x="2047113" y="2899954"/>
                </a:cubicBezTo>
                <a:cubicBezTo>
                  <a:pt x="2062508" y="2884559"/>
                  <a:pt x="2081947" y="2873829"/>
                  <a:pt x="2099364" y="2860766"/>
                </a:cubicBezTo>
                <a:cubicBezTo>
                  <a:pt x="2182096" y="2865120"/>
                  <a:pt x="2265472" y="2862636"/>
                  <a:pt x="2347559" y="2873829"/>
                </a:cubicBezTo>
                <a:cubicBezTo>
                  <a:pt x="2363114" y="2875950"/>
                  <a:pt x="2373116" y="2892165"/>
                  <a:pt x="2386747" y="2899954"/>
                </a:cubicBezTo>
                <a:cubicBezTo>
                  <a:pt x="2403654" y="2909615"/>
                  <a:pt x="2421100" y="2918409"/>
                  <a:pt x="2438999" y="2926080"/>
                </a:cubicBezTo>
                <a:cubicBezTo>
                  <a:pt x="2465237" y="2937325"/>
                  <a:pt x="2503921" y="2945577"/>
                  <a:pt x="2530439" y="2952206"/>
                </a:cubicBezTo>
                <a:cubicBezTo>
                  <a:pt x="2526085" y="2965269"/>
                  <a:pt x="2504313" y="2987040"/>
                  <a:pt x="2517376" y="2991394"/>
                </a:cubicBezTo>
                <a:cubicBezTo>
                  <a:pt x="2535849" y="2997552"/>
                  <a:pt x="2558825" y="2981471"/>
                  <a:pt x="2569627" y="2965269"/>
                </a:cubicBezTo>
                <a:cubicBezTo>
                  <a:pt x="2587211" y="2938893"/>
                  <a:pt x="2587044" y="2904309"/>
                  <a:pt x="2595753" y="2873829"/>
                </a:cubicBezTo>
                <a:cubicBezTo>
                  <a:pt x="2591399" y="2786743"/>
                  <a:pt x="2589643" y="2699488"/>
                  <a:pt x="2582690" y="2612571"/>
                </a:cubicBezTo>
                <a:cubicBezTo>
                  <a:pt x="2580919" y="2590439"/>
                  <a:pt x="2577873" y="2567872"/>
                  <a:pt x="2569627" y="2547257"/>
                </a:cubicBezTo>
                <a:cubicBezTo>
                  <a:pt x="2560198" y="2523683"/>
                  <a:pt x="2540945" y="2505057"/>
                  <a:pt x="2530439" y="2481943"/>
                </a:cubicBezTo>
                <a:cubicBezTo>
                  <a:pt x="2519043" y="2456872"/>
                  <a:pt x="2504313" y="2403566"/>
                  <a:pt x="2504313" y="2403566"/>
                </a:cubicBezTo>
                <a:cubicBezTo>
                  <a:pt x="2508667" y="2333897"/>
                  <a:pt x="2506489" y="2263510"/>
                  <a:pt x="2517376" y="2194560"/>
                </a:cubicBezTo>
                <a:cubicBezTo>
                  <a:pt x="2519825" y="2179053"/>
                  <a:pt x="2541939" y="2170993"/>
                  <a:pt x="2543501" y="2155371"/>
                </a:cubicBezTo>
                <a:cubicBezTo>
                  <a:pt x="2555207" y="2038309"/>
                  <a:pt x="2548738" y="1920060"/>
                  <a:pt x="2556564" y="1802674"/>
                </a:cubicBezTo>
                <a:cubicBezTo>
                  <a:pt x="2557480" y="1788935"/>
                  <a:pt x="2563469" y="1775802"/>
                  <a:pt x="2569627" y="1763486"/>
                </a:cubicBezTo>
                <a:cubicBezTo>
                  <a:pt x="2576648" y="1749444"/>
                  <a:pt x="2587044" y="1737360"/>
                  <a:pt x="2595753" y="1724297"/>
                </a:cubicBezTo>
                <a:cubicBezTo>
                  <a:pt x="2587044" y="1593668"/>
                  <a:pt x="2585381" y="1462378"/>
                  <a:pt x="2569627" y="1332411"/>
                </a:cubicBezTo>
                <a:cubicBezTo>
                  <a:pt x="2567738" y="1316826"/>
                  <a:pt x="2552626" y="1305998"/>
                  <a:pt x="2543501" y="1293223"/>
                </a:cubicBezTo>
                <a:cubicBezTo>
                  <a:pt x="2530847" y="1275507"/>
                  <a:pt x="2516798" y="1258807"/>
                  <a:pt x="2504313" y="1240971"/>
                </a:cubicBezTo>
                <a:cubicBezTo>
                  <a:pt x="2478852" y="1204598"/>
                  <a:pt x="2418623" y="1099197"/>
                  <a:pt x="2373684" y="1084217"/>
                </a:cubicBezTo>
                <a:cubicBezTo>
                  <a:pt x="2334411" y="1071126"/>
                  <a:pt x="2329068" y="1073163"/>
                  <a:pt x="2295307" y="1045029"/>
                </a:cubicBezTo>
                <a:cubicBezTo>
                  <a:pt x="2281115" y="1033202"/>
                  <a:pt x="2271152" y="1016578"/>
                  <a:pt x="2256119" y="1005840"/>
                </a:cubicBezTo>
                <a:cubicBezTo>
                  <a:pt x="2240273" y="994521"/>
                  <a:pt x="2219713" y="991033"/>
                  <a:pt x="2203867" y="979714"/>
                </a:cubicBezTo>
                <a:cubicBezTo>
                  <a:pt x="2118248" y="918558"/>
                  <a:pt x="2209555" y="955485"/>
                  <a:pt x="2125490" y="927463"/>
                </a:cubicBezTo>
                <a:cubicBezTo>
                  <a:pt x="2116781" y="914400"/>
                  <a:pt x="2109415" y="900335"/>
                  <a:pt x="2099364" y="888274"/>
                </a:cubicBezTo>
                <a:cubicBezTo>
                  <a:pt x="2087538" y="874082"/>
                  <a:pt x="2062540" y="867408"/>
                  <a:pt x="2060176" y="849086"/>
                </a:cubicBezTo>
                <a:cubicBezTo>
                  <a:pt x="2044564" y="728091"/>
                  <a:pt x="2062725" y="604321"/>
                  <a:pt x="2047113" y="483326"/>
                </a:cubicBezTo>
                <a:cubicBezTo>
                  <a:pt x="2044749" y="465004"/>
                  <a:pt x="2021950" y="456160"/>
                  <a:pt x="2007924" y="444137"/>
                </a:cubicBezTo>
                <a:cubicBezTo>
                  <a:pt x="1864752" y="321418"/>
                  <a:pt x="2075205" y="524480"/>
                  <a:pt x="1877296" y="326571"/>
                </a:cubicBezTo>
                <a:cubicBezTo>
                  <a:pt x="1815911" y="265186"/>
                  <a:pt x="1853467" y="297622"/>
                  <a:pt x="1759730" y="235131"/>
                </a:cubicBezTo>
                <a:cubicBezTo>
                  <a:pt x="1746667" y="226422"/>
                  <a:pt x="1734583" y="216027"/>
                  <a:pt x="1720541" y="209006"/>
                </a:cubicBezTo>
                <a:cubicBezTo>
                  <a:pt x="1703124" y="200297"/>
                  <a:pt x="1685197" y="192541"/>
                  <a:pt x="1668290" y="182880"/>
                </a:cubicBezTo>
                <a:cubicBezTo>
                  <a:pt x="1654659" y="175091"/>
                  <a:pt x="1642732" y="164543"/>
                  <a:pt x="1629101" y="156754"/>
                </a:cubicBezTo>
                <a:cubicBezTo>
                  <a:pt x="1612194" y="147093"/>
                  <a:pt x="1593757" y="140290"/>
                  <a:pt x="1576850" y="130629"/>
                </a:cubicBezTo>
                <a:cubicBezTo>
                  <a:pt x="1563219" y="122840"/>
                  <a:pt x="1552091" y="110688"/>
                  <a:pt x="1537661" y="104503"/>
                </a:cubicBezTo>
                <a:cubicBezTo>
                  <a:pt x="1363020" y="29656"/>
                  <a:pt x="1632221" y="171376"/>
                  <a:pt x="1420096" y="65314"/>
                </a:cubicBezTo>
                <a:cubicBezTo>
                  <a:pt x="1397387" y="53959"/>
                  <a:pt x="1377982" y="36438"/>
                  <a:pt x="1354781" y="26126"/>
                </a:cubicBezTo>
                <a:cubicBezTo>
                  <a:pt x="1318260" y="9895"/>
                  <a:pt x="1299816" y="13063"/>
                  <a:pt x="1263341" y="13063"/>
                </a:cubicBezTo>
              </a:path>
            </a:pathLst>
          </a:cu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1835696" y="2996952"/>
            <a:ext cx="624969" cy="940526"/>
          </a:xfrm>
          <a:custGeom>
            <a:avLst/>
            <a:gdLst>
              <a:gd name="connsiteX0" fmla="*/ 0 w 624969"/>
              <a:gd name="connsiteY0" fmla="*/ 940526 h 940526"/>
              <a:gd name="connsiteX1" fmla="*/ 26126 w 624969"/>
              <a:gd name="connsiteY1" fmla="*/ 796835 h 940526"/>
              <a:gd name="connsiteX2" fmla="*/ 39189 w 624969"/>
              <a:gd name="connsiteY2" fmla="*/ 692332 h 940526"/>
              <a:gd name="connsiteX3" fmla="*/ 78377 w 624969"/>
              <a:gd name="connsiteY3" fmla="*/ 561703 h 940526"/>
              <a:gd name="connsiteX4" fmla="*/ 104503 w 624969"/>
              <a:gd name="connsiteY4" fmla="*/ 470263 h 940526"/>
              <a:gd name="connsiteX5" fmla="*/ 156754 w 624969"/>
              <a:gd name="connsiteY5" fmla="*/ 391886 h 940526"/>
              <a:gd name="connsiteX6" fmla="*/ 222069 w 624969"/>
              <a:gd name="connsiteY6" fmla="*/ 326572 h 940526"/>
              <a:gd name="connsiteX7" fmla="*/ 300446 w 624969"/>
              <a:gd name="connsiteY7" fmla="*/ 313509 h 940526"/>
              <a:gd name="connsiteX8" fmla="*/ 457200 w 624969"/>
              <a:gd name="connsiteY8" fmla="*/ 274320 h 940526"/>
              <a:gd name="connsiteX9" fmla="*/ 535577 w 624969"/>
              <a:gd name="connsiteY9" fmla="*/ 209006 h 940526"/>
              <a:gd name="connsiteX10" fmla="*/ 600892 w 624969"/>
              <a:gd name="connsiteY10" fmla="*/ 143692 h 940526"/>
              <a:gd name="connsiteX11" fmla="*/ 613954 w 624969"/>
              <a:gd name="connsiteY11" fmla="*/ 0 h 94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4969" h="940526">
                <a:moveTo>
                  <a:pt x="0" y="940526"/>
                </a:moveTo>
                <a:cubicBezTo>
                  <a:pt x="11252" y="884265"/>
                  <a:pt x="17769" y="855330"/>
                  <a:pt x="26126" y="796835"/>
                </a:cubicBezTo>
                <a:cubicBezTo>
                  <a:pt x="31091" y="762082"/>
                  <a:pt x="32304" y="726756"/>
                  <a:pt x="39189" y="692332"/>
                </a:cubicBezTo>
                <a:cubicBezTo>
                  <a:pt x="56906" y="603747"/>
                  <a:pt x="60585" y="623974"/>
                  <a:pt x="78377" y="561703"/>
                </a:cubicBezTo>
                <a:cubicBezTo>
                  <a:pt x="82356" y="547777"/>
                  <a:pt x="95291" y="486844"/>
                  <a:pt x="104503" y="470263"/>
                </a:cubicBezTo>
                <a:cubicBezTo>
                  <a:pt x="119752" y="442815"/>
                  <a:pt x="139337" y="418012"/>
                  <a:pt x="156754" y="391886"/>
                </a:cubicBezTo>
                <a:cubicBezTo>
                  <a:pt x="176659" y="362029"/>
                  <a:pt x="184747" y="339013"/>
                  <a:pt x="222069" y="326572"/>
                </a:cubicBezTo>
                <a:cubicBezTo>
                  <a:pt x="247196" y="318196"/>
                  <a:pt x="274320" y="317863"/>
                  <a:pt x="300446" y="313509"/>
                </a:cubicBezTo>
                <a:cubicBezTo>
                  <a:pt x="403950" y="279007"/>
                  <a:pt x="351659" y="291910"/>
                  <a:pt x="457200" y="274320"/>
                </a:cubicBezTo>
                <a:cubicBezTo>
                  <a:pt x="495736" y="248630"/>
                  <a:pt x="504143" y="246727"/>
                  <a:pt x="535577" y="209006"/>
                </a:cubicBezTo>
                <a:cubicBezTo>
                  <a:pt x="590004" y="143694"/>
                  <a:pt x="529048" y="191588"/>
                  <a:pt x="600892" y="143692"/>
                </a:cubicBezTo>
                <a:cubicBezTo>
                  <a:pt x="624969" y="71456"/>
                  <a:pt x="613954" y="118273"/>
                  <a:pt x="613954" y="0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910828" y="2416629"/>
            <a:ext cx="643652" cy="927462"/>
          </a:xfrm>
          <a:custGeom>
            <a:avLst/>
            <a:gdLst>
              <a:gd name="connsiteX0" fmla="*/ 643652 w 643652"/>
              <a:gd name="connsiteY0" fmla="*/ 927462 h 927462"/>
              <a:gd name="connsiteX1" fmla="*/ 617526 w 643652"/>
              <a:gd name="connsiteY1" fmla="*/ 862148 h 927462"/>
              <a:gd name="connsiteX2" fmla="*/ 578338 w 643652"/>
              <a:gd name="connsiteY2" fmla="*/ 731520 h 927462"/>
              <a:gd name="connsiteX3" fmla="*/ 539149 w 643652"/>
              <a:gd name="connsiteY3" fmla="*/ 692331 h 927462"/>
              <a:gd name="connsiteX4" fmla="*/ 526086 w 643652"/>
              <a:gd name="connsiteY4" fmla="*/ 653142 h 927462"/>
              <a:gd name="connsiteX5" fmla="*/ 513023 w 643652"/>
              <a:gd name="connsiteY5" fmla="*/ 587828 h 927462"/>
              <a:gd name="connsiteX6" fmla="*/ 473835 w 643652"/>
              <a:gd name="connsiteY6" fmla="*/ 548640 h 927462"/>
              <a:gd name="connsiteX7" fmla="*/ 460772 w 643652"/>
              <a:gd name="connsiteY7" fmla="*/ 509451 h 927462"/>
              <a:gd name="connsiteX8" fmla="*/ 434646 w 643652"/>
              <a:gd name="connsiteY8" fmla="*/ 300445 h 927462"/>
              <a:gd name="connsiteX9" fmla="*/ 421583 w 643652"/>
              <a:gd name="connsiteY9" fmla="*/ 261257 h 927462"/>
              <a:gd name="connsiteX10" fmla="*/ 382395 w 643652"/>
              <a:gd name="connsiteY10" fmla="*/ 156754 h 927462"/>
              <a:gd name="connsiteX11" fmla="*/ 343206 w 643652"/>
              <a:gd name="connsiteY11" fmla="*/ 130628 h 927462"/>
              <a:gd name="connsiteX12" fmla="*/ 147263 w 643652"/>
              <a:gd name="connsiteY12" fmla="*/ 78377 h 927462"/>
              <a:gd name="connsiteX13" fmla="*/ 108075 w 643652"/>
              <a:gd name="connsiteY13" fmla="*/ 52251 h 927462"/>
              <a:gd name="connsiteX14" fmla="*/ 3572 w 643652"/>
              <a:gd name="connsiteY14" fmla="*/ 0 h 9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3652" h="927462">
                <a:moveTo>
                  <a:pt x="643652" y="927462"/>
                </a:moveTo>
                <a:cubicBezTo>
                  <a:pt x="634943" y="905691"/>
                  <a:pt x="624264" y="884608"/>
                  <a:pt x="617526" y="862148"/>
                </a:cubicBezTo>
                <a:cubicBezTo>
                  <a:pt x="599781" y="803000"/>
                  <a:pt x="612796" y="786654"/>
                  <a:pt x="578338" y="731520"/>
                </a:cubicBezTo>
                <a:cubicBezTo>
                  <a:pt x="568547" y="715854"/>
                  <a:pt x="552212" y="705394"/>
                  <a:pt x="539149" y="692331"/>
                </a:cubicBezTo>
                <a:cubicBezTo>
                  <a:pt x="534795" y="679268"/>
                  <a:pt x="529426" y="666500"/>
                  <a:pt x="526086" y="653142"/>
                </a:cubicBezTo>
                <a:cubicBezTo>
                  <a:pt x="520701" y="631602"/>
                  <a:pt x="522952" y="607687"/>
                  <a:pt x="513023" y="587828"/>
                </a:cubicBezTo>
                <a:cubicBezTo>
                  <a:pt x="504761" y="571305"/>
                  <a:pt x="486898" y="561703"/>
                  <a:pt x="473835" y="548640"/>
                </a:cubicBezTo>
                <a:cubicBezTo>
                  <a:pt x="469481" y="535577"/>
                  <a:pt x="463036" y="523033"/>
                  <a:pt x="460772" y="509451"/>
                </a:cubicBezTo>
                <a:cubicBezTo>
                  <a:pt x="442660" y="400780"/>
                  <a:pt x="454573" y="400077"/>
                  <a:pt x="434646" y="300445"/>
                </a:cubicBezTo>
                <a:cubicBezTo>
                  <a:pt x="431946" y="286943"/>
                  <a:pt x="425366" y="274497"/>
                  <a:pt x="421583" y="261257"/>
                </a:cubicBezTo>
                <a:cubicBezTo>
                  <a:pt x="410883" y="223806"/>
                  <a:pt x="408866" y="188519"/>
                  <a:pt x="382395" y="156754"/>
                </a:cubicBezTo>
                <a:cubicBezTo>
                  <a:pt x="372344" y="144693"/>
                  <a:pt x="356269" y="139337"/>
                  <a:pt x="343206" y="130628"/>
                </a:cubicBezTo>
                <a:cubicBezTo>
                  <a:pt x="281268" y="37720"/>
                  <a:pt x="348360" y="116083"/>
                  <a:pt x="147263" y="78377"/>
                </a:cubicBezTo>
                <a:cubicBezTo>
                  <a:pt x="131832" y="75484"/>
                  <a:pt x="122421" y="58627"/>
                  <a:pt x="108075" y="52251"/>
                </a:cubicBezTo>
                <a:cubicBezTo>
                  <a:pt x="0" y="4217"/>
                  <a:pt x="57227" y="53653"/>
                  <a:pt x="3572" y="0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1345474" y="2181497"/>
            <a:ext cx="78377" cy="705394"/>
          </a:xfrm>
          <a:custGeom>
            <a:avLst/>
            <a:gdLst>
              <a:gd name="connsiteX0" fmla="*/ 0 w 78377"/>
              <a:gd name="connsiteY0" fmla="*/ 705394 h 705394"/>
              <a:gd name="connsiteX1" fmla="*/ 13063 w 78377"/>
              <a:gd name="connsiteY1" fmla="*/ 640080 h 705394"/>
              <a:gd name="connsiteX2" fmla="*/ 65315 w 78377"/>
              <a:gd name="connsiteY2" fmla="*/ 548640 h 705394"/>
              <a:gd name="connsiteX3" fmla="*/ 52252 w 78377"/>
              <a:gd name="connsiteY3" fmla="*/ 300446 h 705394"/>
              <a:gd name="connsiteX4" fmla="*/ 26126 w 78377"/>
              <a:gd name="connsiteY4" fmla="*/ 195943 h 705394"/>
              <a:gd name="connsiteX5" fmla="*/ 13063 w 78377"/>
              <a:gd name="connsiteY5" fmla="*/ 130629 h 705394"/>
              <a:gd name="connsiteX6" fmla="*/ 26126 w 78377"/>
              <a:gd name="connsiteY6" fmla="*/ 52252 h 705394"/>
              <a:gd name="connsiteX7" fmla="*/ 65315 w 78377"/>
              <a:gd name="connsiteY7" fmla="*/ 13063 h 705394"/>
              <a:gd name="connsiteX8" fmla="*/ 78377 w 78377"/>
              <a:gd name="connsiteY8" fmla="*/ 0 h 70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377" h="705394">
                <a:moveTo>
                  <a:pt x="0" y="705394"/>
                </a:moveTo>
                <a:cubicBezTo>
                  <a:pt x="4354" y="683623"/>
                  <a:pt x="6042" y="661143"/>
                  <a:pt x="13063" y="640080"/>
                </a:cubicBezTo>
                <a:cubicBezTo>
                  <a:pt x="24112" y="606935"/>
                  <a:pt x="46204" y="577306"/>
                  <a:pt x="65315" y="548640"/>
                </a:cubicBezTo>
                <a:cubicBezTo>
                  <a:pt x="60961" y="465909"/>
                  <a:pt x="61401" y="382785"/>
                  <a:pt x="52252" y="300446"/>
                </a:cubicBezTo>
                <a:cubicBezTo>
                  <a:pt x="48287" y="264759"/>
                  <a:pt x="33168" y="231152"/>
                  <a:pt x="26126" y="195943"/>
                </a:cubicBezTo>
                <a:lnTo>
                  <a:pt x="13063" y="130629"/>
                </a:lnTo>
                <a:cubicBezTo>
                  <a:pt x="17417" y="104503"/>
                  <a:pt x="15369" y="76455"/>
                  <a:pt x="26126" y="52252"/>
                </a:cubicBezTo>
                <a:cubicBezTo>
                  <a:pt x="33629" y="35370"/>
                  <a:pt x="52252" y="26126"/>
                  <a:pt x="65315" y="13063"/>
                </a:cubicBezTo>
                <a:lnTo>
                  <a:pt x="78377" y="0"/>
                </a:ln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600891" y="3775166"/>
            <a:ext cx="1045029" cy="365760"/>
          </a:xfrm>
          <a:custGeom>
            <a:avLst/>
            <a:gdLst>
              <a:gd name="connsiteX0" fmla="*/ 1045029 w 1045029"/>
              <a:gd name="connsiteY0" fmla="*/ 365760 h 365760"/>
              <a:gd name="connsiteX1" fmla="*/ 979715 w 1045029"/>
              <a:gd name="connsiteY1" fmla="*/ 287383 h 365760"/>
              <a:gd name="connsiteX2" fmla="*/ 966652 w 1045029"/>
              <a:gd name="connsiteY2" fmla="*/ 248194 h 365760"/>
              <a:gd name="connsiteX3" fmla="*/ 927463 w 1045029"/>
              <a:gd name="connsiteY3" fmla="*/ 182880 h 365760"/>
              <a:gd name="connsiteX4" fmla="*/ 914400 w 1045029"/>
              <a:gd name="connsiteY4" fmla="*/ 130628 h 365760"/>
              <a:gd name="connsiteX5" fmla="*/ 836023 w 1045029"/>
              <a:gd name="connsiteY5" fmla="*/ 52251 h 365760"/>
              <a:gd name="connsiteX6" fmla="*/ 796835 w 1045029"/>
              <a:gd name="connsiteY6" fmla="*/ 39188 h 365760"/>
              <a:gd name="connsiteX7" fmla="*/ 757646 w 1045029"/>
              <a:gd name="connsiteY7" fmla="*/ 13063 h 365760"/>
              <a:gd name="connsiteX8" fmla="*/ 522515 w 1045029"/>
              <a:gd name="connsiteY8" fmla="*/ 0 h 365760"/>
              <a:gd name="connsiteX9" fmla="*/ 287383 w 1045029"/>
              <a:gd name="connsiteY9" fmla="*/ 13063 h 365760"/>
              <a:gd name="connsiteX10" fmla="*/ 248195 w 1045029"/>
              <a:gd name="connsiteY10" fmla="*/ 39188 h 365760"/>
              <a:gd name="connsiteX11" fmla="*/ 209006 w 1045029"/>
              <a:gd name="connsiteY11" fmla="*/ 52251 h 365760"/>
              <a:gd name="connsiteX12" fmla="*/ 182880 w 1045029"/>
              <a:gd name="connsiteY12" fmla="*/ 91440 h 365760"/>
              <a:gd name="connsiteX13" fmla="*/ 117566 w 1045029"/>
              <a:gd name="connsiteY13" fmla="*/ 169817 h 365760"/>
              <a:gd name="connsiteX14" fmla="*/ 65315 w 1045029"/>
              <a:gd name="connsiteY14" fmla="*/ 287383 h 365760"/>
              <a:gd name="connsiteX15" fmla="*/ 13063 w 1045029"/>
              <a:gd name="connsiteY15" fmla="*/ 313508 h 365760"/>
              <a:gd name="connsiteX16" fmla="*/ 0 w 1045029"/>
              <a:gd name="connsiteY16" fmla="*/ 326571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45029" h="365760">
                <a:moveTo>
                  <a:pt x="1045029" y="365760"/>
                </a:moveTo>
                <a:cubicBezTo>
                  <a:pt x="1023258" y="339634"/>
                  <a:pt x="998579" y="315679"/>
                  <a:pt x="979715" y="287383"/>
                </a:cubicBezTo>
                <a:cubicBezTo>
                  <a:pt x="972077" y="275926"/>
                  <a:pt x="972810" y="260510"/>
                  <a:pt x="966652" y="248194"/>
                </a:cubicBezTo>
                <a:cubicBezTo>
                  <a:pt x="955297" y="225485"/>
                  <a:pt x="940526" y="204651"/>
                  <a:pt x="927463" y="182880"/>
                </a:cubicBezTo>
                <a:cubicBezTo>
                  <a:pt x="923109" y="165463"/>
                  <a:pt x="921472" y="147130"/>
                  <a:pt x="914400" y="130628"/>
                </a:cubicBezTo>
                <a:cubicBezTo>
                  <a:pt x="899003" y="94701"/>
                  <a:pt x="869209" y="71215"/>
                  <a:pt x="836023" y="52251"/>
                </a:cubicBezTo>
                <a:cubicBezTo>
                  <a:pt x="824068" y="45419"/>
                  <a:pt x="809151" y="45346"/>
                  <a:pt x="796835" y="39188"/>
                </a:cubicBezTo>
                <a:cubicBezTo>
                  <a:pt x="782793" y="32167"/>
                  <a:pt x="773188" y="15283"/>
                  <a:pt x="757646" y="13063"/>
                </a:cubicBezTo>
                <a:cubicBezTo>
                  <a:pt x="679937" y="1962"/>
                  <a:pt x="600892" y="4354"/>
                  <a:pt x="522515" y="0"/>
                </a:cubicBezTo>
                <a:cubicBezTo>
                  <a:pt x="444138" y="4354"/>
                  <a:pt x="365092" y="1962"/>
                  <a:pt x="287383" y="13063"/>
                </a:cubicBezTo>
                <a:cubicBezTo>
                  <a:pt x="271841" y="15283"/>
                  <a:pt x="262237" y="32167"/>
                  <a:pt x="248195" y="39188"/>
                </a:cubicBezTo>
                <a:cubicBezTo>
                  <a:pt x="235879" y="45346"/>
                  <a:pt x="222069" y="47897"/>
                  <a:pt x="209006" y="52251"/>
                </a:cubicBezTo>
                <a:cubicBezTo>
                  <a:pt x="200297" y="65314"/>
                  <a:pt x="192931" y="79379"/>
                  <a:pt x="182880" y="91440"/>
                </a:cubicBezTo>
                <a:cubicBezTo>
                  <a:pt x="153582" y="126598"/>
                  <a:pt x="136099" y="128117"/>
                  <a:pt x="117566" y="169817"/>
                </a:cubicBezTo>
                <a:cubicBezTo>
                  <a:pt x="104194" y="199904"/>
                  <a:pt x="96614" y="261300"/>
                  <a:pt x="65315" y="287383"/>
                </a:cubicBezTo>
                <a:cubicBezTo>
                  <a:pt x="50355" y="299849"/>
                  <a:pt x="29761" y="303489"/>
                  <a:pt x="13063" y="313508"/>
                </a:cubicBezTo>
                <a:cubicBezTo>
                  <a:pt x="7783" y="316676"/>
                  <a:pt x="4354" y="322217"/>
                  <a:pt x="0" y="326571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1920240" y="3853543"/>
            <a:ext cx="836023" cy="404948"/>
          </a:xfrm>
          <a:custGeom>
            <a:avLst/>
            <a:gdLst>
              <a:gd name="connsiteX0" fmla="*/ 0 w 836023"/>
              <a:gd name="connsiteY0" fmla="*/ 130628 h 404948"/>
              <a:gd name="connsiteX1" fmla="*/ 78377 w 836023"/>
              <a:gd name="connsiteY1" fmla="*/ 65314 h 404948"/>
              <a:gd name="connsiteX2" fmla="*/ 117566 w 836023"/>
              <a:gd name="connsiteY2" fmla="*/ 26126 h 404948"/>
              <a:gd name="connsiteX3" fmla="*/ 195943 w 836023"/>
              <a:gd name="connsiteY3" fmla="*/ 0 h 404948"/>
              <a:gd name="connsiteX4" fmla="*/ 300446 w 836023"/>
              <a:gd name="connsiteY4" fmla="*/ 13063 h 404948"/>
              <a:gd name="connsiteX5" fmla="*/ 339634 w 836023"/>
              <a:gd name="connsiteY5" fmla="*/ 26126 h 404948"/>
              <a:gd name="connsiteX6" fmla="*/ 391886 w 836023"/>
              <a:gd name="connsiteY6" fmla="*/ 39188 h 404948"/>
              <a:gd name="connsiteX7" fmla="*/ 431074 w 836023"/>
              <a:gd name="connsiteY7" fmla="*/ 78377 h 404948"/>
              <a:gd name="connsiteX8" fmla="*/ 470263 w 836023"/>
              <a:gd name="connsiteY8" fmla="*/ 104503 h 404948"/>
              <a:gd name="connsiteX9" fmla="*/ 548640 w 836023"/>
              <a:gd name="connsiteY9" fmla="*/ 195943 h 404948"/>
              <a:gd name="connsiteX10" fmla="*/ 653143 w 836023"/>
              <a:gd name="connsiteY10" fmla="*/ 248194 h 404948"/>
              <a:gd name="connsiteX11" fmla="*/ 731520 w 836023"/>
              <a:gd name="connsiteY11" fmla="*/ 352697 h 404948"/>
              <a:gd name="connsiteX12" fmla="*/ 757646 w 836023"/>
              <a:gd name="connsiteY12" fmla="*/ 391886 h 404948"/>
              <a:gd name="connsiteX13" fmla="*/ 796834 w 836023"/>
              <a:gd name="connsiteY13" fmla="*/ 404948 h 404948"/>
              <a:gd name="connsiteX14" fmla="*/ 836023 w 836023"/>
              <a:gd name="connsiteY14" fmla="*/ 391886 h 40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36023" h="404948">
                <a:moveTo>
                  <a:pt x="0" y="130628"/>
                </a:moveTo>
                <a:cubicBezTo>
                  <a:pt x="26126" y="108857"/>
                  <a:pt x="52959" y="87908"/>
                  <a:pt x="78377" y="65314"/>
                </a:cubicBezTo>
                <a:cubicBezTo>
                  <a:pt x="92184" y="53041"/>
                  <a:pt x="101417" y="35098"/>
                  <a:pt x="117566" y="26126"/>
                </a:cubicBezTo>
                <a:cubicBezTo>
                  <a:pt x="141639" y="12752"/>
                  <a:pt x="195943" y="0"/>
                  <a:pt x="195943" y="0"/>
                </a:cubicBezTo>
                <a:cubicBezTo>
                  <a:pt x="230777" y="4354"/>
                  <a:pt x="265907" y="6783"/>
                  <a:pt x="300446" y="13063"/>
                </a:cubicBezTo>
                <a:cubicBezTo>
                  <a:pt x="313993" y="15526"/>
                  <a:pt x="326394" y="22343"/>
                  <a:pt x="339634" y="26126"/>
                </a:cubicBezTo>
                <a:cubicBezTo>
                  <a:pt x="356897" y="31058"/>
                  <a:pt x="374469" y="34834"/>
                  <a:pt x="391886" y="39188"/>
                </a:cubicBezTo>
                <a:cubicBezTo>
                  <a:pt x="404949" y="52251"/>
                  <a:pt x="416882" y="66550"/>
                  <a:pt x="431074" y="78377"/>
                </a:cubicBezTo>
                <a:cubicBezTo>
                  <a:pt x="443135" y="88428"/>
                  <a:pt x="459162" y="93402"/>
                  <a:pt x="470263" y="104503"/>
                </a:cubicBezTo>
                <a:cubicBezTo>
                  <a:pt x="502293" y="136533"/>
                  <a:pt x="509536" y="171059"/>
                  <a:pt x="548640" y="195943"/>
                </a:cubicBezTo>
                <a:cubicBezTo>
                  <a:pt x="581497" y="216852"/>
                  <a:pt x="653143" y="248194"/>
                  <a:pt x="653143" y="248194"/>
                </a:cubicBezTo>
                <a:cubicBezTo>
                  <a:pt x="679269" y="283028"/>
                  <a:pt x="707367" y="316467"/>
                  <a:pt x="731520" y="352697"/>
                </a:cubicBezTo>
                <a:cubicBezTo>
                  <a:pt x="740229" y="365760"/>
                  <a:pt x="745387" y="382078"/>
                  <a:pt x="757646" y="391886"/>
                </a:cubicBezTo>
                <a:cubicBezTo>
                  <a:pt x="768398" y="400488"/>
                  <a:pt x="783771" y="400594"/>
                  <a:pt x="796834" y="404948"/>
                </a:cubicBezTo>
                <a:lnTo>
                  <a:pt x="836023" y="391886"/>
                </a:ln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2403566" y="3709851"/>
            <a:ext cx="483325" cy="300446"/>
          </a:xfrm>
          <a:custGeom>
            <a:avLst/>
            <a:gdLst>
              <a:gd name="connsiteX0" fmla="*/ 0 w 483325"/>
              <a:gd name="connsiteY0" fmla="*/ 300446 h 300446"/>
              <a:gd name="connsiteX1" fmla="*/ 52251 w 483325"/>
              <a:gd name="connsiteY1" fmla="*/ 235132 h 300446"/>
              <a:gd name="connsiteX2" fmla="*/ 91440 w 483325"/>
              <a:gd name="connsiteY2" fmla="*/ 209006 h 300446"/>
              <a:gd name="connsiteX3" fmla="*/ 261257 w 483325"/>
              <a:gd name="connsiteY3" fmla="*/ 182880 h 300446"/>
              <a:gd name="connsiteX4" fmla="*/ 300445 w 483325"/>
              <a:gd name="connsiteY4" fmla="*/ 169818 h 300446"/>
              <a:gd name="connsiteX5" fmla="*/ 378823 w 483325"/>
              <a:gd name="connsiteY5" fmla="*/ 117566 h 300446"/>
              <a:gd name="connsiteX6" fmla="*/ 457200 w 483325"/>
              <a:gd name="connsiteY6" fmla="*/ 52252 h 300446"/>
              <a:gd name="connsiteX7" fmla="*/ 483325 w 483325"/>
              <a:gd name="connsiteY7" fmla="*/ 0 h 30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325" h="300446">
                <a:moveTo>
                  <a:pt x="0" y="300446"/>
                </a:moveTo>
                <a:cubicBezTo>
                  <a:pt x="17417" y="278675"/>
                  <a:pt x="32536" y="254847"/>
                  <a:pt x="52251" y="235132"/>
                </a:cubicBezTo>
                <a:cubicBezTo>
                  <a:pt x="63352" y="224031"/>
                  <a:pt x="77398" y="216027"/>
                  <a:pt x="91440" y="209006"/>
                </a:cubicBezTo>
                <a:cubicBezTo>
                  <a:pt x="138517" y="185467"/>
                  <a:pt x="223791" y="186627"/>
                  <a:pt x="261257" y="182880"/>
                </a:cubicBezTo>
                <a:cubicBezTo>
                  <a:pt x="274320" y="178526"/>
                  <a:pt x="288409" y="176505"/>
                  <a:pt x="300445" y="169818"/>
                </a:cubicBezTo>
                <a:cubicBezTo>
                  <a:pt x="327893" y="154569"/>
                  <a:pt x="356620" y="139769"/>
                  <a:pt x="378823" y="117566"/>
                </a:cubicBezTo>
                <a:cubicBezTo>
                  <a:pt x="429112" y="67277"/>
                  <a:pt x="402640" y="88625"/>
                  <a:pt x="457200" y="52252"/>
                </a:cubicBezTo>
                <a:cubicBezTo>
                  <a:pt x="472210" y="7221"/>
                  <a:pt x="460527" y="22800"/>
                  <a:pt x="483325" y="0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2090057" y="2338251"/>
            <a:ext cx="121497" cy="953589"/>
          </a:xfrm>
          <a:custGeom>
            <a:avLst/>
            <a:gdLst>
              <a:gd name="connsiteX0" fmla="*/ 0 w 121497"/>
              <a:gd name="connsiteY0" fmla="*/ 953589 h 953589"/>
              <a:gd name="connsiteX1" fmla="*/ 39189 w 121497"/>
              <a:gd name="connsiteY1" fmla="*/ 836023 h 953589"/>
              <a:gd name="connsiteX2" fmla="*/ 65314 w 121497"/>
              <a:gd name="connsiteY2" fmla="*/ 731520 h 953589"/>
              <a:gd name="connsiteX3" fmla="*/ 91440 w 121497"/>
              <a:gd name="connsiteY3" fmla="*/ 692332 h 953589"/>
              <a:gd name="connsiteX4" fmla="*/ 91440 w 121497"/>
              <a:gd name="connsiteY4" fmla="*/ 483326 h 953589"/>
              <a:gd name="connsiteX5" fmla="*/ 65314 w 121497"/>
              <a:gd name="connsiteY5" fmla="*/ 352698 h 953589"/>
              <a:gd name="connsiteX6" fmla="*/ 52252 w 121497"/>
              <a:gd name="connsiteY6" fmla="*/ 261258 h 953589"/>
              <a:gd name="connsiteX7" fmla="*/ 78377 w 121497"/>
              <a:gd name="connsiteY7" fmla="*/ 0 h 95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497" h="953589">
                <a:moveTo>
                  <a:pt x="0" y="953589"/>
                </a:moveTo>
                <a:cubicBezTo>
                  <a:pt x="13063" y="914400"/>
                  <a:pt x="31088" y="876529"/>
                  <a:pt x="39189" y="836023"/>
                </a:cubicBezTo>
                <a:cubicBezTo>
                  <a:pt x="44156" y="811189"/>
                  <a:pt x="51927" y="758294"/>
                  <a:pt x="65314" y="731520"/>
                </a:cubicBezTo>
                <a:cubicBezTo>
                  <a:pt x="72335" y="717478"/>
                  <a:pt x="82731" y="705395"/>
                  <a:pt x="91440" y="692332"/>
                </a:cubicBezTo>
                <a:cubicBezTo>
                  <a:pt x="121497" y="602160"/>
                  <a:pt x="109512" y="655012"/>
                  <a:pt x="91440" y="483326"/>
                </a:cubicBezTo>
                <a:cubicBezTo>
                  <a:pt x="78656" y="361878"/>
                  <a:pt x="82611" y="447835"/>
                  <a:pt x="65314" y="352698"/>
                </a:cubicBezTo>
                <a:cubicBezTo>
                  <a:pt x="59806" y="322405"/>
                  <a:pt x="56606" y="291738"/>
                  <a:pt x="52252" y="261258"/>
                </a:cubicBezTo>
                <a:cubicBezTo>
                  <a:pt x="65638" y="6914"/>
                  <a:pt x="6733" y="71644"/>
                  <a:pt x="78377" y="0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2246811" y="2351314"/>
            <a:ext cx="130629" cy="444137"/>
          </a:xfrm>
          <a:custGeom>
            <a:avLst/>
            <a:gdLst>
              <a:gd name="connsiteX0" fmla="*/ 0 w 130629"/>
              <a:gd name="connsiteY0" fmla="*/ 444137 h 444137"/>
              <a:gd name="connsiteX1" fmla="*/ 39189 w 130629"/>
              <a:gd name="connsiteY1" fmla="*/ 195943 h 444137"/>
              <a:gd name="connsiteX2" fmla="*/ 78378 w 130629"/>
              <a:gd name="connsiteY2" fmla="*/ 156755 h 444137"/>
              <a:gd name="connsiteX3" fmla="*/ 104503 w 130629"/>
              <a:gd name="connsiteY3" fmla="*/ 78377 h 444137"/>
              <a:gd name="connsiteX4" fmla="*/ 130629 w 130629"/>
              <a:gd name="connsiteY4" fmla="*/ 0 h 44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444137">
                <a:moveTo>
                  <a:pt x="0" y="444137"/>
                </a:moveTo>
                <a:cubicBezTo>
                  <a:pt x="30" y="443750"/>
                  <a:pt x="2456" y="232675"/>
                  <a:pt x="39189" y="195943"/>
                </a:cubicBezTo>
                <a:lnTo>
                  <a:pt x="78378" y="156755"/>
                </a:lnTo>
                <a:cubicBezTo>
                  <a:pt x="87086" y="130629"/>
                  <a:pt x="97824" y="105094"/>
                  <a:pt x="104503" y="78377"/>
                </a:cubicBezTo>
                <a:cubicBezTo>
                  <a:pt x="119928" y="16680"/>
                  <a:pt x="109537" y="42184"/>
                  <a:pt x="130629" y="0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7249886" y="2286000"/>
            <a:ext cx="738026" cy="1697197"/>
          </a:xfrm>
          <a:custGeom>
            <a:avLst/>
            <a:gdLst>
              <a:gd name="connsiteX0" fmla="*/ 65314 w 738026"/>
              <a:gd name="connsiteY0" fmla="*/ 1632857 h 1697197"/>
              <a:gd name="connsiteX1" fmla="*/ 117565 w 738026"/>
              <a:gd name="connsiteY1" fmla="*/ 1567543 h 1697197"/>
              <a:gd name="connsiteX2" fmla="*/ 182880 w 738026"/>
              <a:gd name="connsiteY2" fmla="*/ 1476103 h 1697197"/>
              <a:gd name="connsiteX3" fmla="*/ 274320 w 738026"/>
              <a:gd name="connsiteY3" fmla="*/ 1358537 h 1697197"/>
              <a:gd name="connsiteX4" fmla="*/ 313508 w 738026"/>
              <a:gd name="connsiteY4" fmla="*/ 1267097 h 1697197"/>
              <a:gd name="connsiteX5" fmla="*/ 287383 w 738026"/>
              <a:gd name="connsiteY5" fmla="*/ 875211 h 1697197"/>
              <a:gd name="connsiteX6" fmla="*/ 274320 w 738026"/>
              <a:gd name="connsiteY6" fmla="*/ 809897 h 1697197"/>
              <a:gd name="connsiteX7" fmla="*/ 248194 w 738026"/>
              <a:gd name="connsiteY7" fmla="*/ 718457 h 1697197"/>
              <a:gd name="connsiteX8" fmla="*/ 235131 w 738026"/>
              <a:gd name="connsiteY8" fmla="*/ 574766 h 1697197"/>
              <a:gd name="connsiteX9" fmla="*/ 222068 w 738026"/>
              <a:gd name="connsiteY9" fmla="*/ 535577 h 1697197"/>
              <a:gd name="connsiteX10" fmla="*/ 235131 w 738026"/>
              <a:gd name="connsiteY10" fmla="*/ 0 h 1697197"/>
              <a:gd name="connsiteX11" fmla="*/ 248194 w 738026"/>
              <a:gd name="connsiteY11" fmla="*/ 182880 h 1697197"/>
              <a:gd name="connsiteX12" fmla="*/ 261257 w 738026"/>
              <a:gd name="connsiteY12" fmla="*/ 235131 h 1697197"/>
              <a:gd name="connsiteX13" fmla="*/ 287383 w 738026"/>
              <a:gd name="connsiteY13" fmla="*/ 404949 h 1697197"/>
              <a:gd name="connsiteX14" fmla="*/ 313508 w 738026"/>
              <a:gd name="connsiteY14" fmla="*/ 444137 h 1697197"/>
              <a:gd name="connsiteX15" fmla="*/ 326571 w 738026"/>
              <a:gd name="connsiteY15" fmla="*/ 509451 h 1697197"/>
              <a:gd name="connsiteX16" fmla="*/ 352697 w 738026"/>
              <a:gd name="connsiteY16" fmla="*/ 561703 h 1697197"/>
              <a:gd name="connsiteX17" fmla="*/ 365760 w 738026"/>
              <a:gd name="connsiteY17" fmla="*/ 888274 h 1697197"/>
              <a:gd name="connsiteX18" fmla="*/ 378823 w 738026"/>
              <a:gd name="connsiteY18" fmla="*/ 1005840 h 1697197"/>
              <a:gd name="connsiteX19" fmla="*/ 418011 w 738026"/>
              <a:gd name="connsiteY19" fmla="*/ 1123406 h 1697197"/>
              <a:gd name="connsiteX20" fmla="*/ 457200 w 738026"/>
              <a:gd name="connsiteY20" fmla="*/ 1240971 h 1697197"/>
              <a:gd name="connsiteX21" fmla="*/ 509451 w 738026"/>
              <a:gd name="connsiteY21" fmla="*/ 1358537 h 1697197"/>
              <a:gd name="connsiteX22" fmla="*/ 522514 w 738026"/>
              <a:gd name="connsiteY22" fmla="*/ 1397726 h 1697197"/>
              <a:gd name="connsiteX23" fmla="*/ 600891 w 738026"/>
              <a:gd name="connsiteY23" fmla="*/ 1463040 h 1697197"/>
              <a:gd name="connsiteX24" fmla="*/ 640080 w 738026"/>
              <a:gd name="connsiteY24" fmla="*/ 1515291 h 1697197"/>
              <a:gd name="connsiteX25" fmla="*/ 679268 w 738026"/>
              <a:gd name="connsiteY25" fmla="*/ 1554480 h 1697197"/>
              <a:gd name="connsiteX26" fmla="*/ 640080 w 738026"/>
              <a:gd name="connsiteY26" fmla="*/ 1645920 h 1697197"/>
              <a:gd name="connsiteX27" fmla="*/ 444137 w 738026"/>
              <a:gd name="connsiteY27" fmla="*/ 1632857 h 1697197"/>
              <a:gd name="connsiteX28" fmla="*/ 365760 w 738026"/>
              <a:gd name="connsiteY28" fmla="*/ 1580606 h 1697197"/>
              <a:gd name="connsiteX29" fmla="*/ 326571 w 738026"/>
              <a:gd name="connsiteY29" fmla="*/ 1567543 h 1697197"/>
              <a:gd name="connsiteX30" fmla="*/ 195943 w 738026"/>
              <a:gd name="connsiteY30" fmla="*/ 1580606 h 1697197"/>
              <a:gd name="connsiteX31" fmla="*/ 156754 w 738026"/>
              <a:gd name="connsiteY31" fmla="*/ 1606731 h 1697197"/>
              <a:gd name="connsiteX32" fmla="*/ 26125 w 738026"/>
              <a:gd name="connsiteY32" fmla="*/ 1645920 h 1697197"/>
              <a:gd name="connsiteX33" fmla="*/ 0 w 738026"/>
              <a:gd name="connsiteY33" fmla="*/ 1672046 h 169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8026" h="1697197">
                <a:moveTo>
                  <a:pt x="65314" y="1632857"/>
                </a:moveTo>
                <a:cubicBezTo>
                  <a:pt x="82731" y="1611086"/>
                  <a:pt x="100837" y="1589848"/>
                  <a:pt x="117565" y="1567543"/>
                </a:cubicBezTo>
                <a:cubicBezTo>
                  <a:pt x="158922" y="1512400"/>
                  <a:pt x="129897" y="1537917"/>
                  <a:pt x="182880" y="1476103"/>
                </a:cubicBezTo>
                <a:cubicBezTo>
                  <a:pt x="219765" y="1433070"/>
                  <a:pt x="253472" y="1421080"/>
                  <a:pt x="274320" y="1358537"/>
                </a:cubicBezTo>
                <a:cubicBezTo>
                  <a:pt x="293541" y="1300875"/>
                  <a:pt x="281225" y="1331665"/>
                  <a:pt x="313508" y="1267097"/>
                </a:cubicBezTo>
                <a:cubicBezTo>
                  <a:pt x="304800" y="1136468"/>
                  <a:pt x="298563" y="1005651"/>
                  <a:pt x="287383" y="875211"/>
                </a:cubicBezTo>
                <a:cubicBezTo>
                  <a:pt x="285487" y="853090"/>
                  <a:pt x="279136" y="831571"/>
                  <a:pt x="274320" y="809897"/>
                </a:cubicBezTo>
                <a:cubicBezTo>
                  <a:pt x="263385" y="760691"/>
                  <a:pt x="262741" y="762097"/>
                  <a:pt x="248194" y="718457"/>
                </a:cubicBezTo>
                <a:cubicBezTo>
                  <a:pt x="243840" y="670560"/>
                  <a:pt x="241933" y="622377"/>
                  <a:pt x="235131" y="574766"/>
                </a:cubicBezTo>
                <a:cubicBezTo>
                  <a:pt x="233184" y="561135"/>
                  <a:pt x="222068" y="549347"/>
                  <a:pt x="222068" y="535577"/>
                </a:cubicBezTo>
                <a:cubicBezTo>
                  <a:pt x="222068" y="356998"/>
                  <a:pt x="230777" y="178526"/>
                  <a:pt x="235131" y="0"/>
                </a:cubicBezTo>
                <a:cubicBezTo>
                  <a:pt x="239485" y="60960"/>
                  <a:pt x="241445" y="122138"/>
                  <a:pt x="248194" y="182880"/>
                </a:cubicBezTo>
                <a:cubicBezTo>
                  <a:pt x="250177" y="200723"/>
                  <a:pt x="258718" y="217358"/>
                  <a:pt x="261257" y="235131"/>
                </a:cubicBezTo>
                <a:cubicBezTo>
                  <a:pt x="267252" y="277094"/>
                  <a:pt x="263137" y="356456"/>
                  <a:pt x="287383" y="404949"/>
                </a:cubicBezTo>
                <a:cubicBezTo>
                  <a:pt x="294404" y="418991"/>
                  <a:pt x="304800" y="431074"/>
                  <a:pt x="313508" y="444137"/>
                </a:cubicBezTo>
                <a:cubicBezTo>
                  <a:pt x="317862" y="465908"/>
                  <a:pt x="319550" y="488388"/>
                  <a:pt x="326571" y="509451"/>
                </a:cubicBezTo>
                <a:cubicBezTo>
                  <a:pt x="332729" y="527925"/>
                  <a:pt x="350693" y="542333"/>
                  <a:pt x="352697" y="561703"/>
                </a:cubicBezTo>
                <a:cubicBezTo>
                  <a:pt x="363907" y="670069"/>
                  <a:pt x="359363" y="779518"/>
                  <a:pt x="365760" y="888274"/>
                </a:cubicBezTo>
                <a:cubicBezTo>
                  <a:pt x="368075" y="927636"/>
                  <a:pt x="373612" y="966756"/>
                  <a:pt x="378823" y="1005840"/>
                </a:cubicBezTo>
                <a:cubicBezTo>
                  <a:pt x="390556" y="1093838"/>
                  <a:pt x="379511" y="1065656"/>
                  <a:pt x="418011" y="1123406"/>
                </a:cubicBezTo>
                <a:cubicBezTo>
                  <a:pt x="447429" y="1299912"/>
                  <a:pt x="408217" y="1130759"/>
                  <a:pt x="457200" y="1240971"/>
                </a:cubicBezTo>
                <a:cubicBezTo>
                  <a:pt x="519380" y="1380878"/>
                  <a:pt x="450325" y="1269850"/>
                  <a:pt x="509451" y="1358537"/>
                </a:cubicBezTo>
                <a:cubicBezTo>
                  <a:pt x="513805" y="1371600"/>
                  <a:pt x="514876" y="1386269"/>
                  <a:pt x="522514" y="1397726"/>
                </a:cubicBezTo>
                <a:cubicBezTo>
                  <a:pt x="565311" y="1461920"/>
                  <a:pt x="552701" y="1414850"/>
                  <a:pt x="600891" y="1463040"/>
                </a:cubicBezTo>
                <a:cubicBezTo>
                  <a:pt x="616286" y="1478435"/>
                  <a:pt x="625911" y="1498761"/>
                  <a:pt x="640080" y="1515291"/>
                </a:cubicBezTo>
                <a:cubicBezTo>
                  <a:pt x="652102" y="1529317"/>
                  <a:pt x="666205" y="1541417"/>
                  <a:pt x="679268" y="1554480"/>
                </a:cubicBezTo>
                <a:cubicBezTo>
                  <a:pt x="714947" y="1697197"/>
                  <a:pt x="738026" y="1655715"/>
                  <a:pt x="640080" y="1645920"/>
                </a:cubicBezTo>
                <a:cubicBezTo>
                  <a:pt x="574946" y="1639406"/>
                  <a:pt x="509451" y="1637211"/>
                  <a:pt x="444137" y="1632857"/>
                </a:cubicBezTo>
                <a:cubicBezTo>
                  <a:pt x="350954" y="1601796"/>
                  <a:pt x="463610" y="1645839"/>
                  <a:pt x="365760" y="1580606"/>
                </a:cubicBezTo>
                <a:cubicBezTo>
                  <a:pt x="354303" y="1572968"/>
                  <a:pt x="339634" y="1571897"/>
                  <a:pt x="326571" y="1567543"/>
                </a:cubicBezTo>
                <a:cubicBezTo>
                  <a:pt x="283028" y="1571897"/>
                  <a:pt x="238582" y="1570766"/>
                  <a:pt x="195943" y="1580606"/>
                </a:cubicBezTo>
                <a:cubicBezTo>
                  <a:pt x="180645" y="1584136"/>
                  <a:pt x="171184" y="1600547"/>
                  <a:pt x="156754" y="1606731"/>
                </a:cubicBezTo>
                <a:cubicBezTo>
                  <a:pt x="125675" y="1620050"/>
                  <a:pt x="48075" y="1623970"/>
                  <a:pt x="26125" y="1645920"/>
                </a:cubicBezTo>
                <a:lnTo>
                  <a:pt x="0" y="1672046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528881" y="3991614"/>
            <a:ext cx="757646" cy="1269971"/>
          </a:xfrm>
          <a:custGeom>
            <a:avLst/>
            <a:gdLst>
              <a:gd name="connsiteX0" fmla="*/ 248194 w 757646"/>
              <a:gd name="connsiteY0" fmla="*/ 12165 h 1413987"/>
              <a:gd name="connsiteX1" fmla="*/ 222068 w 757646"/>
              <a:gd name="connsiteY1" fmla="*/ 116668 h 1413987"/>
              <a:gd name="connsiteX2" fmla="*/ 209006 w 757646"/>
              <a:gd name="connsiteY2" fmla="*/ 168919 h 1413987"/>
              <a:gd name="connsiteX3" fmla="*/ 182880 w 757646"/>
              <a:gd name="connsiteY3" fmla="*/ 247296 h 1413987"/>
              <a:gd name="connsiteX4" fmla="*/ 169817 w 757646"/>
              <a:gd name="connsiteY4" fmla="*/ 286485 h 1413987"/>
              <a:gd name="connsiteX5" fmla="*/ 156754 w 757646"/>
              <a:gd name="connsiteY5" fmla="*/ 338736 h 1413987"/>
              <a:gd name="connsiteX6" fmla="*/ 130628 w 757646"/>
              <a:gd name="connsiteY6" fmla="*/ 417114 h 1413987"/>
              <a:gd name="connsiteX7" fmla="*/ 117566 w 757646"/>
              <a:gd name="connsiteY7" fmla="*/ 913502 h 1413987"/>
              <a:gd name="connsiteX8" fmla="*/ 104503 w 757646"/>
              <a:gd name="connsiteY8" fmla="*/ 952691 h 1413987"/>
              <a:gd name="connsiteX9" fmla="*/ 91440 w 757646"/>
              <a:gd name="connsiteY9" fmla="*/ 1018005 h 1413987"/>
              <a:gd name="connsiteX10" fmla="*/ 78377 w 757646"/>
              <a:gd name="connsiteY10" fmla="*/ 1213948 h 1413987"/>
              <a:gd name="connsiteX11" fmla="*/ 65314 w 757646"/>
              <a:gd name="connsiteY11" fmla="*/ 1279262 h 1413987"/>
              <a:gd name="connsiteX12" fmla="*/ 26126 w 757646"/>
              <a:gd name="connsiteY12" fmla="*/ 1318451 h 1413987"/>
              <a:gd name="connsiteX13" fmla="*/ 0 w 757646"/>
              <a:gd name="connsiteY13" fmla="*/ 1357639 h 1413987"/>
              <a:gd name="connsiteX14" fmla="*/ 91440 w 757646"/>
              <a:gd name="connsiteY14" fmla="*/ 1409891 h 1413987"/>
              <a:gd name="connsiteX15" fmla="*/ 757646 w 757646"/>
              <a:gd name="connsiteY15" fmla="*/ 1396828 h 1413987"/>
              <a:gd name="connsiteX16" fmla="*/ 627017 w 757646"/>
              <a:gd name="connsiteY16" fmla="*/ 1279262 h 1413987"/>
              <a:gd name="connsiteX17" fmla="*/ 561703 w 757646"/>
              <a:gd name="connsiteY17" fmla="*/ 1240074 h 1413987"/>
              <a:gd name="connsiteX18" fmla="*/ 535577 w 757646"/>
              <a:gd name="connsiteY18" fmla="*/ 1057194 h 1413987"/>
              <a:gd name="connsiteX19" fmla="*/ 496388 w 757646"/>
              <a:gd name="connsiteY19" fmla="*/ 978816 h 1413987"/>
              <a:gd name="connsiteX20" fmla="*/ 483326 w 757646"/>
              <a:gd name="connsiteY20" fmla="*/ 861251 h 1413987"/>
              <a:gd name="connsiteX21" fmla="*/ 470263 w 757646"/>
              <a:gd name="connsiteY21" fmla="*/ 730622 h 1413987"/>
              <a:gd name="connsiteX22" fmla="*/ 457200 w 757646"/>
              <a:gd name="connsiteY22" fmla="*/ 639182 h 1413987"/>
              <a:gd name="connsiteX23" fmla="*/ 431074 w 757646"/>
              <a:gd name="connsiteY23" fmla="*/ 586931 h 1413987"/>
              <a:gd name="connsiteX24" fmla="*/ 418011 w 757646"/>
              <a:gd name="connsiteY24" fmla="*/ 521616 h 1413987"/>
              <a:gd name="connsiteX25" fmla="*/ 404948 w 757646"/>
              <a:gd name="connsiteY25" fmla="*/ 299548 h 1413987"/>
              <a:gd name="connsiteX26" fmla="*/ 378823 w 757646"/>
              <a:gd name="connsiteY26" fmla="*/ 221171 h 1413987"/>
              <a:gd name="connsiteX27" fmla="*/ 365760 w 757646"/>
              <a:gd name="connsiteY27" fmla="*/ 168919 h 1413987"/>
              <a:gd name="connsiteX28" fmla="*/ 365760 w 757646"/>
              <a:gd name="connsiteY28" fmla="*/ 12165 h 1413987"/>
              <a:gd name="connsiteX29" fmla="*/ 313508 w 757646"/>
              <a:gd name="connsiteY29" fmla="*/ 38291 h 1413987"/>
              <a:gd name="connsiteX30" fmla="*/ 248194 w 757646"/>
              <a:gd name="connsiteY30" fmla="*/ 64416 h 141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7646" h="1413987">
                <a:moveTo>
                  <a:pt x="248194" y="12165"/>
                </a:moveTo>
                <a:cubicBezTo>
                  <a:pt x="221633" y="144970"/>
                  <a:pt x="248849" y="22933"/>
                  <a:pt x="222068" y="116668"/>
                </a:cubicBezTo>
                <a:cubicBezTo>
                  <a:pt x="217136" y="133930"/>
                  <a:pt x="214165" y="151723"/>
                  <a:pt x="209006" y="168919"/>
                </a:cubicBezTo>
                <a:cubicBezTo>
                  <a:pt x="201093" y="195297"/>
                  <a:pt x="191589" y="221170"/>
                  <a:pt x="182880" y="247296"/>
                </a:cubicBezTo>
                <a:cubicBezTo>
                  <a:pt x="178526" y="260359"/>
                  <a:pt x="173157" y="273127"/>
                  <a:pt x="169817" y="286485"/>
                </a:cubicBezTo>
                <a:cubicBezTo>
                  <a:pt x="165463" y="303902"/>
                  <a:pt x="161913" y="321540"/>
                  <a:pt x="156754" y="338736"/>
                </a:cubicBezTo>
                <a:cubicBezTo>
                  <a:pt x="148841" y="365114"/>
                  <a:pt x="130628" y="417114"/>
                  <a:pt x="130628" y="417114"/>
                </a:cubicBezTo>
                <a:cubicBezTo>
                  <a:pt x="126274" y="582577"/>
                  <a:pt x="125630" y="748179"/>
                  <a:pt x="117566" y="913502"/>
                </a:cubicBezTo>
                <a:cubicBezTo>
                  <a:pt x="116895" y="927255"/>
                  <a:pt x="107843" y="939333"/>
                  <a:pt x="104503" y="952691"/>
                </a:cubicBezTo>
                <a:cubicBezTo>
                  <a:pt x="99118" y="974231"/>
                  <a:pt x="95794" y="996234"/>
                  <a:pt x="91440" y="1018005"/>
                </a:cubicBezTo>
                <a:cubicBezTo>
                  <a:pt x="87086" y="1083319"/>
                  <a:pt x="84891" y="1148814"/>
                  <a:pt x="78377" y="1213948"/>
                </a:cubicBezTo>
                <a:cubicBezTo>
                  <a:pt x="76168" y="1236040"/>
                  <a:pt x="75243" y="1259403"/>
                  <a:pt x="65314" y="1279262"/>
                </a:cubicBezTo>
                <a:cubicBezTo>
                  <a:pt x="57052" y="1295785"/>
                  <a:pt x="37953" y="1304259"/>
                  <a:pt x="26126" y="1318451"/>
                </a:cubicBezTo>
                <a:cubicBezTo>
                  <a:pt x="16075" y="1330512"/>
                  <a:pt x="8709" y="1344576"/>
                  <a:pt x="0" y="1357639"/>
                </a:cubicBezTo>
                <a:cubicBezTo>
                  <a:pt x="18783" y="1413987"/>
                  <a:pt x="4590" y="1409891"/>
                  <a:pt x="91440" y="1409891"/>
                </a:cubicBezTo>
                <a:cubicBezTo>
                  <a:pt x="313551" y="1409891"/>
                  <a:pt x="535577" y="1401182"/>
                  <a:pt x="757646" y="1396828"/>
                </a:cubicBezTo>
                <a:cubicBezTo>
                  <a:pt x="713548" y="1308631"/>
                  <a:pt x="747193" y="1353216"/>
                  <a:pt x="627017" y="1279262"/>
                </a:cubicBezTo>
                <a:cubicBezTo>
                  <a:pt x="605394" y="1265956"/>
                  <a:pt x="561703" y="1240074"/>
                  <a:pt x="561703" y="1240074"/>
                </a:cubicBezTo>
                <a:cubicBezTo>
                  <a:pt x="529334" y="1142968"/>
                  <a:pt x="564196" y="1257527"/>
                  <a:pt x="535577" y="1057194"/>
                </a:cubicBezTo>
                <a:cubicBezTo>
                  <a:pt x="530660" y="1022777"/>
                  <a:pt x="515203" y="1007039"/>
                  <a:pt x="496388" y="978816"/>
                </a:cubicBezTo>
                <a:cubicBezTo>
                  <a:pt x="492034" y="939628"/>
                  <a:pt x="487454" y="900464"/>
                  <a:pt x="483326" y="861251"/>
                </a:cubicBezTo>
                <a:cubicBezTo>
                  <a:pt x="478745" y="817731"/>
                  <a:pt x="475376" y="774082"/>
                  <a:pt x="470263" y="730622"/>
                </a:cubicBezTo>
                <a:cubicBezTo>
                  <a:pt x="466665" y="700043"/>
                  <a:pt x="465301" y="668887"/>
                  <a:pt x="457200" y="639182"/>
                </a:cubicBezTo>
                <a:cubicBezTo>
                  <a:pt x="452076" y="620395"/>
                  <a:pt x="439783" y="604348"/>
                  <a:pt x="431074" y="586931"/>
                </a:cubicBezTo>
                <a:cubicBezTo>
                  <a:pt x="426720" y="565159"/>
                  <a:pt x="420021" y="543728"/>
                  <a:pt x="418011" y="521616"/>
                </a:cubicBezTo>
                <a:cubicBezTo>
                  <a:pt x="411298" y="447770"/>
                  <a:pt x="414538" y="373076"/>
                  <a:pt x="404948" y="299548"/>
                </a:cubicBezTo>
                <a:cubicBezTo>
                  <a:pt x="401386" y="272241"/>
                  <a:pt x="385502" y="247888"/>
                  <a:pt x="378823" y="221171"/>
                </a:cubicBezTo>
                <a:lnTo>
                  <a:pt x="365760" y="168919"/>
                </a:lnTo>
                <a:cubicBezTo>
                  <a:pt x="369858" y="144330"/>
                  <a:pt x="396496" y="36754"/>
                  <a:pt x="365760" y="12165"/>
                </a:cubicBezTo>
                <a:cubicBezTo>
                  <a:pt x="350554" y="0"/>
                  <a:pt x="330415" y="28630"/>
                  <a:pt x="313508" y="38291"/>
                </a:cubicBezTo>
                <a:cubicBezTo>
                  <a:pt x="259335" y="69247"/>
                  <a:pt x="294312" y="64416"/>
                  <a:pt x="248194" y="64416"/>
                </a:cubicBez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6625777" y="1224994"/>
            <a:ext cx="1489597" cy="1899256"/>
          </a:xfrm>
          <a:custGeom>
            <a:avLst/>
            <a:gdLst>
              <a:gd name="connsiteX0" fmla="*/ 676360 w 1489597"/>
              <a:gd name="connsiteY0" fmla="*/ 1674960 h 1899256"/>
              <a:gd name="connsiteX1" fmla="*/ 597983 w 1489597"/>
              <a:gd name="connsiteY1" fmla="*/ 1897029 h 1899256"/>
              <a:gd name="connsiteX2" fmla="*/ 545732 w 1489597"/>
              <a:gd name="connsiteY2" fmla="*/ 1883966 h 1899256"/>
              <a:gd name="connsiteX3" fmla="*/ 467354 w 1489597"/>
              <a:gd name="connsiteY3" fmla="*/ 1805589 h 1899256"/>
              <a:gd name="connsiteX4" fmla="*/ 441229 w 1489597"/>
              <a:gd name="connsiteY4" fmla="*/ 1740275 h 1899256"/>
              <a:gd name="connsiteX5" fmla="*/ 428166 w 1489597"/>
              <a:gd name="connsiteY5" fmla="*/ 1701086 h 1899256"/>
              <a:gd name="connsiteX6" fmla="*/ 388977 w 1489597"/>
              <a:gd name="connsiteY6" fmla="*/ 1661897 h 1899256"/>
              <a:gd name="connsiteX7" fmla="*/ 375914 w 1489597"/>
              <a:gd name="connsiteY7" fmla="*/ 1518206 h 1899256"/>
              <a:gd name="connsiteX8" fmla="*/ 310600 w 1489597"/>
              <a:gd name="connsiteY8" fmla="*/ 1465955 h 1899256"/>
              <a:gd name="connsiteX9" fmla="*/ 245286 w 1489597"/>
              <a:gd name="connsiteY9" fmla="*/ 1426766 h 1899256"/>
              <a:gd name="connsiteX10" fmla="*/ 206097 w 1489597"/>
              <a:gd name="connsiteY10" fmla="*/ 1400640 h 1899256"/>
              <a:gd name="connsiteX11" fmla="*/ 114657 w 1489597"/>
              <a:gd name="connsiteY11" fmla="*/ 1387577 h 1899256"/>
              <a:gd name="connsiteX12" fmla="*/ 49343 w 1489597"/>
              <a:gd name="connsiteY12" fmla="*/ 1152446 h 1899256"/>
              <a:gd name="connsiteX13" fmla="*/ 88532 w 1489597"/>
              <a:gd name="connsiteY13" fmla="*/ 1139383 h 1899256"/>
              <a:gd name="connsiteX14" fmla="*/ 127720 w 1489597"/>
              <a:gd name="connsiteY14" fmla="*/ 1100195 h 1899256"/>
              <a:gd name="connsiteX15" fmla="*/ 153846 w 1489597"/>
              <a:gd name="connsiteY15" fmla="*/ 1008755 h 1899256"/>
              <a:gd name="connsiteX16" fmla="*/ 232223 w 1489597"/>
              <a:gd name="connsiteY16" fmla="*/ 956503 h 1899256"/>
              <a:gd name="connsiteX17" fmla="*/ 441229 w 1489597"/>
              <a:gd name="connsiteY17" fmla="*/ 995692 h 1899256"/>
              <a:gd name="connsiteX18" fmla="*/ 480417 w 1489597"/>
              <a:gd name="connsiteY18" fmla="*/ 1034880 h 1899256"/>
              <a:gd name="connsiteX19" fmla="*/ 545732 w 1489597"/>
              <a:gd name="connsiteY19" fmla="*/ 1008755 h 1899256"/>
              <a:gd name="connsiteX20" fmla="*/ 558794 w 1489597"/>
              <a:gd name="connsiteY20" fmla="*/ 956503 h 1899256"/>
              <a:gd name="connsiteX21" fmla="*/ 571857 w 1489597"/>
              <a:gd name="connsiteY21" fmla="*/ 917315 h 1899256"/>
              <a:gd name="connsiteX22" fmla="*/ 597983 w 1489597"/>
              <a:gd name="connsiteY22" fmla="*/ 865063 h 1899256"/>
              <a:gd name="connsiteX23" fmla="*/ 650234 w 1489597"/>
              <a:gd name="connsiteY23" fmla="*/ 708309 h 1899256"/>
              <a:gd name="connsiteX24" fmla="*/ 637172 w 1489597"/>
              <a:gd name="connsiteY24" fmla="*/ 303360 h 1899256"/>
              <a:gd name="connsiteX25" fmla="*/ 624109 w 1489597"/>
              <a:gd name="connsiteY25" fmla="*/ 264172 h 1899256"/>
              <a:gd name="connsiteX26" fmla="*/ 611046 w 1489597"/>
              <a:gd name="connsiteY26" fmla="*/ 211920 h 1899256"/>
              <a:gd name="connsiteX27" fmla="*/ 676360 w 1489597"/>
              <a:gd name="connsiteY27" fmla="*/ 2915 h 1899256"/>
              <a:gd name="connsiteX28" fmla="*/ 780863 w 1489597"/>
              <a:gd name="connsiteY28" fmla="*/ 15977 h 1899256"/>
              <a:gd name="connsiteX29" fmla="*/ 846177 w 1489597"/>
              <a:gd name="connsiteY29" fmla="*/ 94355 h 1899256"/>
              <a:gd name="connsiteX30" fmla="*/ 859240 w 1489597"/>
              <a:gd name="connsiteY30" fmla="*/ 133543 h 1899256"/>
              <a:gd name="connsiteX31" fmla="*/ 846177 w 1489597"/>
              <a:gd name="connsiteY31" fmla="*/ 381737 h 1899256"/>
              <a:gd name="connsiteX32" fmla="*/ 820052 w 1489597"/>
              <a:gd name="connsiteY32" fmla="*/ 433989 h 1899256"/>
              <a:gd name="connsiteX33" fmla="*/ 872303 w 1489597"/>
              <a:gd name="connsiteY33" fmla="*/ 603806 h 1899256"/>
              <a:gd name="connsiteX34" fmla="*/ 911492 w 1489597"/>
              <a:gd name="connsiteY34" fmla="*/ 629932 h 1899256"/>
              <a:gd name="connsiteX35" fmla="*/ 924554 w 1489597"/>
              <a:gd name="connsiteY35" fmla="*/ 695246 h 1899256"/>
              <a:gd name="connsiteX36" fmla="*/ 937617 w 1489597"/>
              <a:gd name="connsiteY36" fmla="*/ 786686 h 1899256"/>
              <a:gd name="connsiteX37" fmla="*/ 950680 w 1489597"/>
              <a:gd name="connsiteY37" fmla="*/ 825875 h 1899256"/>
              <a:gd name="connsiteX38" fmla="*/ 1042120 w 1489597"/>
              <a:gd name="connsiteY38" fmla="*/ 904252 h 1899256"/>
              <a:gd name="connsiteX39" fmla="*/ 1172749 w 1489597"/>
              <a:gd name="connsiteY39" fmla="*/ 930377 h 1899256"/>
              <a:gd name="connsiteX40" fmla="*/ 1277252 w 1489597"/>
              <a:gd name="connsiteY40" fmla="*/ 917315 h 1899256"/>
              <a:gd name="connsiteX41" fmla="*/ 1290314 w 1489597"/>
              <a:gd name="connsiteY41" fmla="*/ 878126 h 1899256"/>
              <a:gd name="connsiteX42" fmla="*/ 1420943 w 1489597"/>
              <a:gd name="connsiteY42" fmla="*/ 904252 h 1899256"/>
              <a:gd name="connsiteX43" fmla="*/ 1473194 w 1489597"/>
              <a:gd name="connsiteY43" fmla="*/ 956503 h 1899256"/>
              <a:gd name="connsiteX44" fmla="*/ 1486257 w 1489597"/>
              <a:gd name="connsiteY44" fmla="*/ 995692 h 1899256"/>
              <a:gd name="connsiteX45" fmla="*/ 1407880 w 1489597"/>
              <a:gd name="connsiteY45" fmla="*/ 1087132 h 1899256"/>
              <a:gd name="connsiteX46" fmla="*/ 1368692 w 1489597"/>
              <a:gd name="connsiteY46" fmla="*/ 1100195 h 1899256"/>
              <a:gd name="connsiteX47" fmla="*/ 1251126 w 1489597"/>
              <a:gd name="connsiteY47" fmla="*/ 1178572 h 1899256"/>
              <a:gd name="connsiteX48" fmla="*/ 1172749 w 1489597"/>
              <a:gd name="connsiteY48" fmla="*/ 1256949 h 1899256"/>
              <a:gd name="connsiteX49" fmla="*/ 1185812 w 1489597"/>
              <a:gd name="connsiteY49" fmla="*/ 1335326 h 1899256"/>
              <a:gd name="connsiteX50" fmla="*/ 1264189 w 1489597"/>
              <a:gd name="connsiteY50" fmla="*/ 1439829 h 1899256"/>
              <a:gd name="connsiteX51" fmla="*/ 1329503 w 1489597"/>
              <a:gd name="connsiteY51" fmla="*/ 1531269 h 1899256"/>
              <a:gd name="connsiteX52" fmla="*/ 1316440 w 1489597"/>
              <a:gd name="connsiteY52" fmla="*/ 1622709 h 1899256"/>
              <a:gd name="connsiteX53" fmla="*/ 1251126 w 1489597"/>
              <a:gd name="connsiteY53" fmla="*/ 1648835 h 1899256"/>
              <a:gd name="connsiteX54" fmla="*/ 1133560 w 1489597"/>
              <a:gd name="connsiteY54" fmla="*/ 1688023 h 1899256"/>
              <a:gd name="connsiteX55" fmla="*/ 872303 w 1489597"/>
              <a:gd name="connsiteY55" fmla="*/ 1674960 h 1899256"/>
              <a:gd name="connsiteX56" fmla="*/ 833114 w 1489597"/>
              <a:gd name="connsiteY56" fmla="*/ 1661897 h 1899256"/>
              <a:gd name="connsiteX57" fmla="*/ 702486 w 1489597"/>
              <a:gd name="connsiteY57" fmla="*/ 1635772 h 1899256"/>
              <a:gd name="connsiteX58" fmla="*/ 676360 w 1489597"/>
              <a:gd name="connsiteY58" fmla="*/ 1674960 h 189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489597" h="1899256">
                <a:moveTo>
                  <a:pt x="676360" y="1674960"/>
                </a:moveTo>
                <a:cubicBezTo>
                  <a:pt x="658943" y="1718503"/>
                  <a:pt x="703516" y="1883837"/>
                  <a:pt x="597983" y="1897029"/>
                </a:cubicBezTo>
                <a:cubicBezTo>
                  <a:pt x="580169" y="1899256"/>
                  <a:pt x="563149" y="1888320"/>
                  <a:pt x="545732" y="1883966"/>
                </a:cubicBezTo>
                <a:cubicBezTo>
                  <a:pt x="502862" y="1855386"/>
                  <a:pt x="495946" y="1857055"/>
                  <a:pt x="467354" y="1805589"/>
                </a:cubicBezTo>
                <a:cubicBezTo>
                  <a:pt x="455966" y="1785091"/>
                  <a:pt x="449462" y="1762230"/>
                  <a:pt x="441229" y="1740275"/>
                </a:cubicBezTo>
                <a:cubicBezTo>
                  <a:pt x="436394" y="1727382"/>
                  <a:pt x="435804" y="1712543"/>
                  <a:pt x="428166" y="1701086"/>
                </a:cubicBezTo>
                <a:cubicBezTo>
                  <a:pt x="417919" y="1685715"/>
                  <a:pt x="402040" y="1674960"/>
                  <a:pt x="388977" y="1661897"/>
                </a:cubicBezTo>
                <a:cubicBezTo>
                  <a:pt x="384623" y="1614000"/>
                  <a:pt x="385991" y="1565233"/>
                  <a:pt x="375914" y="1518206"/>
                </a:cubicBezTo>
                <a:cubicBezTo>
                  <a:pt x="365344" y="1468877"/>
                  <a:pt x="344342" y="1482826"/>
                  <a:pt x="310600" y="1465955"/>
                </a:cubicBezTo>
                <a:cubicBezTo>
                  <a:pt x="287891" y="1454601"/>
                  <a:pt x="266816" y="1440223"/>
                  <a:pt x="245286" y="1426766"/>
                </a:cubicBezTo>
                <a:cubicBezTo>
                  <a:pt x="231973" y="1418445"/>
                  <a:pt x="221135" y="1405151"/>
                  <a:pt x="206097" y="1400640"/>
                </a:cubicBezTo>
                <a:cubicBezTo>
                  <a:pt x="176606" y="1391793"/>
                  <a:pt x="145137" y="1391931"/>
                  <a:pt x="114657" y="1387577"/>
                </a:cubicBezTo>
                <a:cubicBezTo>
                  <a:pt x="22608" y="1295528"/>
                  <a:pt x="0" y="1312808"/>
                  <a:pt x="49343" y="1152446"/>
                </a:cubicBezTo>
                <a:cubicBezTo>
                  <a:pt x="53392" y="1139285"/>
                  <a:pt x="75469" y="1143737"/>
                  <a:pt x="88532" y="1139383"/>
                </a:cubicBezTo>
                <a:cubicBezTo>
                  <a:pt x="101595" y="1126320"/>
                  <a:pt x="118555" y="1116234"/>
                  <a:pt x="127720" y="1100195"/>
                </a:cubicBezTo>
                <a:cubicBezTo>
                  <a:pt x="128172" y="1099404"/>
                  <a:pt x="147339" y="1015262"/>
                  <a:pt x="153846" y="1008755"/>
                </a:cubicBezTo>
                <a:cubicBezTo>
                  <a:pt x="176049" y="986552"/>
                  <a:pt x="232223" y="956503"/>
                  <a:pt x="232223" y="956503"/>
                </a:cubicBezTo>
                <a:cubicBezTo>
                  <a:pt x="317717" y="963628"/>
                  <a:pt x="375753" y="948924"/>
                  <a:pt x="441229" y="995692"/>
                </a:cubicBezTo>
                <a:cubicBezTo>
                  <a:pt x="456261" y="1006429"/>
                  <a:pt x="467354" y="1021817"/>
                  <a:pt x="480417" y="1034880"/>
                </a:cubicBezTo>
                <a:cubicBezTo>
                  <a:pt x="502189" y="1026172"/>
                  <a:pt x="529151" y="1025336"/>
                  <a:pt x="545732" y="1008755"/>
                </a:cubicBezTo>
                <a:cubicBezTo>
                  <a:pt x="558427" y="996060"/>
                  <a:pt x="553862" y="973766"/>
                  <a:pt x="558794" y="956503"/>
                </a:cubicBezTo>
                <a:cubicBezTo>
                  <a:pt x="562577" y="943263"/>
                  <a:pt x="566433" y="929971"/>
                  <a:pt x="571857" y="917315"/>
                </a:cubicBezTo>
                <a:cubicBezTo>
                  <a:pt x="579528" y="899416"/>
                  <a:pt x="591825" y="883537"/>
                  <a:pt x="597983" y="865063"/>
                </a:cubicBezTo>
                <a:cubicBezTo>
                  <a:pt x="659682" y="679967"/>
                  <a:pt x="591321" y="826138"/>
                  <a:pt x="650234" y="708309"/>
                </a:cubicBezTo>
                <a:cubicBezTo>
                  <a:pt x="645880" y="573326"/>
                  <a:pt x="645102" y="438180"/>
                  <a:pt x="637172" y="303360"/>
                </a:cubicBezTo>
                <a:cubicBezTo>
                  <a:pt x="636363" y="289614"/>
                  <a:pt x="627892" y="277411"/>
                  <a:pt x="624109" y="264172"/>
                </a:cubicBezTo>
                <a:cubicBezTo>
                  <a:pt x="619177" y="246909"/>
                  <a:pt x="615400" y="229337"/>
                  <a:pt x="611046" y="211920"/>
                </a:cubicBezTo>
                <a:cubicBezTo>
                  <a:pt x="615450" y="150264"/>
                  <a:pt x="572647" y="11558"/>
                  <a:pt x="676360" y="2915"/>
                </a:cubicBezTo>
                <a:cubicBezTo>
                  <a:pt x="711344" y="0"/>
                  <a:pt x="746029" y="11623"/>
                  <a:pt x="780863" y="15977"/>
                </a:cubicBezTo>
                <a:cubicBezTo>
                  <a:pt x="809755" y="44869"/>
                  <a:pt x="827989" y="57979"/>
                  <a:pt x="846177" y="94355"/>
                </a:cubicBezTo>
                <a:cubicBezTo>
                  <a:pt x="852335" y="106671"/>
                  <a:pt x="854886" y="120480"/>
                  <a:pt x="859240" y="133543"/>
                </a:cubicBezTo>
                <a:cubicBezTo>
                  <a:pt x="854886" y="216274"/>
                  <a:pt x="856892" y="299587"/>
                  <a:pt x="846177" y="381737"/>
                </a:cubicBezTo>
                <a:cubicBezTo>
                  <a:pt x="843658" y="401046"/>
                  <a:pt x="821439" y="414565"/>
                  <a:pt x="820052" y="433989"/>
                </a:cubicBezTo>
                <a:cubicBezTo>
                  <a:pt x="812710" y="536777"/>
                  <a:pt x="811561" y="553188"/>
                  <a:pt x="872303" y="603806"/>
                </a:cubicBezTo>
                <a:cubicBezTo>
                  <a:pt x="884364" y="613857"/>
                  <a:pt x="898429" y="621223"/>
                  <a:pt x="911492" y="629932"/>
                </a:cubicBezTo>
                <a:cubicBezTo>
                  <a:pt x="915846" y="651703"/>
                  <a:pt x="920904" y="673346"/>
                  <a:pt x="924554" y="695246"/>
                </a:cubicBezTo>
                <a:cubicBezTo>
                  <a:pt x="929616" y="725617"/>
                  <a:pt x="931579" y="756494"/>
                  <a:pt x="937617" y="786686"/>
                </a:cubicBezTo>
                <a:cubicBezTo>
                  <a:pt x="940317" y="800188"/>
                  <a:pt x="942677" y="814670"/>
                  <a:pt x="950680" y="825875"/>
                </a:cubicBezTo>
                <a:cubicBezTo>
                  <a:pt x="964994" y="845914"/>
                  <a:pt x="1013694" y="892069"/>
                  <a:pt x="1042120" y="904252"/>
                </a:cubicBezTo>
                <a:cubicBezTo>
                  <a:pt x="1066923" y="914882"/>
                  <a:pt x="1155065" y="927430"/>
                  <a:pt x="1172749" y="930377"/>
                </a:cubicBezTo>
                <a:cubicBezTo>
                  <a:pt x="1207583" y="926023"/>
                  <a:pt x="1245172" y="931573"/>
                  <a:pt x="1277252" y="917315"/>
                </a:cubicBezTo>
                <a:cubicBezTo>
                  <a:pt x="1289835" y="911723"/>
                  <a:pt x="1276601" y="879373"/>
                  <a:pt x="1290314" y="878126"/>
                </a:cubicBezTo>
                <a:cubicBezTo>
                  <a:pt x="1334537" y="874106"/>
                  <a:pt x="1377400" y="895543"/>
                  <a:pt x="1420943" y="904252"/>
                </a:cubicBezTo>
                <a:cubicBezTo>
                  <a:pt x="1438360" y="921669"/>
                  <a:pt x="1458877" y="936460"/>
                  <a:pt x="1473194" y="956503"/>
                </a:cubicBezTo>
                <a:cubicBezTo>
                  <a:pt x="1481197" y="967708"/>
                  <a:pt x="1489597" y="982333"/>
                  <a:pt x="1486257" y="995692"/>
                </a:cubicBezTo>
                <a:cubicBezTo>
                  <a:pt x="1475147" y="1040135"/>
                  <a:pt x="1445838" y="1068153"/>
                  <a:pt x="1407880" y="1087132"/>
                </a:cubicBezTo>
                <a:cubicBezTo>
                  <a:pt x="1395564" y="1093290"/>
                  <a:pt x="1380586" y="1093257"/>
                  <a:pt x="1368692" y="1100195"/>
                </a:cubicBezTo>
                <a:cubicBezTo>
                  <a:pt x="1328009" y="1123927"/>
                  <a:pt x="1284430" y="1145268"/>
                  <a:pt x="1251126" y="1178572"/>
                </a:cubicBezTo>
                <a:lnTo>
                  <a:pt x="1172749" y="1256949"/>
                </a:lnTo>
                <a:cubicBezTo>
                  <a:pt x="1177103" y="1283075"/>
                  <a:pt x="1173967" y="1311636"/>
                  <a:pt x="1185812" y="1335326"/>
                </a:cubicBezTo>
                <a:cubicBezTo>
                  <a:pt x="1205285" y="1374272"/>
                  <a:pt x="1238063" y="1404995"/>
                  <a:pt x="1264189" y="1439829"/>
                </a:cubicBezTo>
                <a:cubicBezTo>
                  <a:pt x="1312796" y="1504639"/>
                  <a:pt x="1291301" y="1473966"/>
                  <a:pt x="1329503" y="1531269"/>
                </a:cubicBezTo>
                <a:cubicBezTo>
                  <a:pt x="1325149" y="1561749"/>
                  <a:pt x="1333519" y="1597091"/>
                  <a:pt x="1316440" y="1622709"/>
                </a:cubicBezTo>
                <a:cubicBezTo>
                  <a:pt x="1303433" y="1642219"/>
                  <a:pt x="1272099" y="1638349"/>
                  <a:pt x="1251126" y="1648835"/>
                </a:cubicBezTo>
                <a:cubicBezTo>
                  <a:pt x="1159289" y="1694753"/>
                  <a:pt x="1279064" y="1663772"/>
                  <a:pt x="1133560" y="1688023"/>
                </a:cubicBezTo>
                <a:cubicBezTo>
                  <a:pt x="1046474" y="1683669"/>
                  <a:pt x="959170" y="1682514"/>
                  <a:pt x="872303" y="1674960"/>
                </a:cubicBezTo>
                <a:cubicBezTo>
                  <a:pt x="858585" y="1673767"/>
                  <a:pt x="846531" y="1664993"/>
                  <a:pt x="833114" y="1661897"/>
                </a:cubicBezTo>
                <a:cubicBezTo>
                  <a:pt x="789846" y="1651912"/>
                  <a:pt x="702486" y="1635772"/>
                  <a:pt x="702486" y="1635772"/>
                </a:cubicBezTo>
                <a:cubicBezTo>
                  <a:pt x="672944" y="1680084"/>
                  <a:pt x="693777" y="1631417"/>
                  <a:pt x="676360" y="1674960"/>
                </a:cubicBezTo>
                <a:close/>
              </a:path>
            </a:pathLst>
          </a:custGeom>
          <a:solidFill>
            <a:srgbClr val="65B37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3001549" y="1441271"/>
            <a:ext cx="4001006" cy="1393121"/>
          </a:xfrm>
          <a:custGeom>
            <a:avLst/>
            <a:gdLst>
              <a:gd name="connsiteX0" fmla="*/ 0 w 4037014"/>
              <a:gd name="connsiteY0" fmla="*/ 1254034 h 1335852"/>
              <a:gd name="connsiteX1" fmla="*/ 52251 w 4037014"/>
              <a:gd name="connsiteY1" fmla="*/ 1188720 h 1335852"/>
              <a:gd name="connsiteX2" fmla="*/ 104503 w 4037014"/>
              <a:gd name="connsiteY2" fmla="*/ 1097280 h 1335852"/>
              <a:gd name="connsiteX3" fmla="*/ 117565 w 4037014"/>
              <a:gd name="connsiteY3" fmla="*/ 1058091 h 1335852"/>
              <a:gd name="connsiteX4" fmla="*/ 130628 w 4037014"/>
              <a:gd name="connsiteY4" fmla="*/ 914400 h 1335852"/>
              <a:gd name="connsiteX5" fmla="*/ 169817 w 4037014"/>
              <a:gd name="connsiteY5" fmla="*/ 901337 h 1335852"/>
              <a:gd name="connsiteX6" fmla="*/ 195943 w 4037014"/>
              <a:gd name="connsiteY6" fmla="*/ 862149 h 1335852"/>
              <a:gd name="connsiteX7" fmla="*/ 248194 w 4037014"/>
              <a:gd name="connsiteY7" fmla="*/ 496389 h 1335852"/>
              <a:gd name="connsiteX8" fmla="*/ 326571 w 4037014"/>
              <a:gd name="connsiteY8" fmla="*/ 548640 h 1335852"/>
              <a:gd name="connsiteX9" fmla="*/ 339634 w 4037014"/>
              <a:gd name="connsiteY9" fmla="*/ 600891 h 1335852"/>
              <a:gd name="connsiteX10" fmla="*/ 378823 w 4037014"/>
              <a:gd name="connsiteY10" fmla="*/ 640080 h 1335852"/>
              <a:gd name="connsiteX11" fmla="*/ 391885 w 4037014"/>
              <a:gd name="connsiteY11" fmla="*/ 692331 h 1335852"/>
              <a:gd name="connsiteX12" fmla="*/ 444137 w 4037014"/>
              <a:gd name="connsiteY12" fmla="*/ 1045029 h 1335852"/>
              <a:gd name="connsiteX13" fmla="*/ 483325 w 4037014"/>
              <a:gd name="connsiteY13" fmla="*/ 1058091 h 1335852"/>
              <a:gd name="connsiteX14" fmla="*/ 522514 w 4037014"/>
              <a:gd name="connsiteY14" fmla="*/ 1031966 h 1335852"/>
              <a:gd name="connsiteX15" fmla="*/ 574765 w 4037014"/>
              <a:gd name="connsiteY15" fmla="*/ 992777 h 1335852"/>
              <a:gd name="connsiteX16" fmla="*/ 613954 w 4037014"/>
              <a:gd name="connsiteY16" fmla="*/ 979714 h 1335852"/>
              <a:gd name="connsiteX17" fmla="*/ 653143 w 4037014"/>
              <a:gd name="connsiteY17" fmla="*/ 992777 h 1335852"/>
              <a:gd name="connsiteX18" fmla="*/ 705394 w 4037014"/>
              <a:gd name="connsiteY18" fmla="*/ 1097280 h 1335852"/>
              <a:gd name="connsiteX19" fmla="*/ 718457 w 4037014"/>
              <a:gd name="connsiteY19" fmla="*/ 1149531 h 1335852"/>
              <a:gd name="connsiteX20" fmla="*/ 770708 w 4037014"/>
              <a:gd name="connsiteY20" fmla="*/ 1136469 h 1335852"/>
              <a:gd name="connsiteX21" fmla="*/ 783771 w 4037014"/>
              <a:gd name="connsiteY21" fmla="*/ 1097280 h 1335852"/>
              <a:gd name="connsiteX22" fmla="*/ 809897 w 4037014"/>
              <a:gd name="connsiteY22" fmla="*/ 1058091 h 1335852"/>
              <a:gd name="connsiteX23" fmla="*/ 888274 w 4037014"/>
              <a:gd name="connsiteY23" fmla="*/ 1018903 h 1335852"/>
              <a:gd name="connsiteX24" fmla="*/ 1045028 w 4037014"/>
              <a:gd name="connsiteY24" fmla="*/ 1097280 h 1335852"/>
              <a:gd name="connsiteX25" fmla="*/ 1084217 w 4037014"/>
              <a:gd name="connsiteY25" fmla="*/ 1110343 h 1335852"/>
              <a:gd name="connsiteX26" fmla="*/ 1136468 w 4037014"/>
              <a:gd name="connsiteY26" fmla="*/ 1149531 h 1335852"/>
              <a:gd name="connsiteX27" fmla="*/ 1214845 w 4037014"/>
              <a:gd name="connsiteY27" fmla="*/ 1136469 h 1335852"/>
              <a:gd name="connsiteX28" fmla="*/ 1227908 w 4037014"/>
              <a:gd name="connsiteY28" fmla="*/ 1097280 h 1335852"/>
              <a:gd name="connsiteX29" fmla="*/ 1254034 w 4037014"/>
              <a:gd name="connsiteY29" fmla="*/ 1045029 h 1335852"/>
              <a:gd name="connsiteX30" fmla="*/ 1293223 w 4037014"/>
              <a:gd name="connsiteY30" fmla="*/ 1031966 h 1335852"/>
              <a:gd name="connsiteX31" fmla="*/ 1371600 w 4037014"/>
              <a:gd name="connsiteY31" fmla="*/ 1045029 h 1335852"/>
              <a:gd name="connsiteX32" fmla="*/ 1449977 w 4037014"/>
              <a:gd name="connsiteY32" fmla="*/ 1084217 h 1335852"/>
              <a:gd name="connsiteX33" fmla="*/ 1645920 w 4037014"/>
              <a:gd name="connsiteY33" fmla="*/ 1097280 h 1335852"/>
              <a:gd name="connsiteX34" fmla="*/ 1685108 w 4037014"/>
              <a:gd name="connsiteY34" fmla="*/ 1110343 h 1335852"/>
              <a:gd name="connsiteX35" fmla="*/ 1698171 w 4037014"/>
              <a:gd name="connsiteY35" fmla="*/ 1058091 h 1335852"/>
              <a:gd name="connsiteX36" fmla="*/ 1724297 w 4037014"/>
              <a:gd name="connsiteY36" fmla="*/ 822960 h 1335852"/>
              <a:gd name="connsiteX37" fmla="*/ 1737360 w 4037014"/>
              <a:gd name="connsiteY37" fmla="*/ 783771 h 1335852"/>
              <a:gd name="connsiteX38" fmla="*/ 1750423 w 4037014"/>
              <a:gd name="connsiteY38" fmla="*/ 692331 h 1335852"/>
              <a:gd name="connsiteX39" fmla="*/ 1815737 w 4037014"/>
              <a:gd name="connsiteY39" fmla="*/ 548640 h 1335852"/>
              <a:gd name="connsiteX40" fmla="*/ 1867988 w 4037014"/>
              <a:gd name="connsiteY40" fmla="*/ 522514 h 1335852"/>
              <a:gd name="connsiteX41" fmla="*/ 1881051 w 4037014"/>
              <a:gd name="connsiteY41" fmla="*/ 470263 h 1335852"/>
              <a:gd name="connsiteX42" fmla="*/ 1894114 w 4037014"/>
              <a:gd name="connsiteY42" fmla="*/ 339634 h 1335852"/>
              <a:gd name="connsiteX43" fmla="*/ 1933303 w 4037014"/>
              <a:gd name="connsiteY43" fmla="*/ 300446 h 1335852"/>
              <a:gd name="connsiteX44" fmla="*/ 1972491 w 4037014"/>
              <a:gd name="connsiteY44" fmla="*/ 222069 h 1335852"/>
              <a:gd name="connsiteX45" fmla="*/ 1985554 w 4037014"/>
              <a:gd name="connsiteY45" fmla="*/ 169817 h 1335852"/>
              <a:gd name="connsiteX46" fmla="*/ 1998617 w 4037014"/>
              <a:gd name="connsiteY46" fmla="*/ 130629 h 1335852"/>
              <a:gd name="connsiteX47" fmla="*/ 2037805 w 4037014"/>
              <a:gd name="connsiteY47" fmla="*/ 26126 h 1335852"/>
              <a:gd name="connsiteX48" fmla="*/ 2076994 w 4037014"/>
              <a:gd name="connsiteY48" fmla="*/ 0 h 1335852"/>
              <a:gd name="connsiteX49" fmla="*/ 2116183 w 4037014"/>
              <a:gd name="connsiteY49" fmla="*/ 26126 h 1335852"/>
              <a:gd name="connsiteX50" fmla="*/ 2233748 w 4037014"/>
              <a:gd name="connsiteY50" fmla="*/ 130629 h 1335852"/>
              <a:gd name="connsiteX51" fmla="*/ 2259874 w 4037014"/>
              <a:gd name="connsiteY51" fmla="*/ 169817 h 1335852"/>
              <a:gd name="connsiteX52" fmla="*/ 2286000 w 4037014"/>
              <a:gd name="connsiteY52" fmla="*/ 300446 h 1335852"/>
              <a:gd name="connsiteX53" fmla="*/ 2390503 w 4037014"/>
              <a:gd name="connsiteY53" fmla="*/ 326571 h 1335852"/>
              <a:gd name="connsiteX54" fmla="*/ 2377440 w 4037014"/>
              <a:gd name="connsiteY54" fmla="*/ 378823 h 1335852"/>
              <a:gd name="connsiteX55" fmla="*/ 2364377 w 4037014"/>
              <a:gd name="connsiteY55" fmla="*/ 418011 h 1335852"/>
              <a:gd name="connsiteX56" fmla="*/ 2377440 w 4037014"/>
              <a:gd name="connsiteY56" fmla="*/ 548640 h 1335852"/>
              <a:gd name="connsiteX57" fmla="*/ 2468880 w 4037014"/>
              <a:gd name="connsiteY57" fmla="*/ 561703 h 1335852"/>
              <a:gd name="connsiteX58" fmla="*/ 2521131 w 4037014"/>
              <a:gd name="connsiteY58" fmla="*/ 613954 h 1335852"/>
              <a:gd name="connsiteX59" fmla="*/ 2534194 w 4037014"/>
              <a:gd name="connsiteY59" fmla="*/ 666206 h 1335852"/>
              <a:gd name="connsiteX60" fmla="*/ 2560320 w 4037014"/>
              <a:gd name="connsiteY60" fmla="*/ 705394 h 1335852"/>
              <a:gd name="connsiteX61" fmla="*/ 2612571 w 4037014"/>
              <a:gd name="connsiteY61" fmla="*/ 809897 h 1335852"/>
              <a:gd name="connsiteX62" fmla="*/ 2651760 w 4037014"/>
              <a:gd name="connsiteY62" fmla="*/ 901337 h 1335852"/>
              <a:gd name="connsiteX63" fmla="*/ 2704011 w 4037014"/>
              <a:gd name="connsiteY63" fmla="*/ 888274 h 1335852"/>
              <a:gd name="connsiteX64" fmla="*/ 2795451 w 4037014"/>
              <a:gd name="connsiteY64" fmla="*/ 796834 h 1335852"/>
              <a:gd name="connsiteX65" fmla="*/ 2847703 w 4037014"/>
              <a:gd name="connsiteY65" fmla="*/ 757646 h 1335852"/>
              <a:gd name="connsiteX66" fmla="*/ 2873828 w 4037014"/>
              <a:gd name="connsiteY66" fmla="*/ 718457 h 1335852"/>
              <a:gd name="connsiteX67" fmla="*/ 2899954 w 4037014"/>
              <a:gd name="connsiteY67" fmla="*/ 757646 h 1335852"/>
              <a:gd name="connsiteX68" fmla="*/ 2965268 w 4037014"/>
              <a:gd name="connsiteY68" fmla="*/ 836023 h 1335852"/>
              <a:gd name="connsiteX69" fmla="*/ 2991394 w 4037014"/>
              <a:gd name="connsiteY69" fmla="*/ 914400 h 1335852"/>
              <a:gd name="connsiteX70" fmla="*/ 3017520 w 4037014"/>
              <a:gd name="connsiteY70" fmla="*/ 953589 h 1335852"/>
              <a:gd name="connsiteX71" fmla="*/ 3252651 w 4037014"/>
              <a:gd name="connsiteY71" fmla="*/ 966651 h 1335852"/>
              <a:gd name="connsiteX72" fmla="*/ 3304903 w 4037014"/>
              <a:gd name="connsiteY72" fmla="*/ 1005840 h 1335852"/>
              <a:gd name="connsiteX73" fmla="*/ 3331028 w 4037014"/>
              <a:gd name="connsiteY73" fmla="*/ 1058091 h 1335852"/>
              <a:gd name="connsiteX74" fmla="*/ 3435531 w 4037014"/>
              <a:gd name="connsiteY74" fmla="*/ 1031966 h 1335852"/>
              <a:gd name="connsiteX75" fmla="*/ 3474720 w 4037014"/>
              <a:gd name="connsiteY75" fmla="*/ 1018903 h 1335852"/>
              <a:gd name="connsiteX76" fmla="*/ 3526971 w 4037014"/>
              <a:gd name="connsiteY76" fmla="*/ 1005840 h 1335852"/>
              <a:gd name="connsiteX77" fmla="*/ 3566160 w 4037014"/>
              <a:gd name="connsiteY77" fmla="*/ 1018903 h 1335852"/>
              <a:gd name="connsiteX78" fmla="*/ 3592285 w 4037014"/>
              <a:gd name="connsiteY78" fmla="*/ 1058091 h 1335852"/>
              <a:gd name="connsiteX79" fmla="*/ 3631474 w 4037014"/>
              <a:gd name="connsiteY79" fmla="*/ 1084217 h 1335852"/>
              <a:gd name="connsiteX80" fmla="*/ 3670663 w 4037014"/>
              <a:gd name="connsiteY80" fmla="*/ 1071154 h 1335852"/>
              <a:gd name="connsiteX81" fmla="*/ 3709851 w 4037014"/>
              <a:gd name="connsiteY81" fmla="*/ 1045029 h 1335852"/>
              <a:gd name="connsiteX82" fmla="*/ 3762103 w 4037014"/>
              <a:gd name="connsiteY82" fmla="*/ 1031966 h 1335852"/>
              <a:gd name="connsiteX83" fmla="*/ 3853543 w 4037014"/>
              <a:gd name="connsiteY83" fmla="*/ 1045029 h 1335852"/>
              <a:gd name="connsiteX84" fmla="*/ 3892731 w 4037014"/>
              <a:gd name="connsiteY84" fmla="*/ 1084217 h 1335852"/>
              <a:gd name="connsiteX85" fmla="*/ 3905794 w 4037014"/>
              <a:gd name="connsiteY85" fmla="*/ 1123406 h 1335852"/>
              <a:gd name="connsiteX86" fmla="*/ 3931920 w 4037014"/>
              <a:gd name="connsiteY86" fmla="*/ 1188720 h 1335852"/>
              <a:gd name="connsiteX87" fmla="*/ 3984171 w 4037014"/>
              <a:gd name="connsiteY87" fmla="*/ 1240971 h 133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037014" h="1335852">
                <a:moveTo>
                  <a:pt x="0" y="1254034"/>
                </a:moveTo>
                <a:cubicBezTo>
                  <a:pt x="17417" y="1232263"/>
                  <a:pt x="38711" y="1213092"/>
                  <a:pt x="52251" y="1188720"/>
                </a:cubicBezTo>
                <a:cubicBezTo>
                  <a:pt x="118038" y="1070303"/>
                  <a:pt x="2976" y="1198807"/>
                  <a:pt x="104503" y="1097280"/>
                </a:cubicBezTo>
                <a:cubicBezTo>
                  <a:pt x="108857" y="1084217"/>
                  <a:pt x="115618" y="1071722"/>
                  <a:pt x="117565" y="1058091"/>
                </a:cubicBezTo>
                <a:cubicBezTo>
                  <a:pt x="124366" y="1010480"/>
                  <a:pt x="115419" y="960026"/>
                  <a:pt x="130628" y="914400"/>
                </a:cubicBezTo>
                <a:cubicBezTo>
                  <a:pt x="134982" y="901337"/>
                  <a:pt x="156754" y="905691"/>
                  <a:pt x="169817" y="901337"/>
                </a:cubicBezTo>
                <a:cubicBezTo>
                  <a:pt x="178526" y="888274"/>
                  <a:pt x="188319" y="875873"/>
                  <a:pt x="195943" y="862149"/>
                </a:cubicBezTo>
                <a:cubicBezTo>
                  <a:pt x="277202" y="715882"/>
                  <a:pt x="236473" y="754250"/>
                  <a:pt x="248194" y="496389"/>
                </a:cubicBezTo>
                <a:cubicBezTo>
                  <a:pt x="285604" y="508858"/>
                  <a:pt x="303547" y="508347"/>
                  <a:pt x="326571" y="548640"/>
                </a:cubicBezTo>
                <a:cubicBezTo>
                  <a:pt x="335478" y="564228"/>
                  <a:pt x="330727" y="585303"/>
                  <a:pt x="339634" y="600891"/>
                </a:cubicBezTo>
                <a:cubicBezTo>
                  <a:pt x="348800" y="616931"/>
                  <a:pt x="365760" y="627017"/>
                  <a:pt x="378823" y="640080"/>
                </a:cubicBezTo>
                <a:cubicBezTo>
                  <a:pt x="383177" y="657497"/>
                  <a:pt x="390606" y="674424"/>
                  <a:pt x="391885" y="692331"/>
                </a:cubicBezTo>
                <a:cubicBezTo>
                  <a:pt x="400075" y="806997"/>
                  <a:pt x="331986" y="970262"/>
                  <a:pt x="444137" y="1045029"/>
                </a:cubicBezTo>
                <a:cubicBezTo>
                  <a:pt x="455594" y="1052667"/>
                  <a:pt x="470262" y="1053737"/>
                  <a:pt x="483325" y="1058091"/>
                </a:cubicBezTo>
                <a:cubicBezTo>
                  <a:pt x="496388" y="1049383"/>
                  <a:pt x="509739" y="1041091"/>
                  <a:pt x="522514" y="1031966"/>
                </a:cubicBezTo>
                <a:cubicBezTo>
                  <a:pt x="540230" y="1019312"/>
                  <a:pt x="555862" y="1003579"/>
                  <a:pt x="574765" y="992777"/>
                </a:cubicBezTo>
                <a:cubicBezTo>
                  <a:pt x="586720" y="985945"/>
                  <a:pt x="600891" y="984068"/>
                  <a:pt x="613954" y="979714"/>
                </a:cubicBezTo>
                <a:cubicBezTo>
                  <a:pt x="627017" y="984068"/>
                  <a:pt x="641686" y="985139"/>
                  <a:pt x="653143" y="992777"/>
                </a:cubicBezTo>
                <a:cubicBezTo>
                  <a:pt x="705068" y="1027394"/>
                  <a:pt x="692268" y="1038214"/>
                  <a:pt x="705394" y="1097280"/>
                </a:cubicBezTo>
                <a:cubicBezTo>
                  <a:pt x="709289" y="1114806"/>
                  <a:pt x="714103" y="1132114"/>
                  <a:pt x="718457" y="1149531"/>
                </a:cubicBezTo>
                <a:cubicBezTo>
                  <a:pt x="735874" y="1145177"/>
                  <a:pt x="756689" y="1147684"/>
                  <a:pt x="770708" y="1136469"/>
                </a:cubicBezTo>
                <a:cubicBezTo>
                  <a:pt x="781460" y="1127867"/>
                  <a:pt x="777613" y="1109596"/>
                  <a:pt x="783771" y="1097280"/>
                </a:cubicBezTo>
                <a:cubicBezTo>
                  <a:pt x="790792" y="1083238"/>
                  <a:pt x="798796" y="1069192"/>
                  <a:pt x="809897" y="1058091"/>
                </a:cubicBezTo>
                <a:cubicBezTo>
                  <a:pt x="835219" y="1032769"/>
                  <a:pt x="856402" y="1029527"/>
                  <a:pt x="888274" y="1018903"/>
                </a:cubicBezTo>
                <a:cubicBezTo>
                  <a:pt x="989564" y="1086429"/>
                  <a:pt x="936864" y="1061225"/>
                  <a:pt x="1045028" y="1097280"/>
                </a:cubicBezTo>
                <a:lnTo>
                  <a:pt x="1084217" y="1110343"/>
                </a:lnTo>
                <a:cubicBezTo>
                  <a:pt x="1101634" y="1123406"/>
                  <a:pt x="1115120" y="1145261"/>
                  <a:pt x="1136468" y="1149531"/>
                </a:cubicBezTo>
                <a:cubicBezTo>
                  <a:pt x="1162440" y="1154725"/>
                  <a:pt x="1191849" y="1149610"/>
                  <a:pt x="1214845" y="1136469"/>
                </a:cubicBezTo>
                <a:cubicBezTo>
                  <a:pt x="1226800" y="1129637"/>
                  <a:pt x="1222484" y="1109936"/>
                  <a:pt x="1227908" y="1097280"/>
                </a:cubicBezTo>
                <a:cubicBezTo>
                  <a:pt x="1235579" y="1079382"/>
                  <a:pt x="1240264" y="1058798"/>
                  <a:pt x="1254034" y="1045029"/>
                </a:cubicBezTo>
                <a:cubicBezTo>
                  <a:pt x="1263771" y="1035292"/>
                  <a:pt x="1280160" y="1036320"/>
                  <a:pt x="1293223" y="1031966"/>
                </a:cubicBezTo>
                <a:cubicBezTo>
                  <a:pt x="1319349" y="1036320"/>
                  <a:pt x="1346473" y="1036653"/>
                  <a:pt x="1371600" y="1045029"/>
                </a:cubicBezTo>
                <a:cubicBezTo>
                  <a:pt x="1436550" y="1066679"/>
                  <a:pt x="1383348" y="1076814"/>
                  <a:pt x="1449977" y="1084217"/>
                </a:cubicBezTo>
                <a:cubicBezTo>
                  <a:pt x="1515036" y="1091446"/>
                  <a:pt x="1580606" y="1092926"/>
                  <a:pt x="1645920" y="1097280"/>
                </a:cubicBezTo>
                <a:cubicBezTo>
                  <a:pt x="1658983" y="1101634"/>
                  <a:pt x="1674093" y="1118605"/>
                  <a:pt x="1685108" y="1110343"/>
                </a:cubicBezTo>
                <a:cubicBezTo>
                  <a:pt x="1699471" y="1099571"/>
                  <a:pt x="1695632" y="1075864"/>
                  <a:pt x="1698171" y="1058091"/>
                </a:cubicBezTo>
                <a:cubicBezTo>
                  <a:pt x="1709424" y="979323"/>
                  <a:pt x="1710061" y="901258"/>
                  <a:pt x="1724297" y="822960"/>
                </a:cubicBezTo>
                <a:cubicBezTo>
                  <a:pt x="1726760" y="809412"/>
                  <a:pt x="1733006" y="796834"/>
                  <a:pt x="1737360" y="783771"/>
                </a:cubicBezTo>
                <a:cubicBezTo>
                  <a:pt x="1741714" y="753291"/>
                  <a:pt x="1744385" y="722523"/>
                  <a:pt x="1750423" y="692331"/>
                </a:cubicBezTo>
                <a:cubicBezTo>
                  <a:pt x="1765520" y="616845"/>
                  <a:pt x="1759138" y="589068"/>
                  <a:pt x="1815737" y="548640"/>
                </a:cubicBezTo>
                <a:cubicBezTo>
                  <a:pt x="1831583" y="537322"/>
                  <a:pt x="1850571" y="531223"/>
                  <a:pt x="1867988" y="522514"/>
                </a:cubicBezTo>
                <a:cubicBezTo>
                  <a:pt x="1872342" y="505097"/>
                  <a:pt x="1878512" y="488036"/>
                  <a:pt x="1881051" y="470263"/>
                </a:cubicBezTo>
                <a:cubicBezTo>
                  <a:pt x="1887240" y="426943"/>
                  <a:pt x="1881245" y="381459"/>
                  <a:pt x="1894114" y="339634"/>
                </a:cubicBezTo>
                <a:cubicBezTo>
                  <a:pt x="1899547" y="321977"/>
                  <a:pt x="1921476" y="314638"/>
                  <a:pt x="1933303" y="300446"/>
                </a:cubicBezTo>
                <a:cubicBezTo>
                  <a:pt x="1958192" y="270579"/>
                  <a:pt x="1962246" y="257927"/>
                  <a:pt x="1972491" y="222069"/>
                </a:cubicBezTo>
                <a:cubicBezTo>
                  <a:pt x="1977423" y="204806"/>
                  <a:pt x="1980622" y="187080"/>
                  <a:pt x="1985554" y="169817"/>
                </a:cubicBezTo>
                <a:cubicBezTo>
                  <a:pt x="1989337" y="156578"/>
                  <a:pt x="1995277" y="143987"/>
                  <a:pt x="1998617" y="130629"/>
                </a:cubicBezTo>
                <a:cubicBezTo>
                  <a:pt x="2011078" y="80784"/>
                  <a:pt x="2001967" y="61964"/>
                  <a:pt x="2037805" y="26126"/>
                </a:cubicBezTo>
                <a:cubicBezTo>
                  <a:pt x="2048906" y="15025"/>
                  <a:pt x="2063931" y="8709"/>
                  <a:pt x="2076994" y="0"/>
                </a:cubicBezTo>
                <a:cubicBezTo>
                  <a:pt x="2090057" y="8709"/>
                  <a:pt x="2104449" y="15696"/>
                  <a:pt x="2116183" y="26126"/>
                </a:cubicBezTo>
                <a:cubicBezTo>
                  <a:pt x="2250404" y="145434"/>
                  <a:pt x="2144806" y="71333"/>
                  <a:pt x="2233748" y="130629"/>
                </a:cubicBezTo>
                <a:cubicBezTo>
                  <a:pt x="2242457" y="143692"/>
                  <a:pt x="2255257" y="154812"/>
                  <a:pt x="2259874" y="169817"/>
                </a:cubicBezTo>
                <a:cubicBezTo>
                  <a:pt x="2272933" y="212259"/>
                  <a:pt x="2257572" y="266333"/>
                  <a:pt x="2286000" y="300446"/>
                </a:cubicBezTo>
                <a:cubicBezTo>
                  <a:pt x="2308987" y="328030"/>
                  <a:pt x="2390503" y="326571"/>
                  <a:pt x="2390503" y="326571"/>
                </a:cubicBezTo>
                <a:cubicBezTo>
                  <a:pt x="2461927" y="374188"/>
                  <a:pt x="2423846" y="332417"/>
                  <a:pt x="2377440" y="378823"/>
                </a:cubicBezTo>
                <a:cubicBezTo>
                  <a:pt x="2367704" y="388559"/>
                  <a:pt x="2368731" y="404948"/>
                  <a:pt x="2364377" y="418011"/>
                </a:cubicBezTo>
                <a:cubicBezTo>
                  <a:pt x="2368731" y="461554"/>
                  <a:pt x="2351702" y="513250"/>
                  <a:pt x="2377440" y="548640"/>
                </a:cubicBezTo>
                <a:cubicBezTo>
                  <a:pt x="2395549" y="573541"/>
                  <a:pt x="2440850" y="548962"/>
                  <a:pt x="2468880" y="561703"/>
                </a:cubicBezTo>
                <a:cubicBezTo>
                  <a:pt x="2491304" y="571896"/>
                  <a:pt x="2503714" y="596537"/>
                  <a:pt x="2521131" y="613954"/>
                </a:cubicBezTo>
                <a:cubicBezTo>
                  <a:pt x="2525485" y="631371"/>
                  <a:pt x="2527122" y="649704"/>
                  <a:pt x="2534194" y="666206"/>
                </a:cubicBezTo>
                <a:cubicBezTo>
                  <a:pt x="2540378" y="680636"/>
                  <a:pt x="2552802" y="691611"/>
                  <a:pt x="2560320" y="705394"/>
                </a:cubicBezTo>
                <a:cubicBezTo>
                  <a:pt x="2578969" y="739584"/>
                  <a:pt x="2600255" y="772950"/>
                  <a:pt x="2612571" y="809897"/>
                </a:cubicBezTo>
                <a:cubicBezTo>
                  <a:pt x="2631792" y="867560"/>
                  <a:pt x="2619476" y="836770"/>
                  <a:pt x="2651760" y="901337"/>
                </a:cubicBezTo>
                <a:cubicBezTo>
                  <a:pt x="2669177" y="896983"/>
                  <a:pt x="2689492" y="898834"/>
                  <a:pt x="2704011" y="888274"/>
                </a:cubicBezTo>
                <a:cubicBezTo>
                  <a:pt x="2738872" y="862921"/>
                  <a:pt x="2760966" y="822697"/>
                  <a:pt x="2795451" y="796834"/>
                </a:cubicBezTo>
                <a:lnTo>
                  <a:pt x="2847703" y="757646"/>
                </a:lnTo>
                <a:cubicBezTo>
                  <a:pt x="2856411" y="744583"/>
                  <a:pt x="2858128" y="718457"/>
                  <a:pt x="2873828" y="718457"/>
                </a:cubicBezTo>
                <a:cubicBezTo>
                  <a:pt x="2889528" y="718457"/>
                  <a:pt x="2889903" y="745585"/>
                  <a:pt x="2899954" y="757646"/>
                </a:cubicBezTo>
                <a:cubicBezTo>
                  <a:pt x="2929256" y="792807"/>
                  <a:pt x="2946733" y="794319"/>
                  <a:pt x="2965268" y="836023"/>
                </a:cubicBezTo>
                <a:cubicBezTo>
                  <a:pt x="2976453" y="861188"/>
                  <a:pt x="2976118" y="891486"/>
                  <a:pt x="2991394" y="914400"/>
                </a:cubicBezTo>
                <a:cubicBezTo>
                  <a:pt x="3000103" y="927463"/>
                  <a:pt x="3002125" y="950510"/>
                  <a:pt x="3017520" y="953589"/>
                </a:cubicBezTo>
                <a:cubicBezTo>
                  <a:pt x="3094493" y="968984"/>
                  <a:pt x="3174274" y="962297"/>
                  <a:pt x="3252651" y="966651"/>
                </a:cubicBezTo>
                <a:cubicBezTo>
                  <a:pt x="3270068" y="979714"/>
                  <a:pt x="3290734" y="989310"/>
                  <a:pt x="3304903" y="1005840"/>
                </a:cubicBezTo>
                <a:cubicBezTo>
                  <a:pt x="3317576" y="1020625"/>
                  <a:pt x="3311933" y="1054272"/>
                  <a:pt x="3331028" y="1058091"/>
                </a:cubicBezTo>
                <a:cubicBezTo>
                  <a:pt x="3366237" y="1065133"/>
                  <a:pt x="3400890" y="1041413"/>
                  <a:pt x="3435531" y="1031966"/>
                </a:cubicBezTo>
                <a:cubicBezTo>
                  <a:pt x="3448815" y="1028343"/>
                  <a:pt x="3461480" y="1022686"/>
                  <a:pt x="3474720" y="1018903"/>
                </a:cubicBezTo>
                <a:cubicBezTo>
                  <a:pt x="3491982" y="1013971"/>
                  <a:pt x="3509554" y="1010194"/>
                  <a:pt x="3526971" y="1005840"/>
                </a:cubicBezTo>
                <a:cubicBezTo>
                  <a:pt x="3540034" y="1010194"/>
                  <a:pt x="3555408" y="1010301"/>
                  <a:pt x="3566160" y="1018903"/>
                </a:cubicBezTo>
                <a:cubicBezTo>
                  <a:pt x="3578419" y="1028710"/>
                  <a:pt x="3581184" y="1046990"/>
                  <a:pt x="3592285" y="1058091"/>
                </a:cubicBezTo>
                <a:cubicBezTo>
                  <a:pt x="3603386" y="1069192"/>
                  <a:pt x="3618411" y="1075508"/>
                  <a:pt x="3631474" y="1084217"/>
                </a:cubicBezTo>
                <a:cubicBezTo>
                  <a:pt x="3644537" y="1079863"/>
                  <a:pt x="3658347" y="1077312"/>
                  <a:pt x="3670663" y="1071154"/>
                </a:cubicBezTo>
                <a:cubicBezTo>
                  <a:pt x="3684705" y="1064133"/>
                  <a:pt x="3695421" y="1051213"/>
                  <a:pt x="3709851" y="1045029"/>
                </a:cubicBezTo>
                <a:cubicBezTo>
                  <a:pt x="3726353" y="1037957"/>
                  <a:pt x="3744686" y="1036320"/>
                  <a:pt x="3762103" y="1031966"/>
                </a:cubicBezTo>
                <a:cubicBezTo>
                  <a:pt x="3792583" y="1036320"/>
                  <a:pt x="3824956" y="1033594"/>
                  <a:pt x="3853543" y="1045029"/>
                </a:cubicBezTo>
                <a:cubicBezTo>
                  <a:pt x="3870695" y="1051890"/>
                  <a:pt x="3882484" y="1068846"/>
                  <a:pt x="3892731" y="1084217"/>
                </a:cubicBezTo>
                <a:cubicBezTo>
                  <a:pt x="3900369" y="1095674"/>
                  <a:pt x="3900959" y="1110513"/>
                  <a:pt x="3905794" y="1123406"/>
                </a:cubicBezTo>
                <a:cubicBezTo>
                  <a:pt x="3914027" y="1145361"/>
                  <a:pt x="3918291" y="1169639"/>
                  <a:pt x="3931920" y="1188720"/>
                </a:cubicBezTo>
                <a:cubicBezTo>
                  <a:pt x="4037014" y="1335852"/>
                  <a:pt x="3928238" y="1129110"/>
                  <a:pt x="3984171" y="1240971"/>
                </a:cubicBezTo>
              </a:path>
            </a:pathLst>
          </a:custGeom>
          <a:solidFill>
            <a:srgbClr val="0099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Выноска-облако 33"/>
          <p:cNvSpPr/>
          <p:nvPr/>
        </p:nvSpPr>
        <p:spPr>
          <a:xfrm>
            <a:off x="1590747" y="152636"/>
            <a:ext cx="2592288" cy="576064"/>
          </a:xfrm>
          <a:prstGeom prst="cloudCallout">
            <a:avLst>
              <a:gd name="adj1" fmla="val -19825"/>
              <a:gd name="adj2" fmla="val 2395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Выноска-облако 34"/>
          <p:cNvSpPr/>
          <p:nvPr/>
        </p:nvSpPr>
        <p:spPr>
          <a:xfrm>
            <a:off x="6256459" y="302385"/>
            <a:ext cx="1944216" cy="360040"/>
          </a:xfrm>
          <a:prstGeom prst="cloudCallout">
            <a:avLst>
              <a:gd name="adj1" fmla="val -16130"/>
              <a:gd name="adj2" fmla="val 11706"/>
            </a:avLst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4895934" y="4976949"/>
            <a:ext cx="2393140" cy="969215"/>
          </a:xfrm>
          <a:custGeom>
            <a:avLst/>
            <a:gdLst>
              <a:gd name="connsiteX0" fmla="*/ 120203 w 2393140"/>
              <a:gd name="connsiteY0" fmla="*/ 130628 h 969215"/>
              <a:gd name="connsiteX1" fmla="*/ 133266 w 2393140"/>
              <a:gd name="connsiteY1" fmla="*/ 287382 h 969215"/>
              <a:gd name="connsiteX2" fmla="*/ 159392 w 2393140"/>
              <a:gd name="connsiteY2" fmla="*/ 339634 h 969215"/>
              <a:gd name="connsiteX3" fmla="*/ 146329 w 2393140"/>
              <a:gd name="connsiteY3" fmla="*/ 535577 h 969215"/>
              <a:gd name="connsiteX4" fmla="*/ 133266 w 2393140"/>
              <a:gd name="connsiteY4" fmla="*/ 574765 h 969215"/>
              <a:gd name="connsiteX5" fmla="*/ 120203 w 2393140"/>
              <a:gd name="connsiteY5" fmla="*/ 627017 h 969215"/>
              <a:gd name="connsiteX6" fmla="*/ 81015 w 2393140"/>
              <a:gd name="connsiteY6" fmla="*/ 666205 h 969215"/>
              <a:gd name="connsiteX7" fmla="*/ 54889 w 2393140"/>
              <a:gd name="connsiteY7" fmla="*/ 705394 h 969215"/>
              <a:gd name="connsiteX8" fmla="*/ 15700 w 2393140"/>
              <a:gd name="connsiteY8" fmla="*/ 731520 h 969215"/>
              <a:gd name="connsiteX9" fmla="*/ 263895 w 2393140"/>
              <a:gd name="connsiteY9" fmla="*/ 692331 h 969215"/>
              <a:gd name="connsiteX10" fmla="*/ 407586 w 2393140"/>
              <a:gd name="connsiteY10" fmla="*/ 705394 h 969215"/>
              <a:gd name="connsiteX11" fmla="*/ 420649 w 2393140"/>
              <a:gd name="connsiteY11" fmla="*/ 757645 h 969215"/>
              <a:gd name="connsiteX12" fmla="*/ 433712 w 2393140"/>
              <a:gd name="connsiteY12" fmla="*/ 836022 h 969215"/>
              <a:gd name="connsiteX13" fmla="*/ 485963 w 2393140"/>
              <a:gd name="connsiteY13" fmla="*/ 822960 h 969215"/>
              <a:gd name="connsiteX14" fmla="*/ 525152 w 2393140"/>
              <a:gd name="connsiteY14" fmla="*/ 692331 h 969215"/>
              <a:gd name="connsiteX15" fmla="*/ 590466 w 2393140"/>
              <a:gd name="connsiteY15" fmla="*/ 627017 h 969215"/>
              <a:gd name="connsiteX16" fmla="*/ 668843 w 2393140"/>
              <a:gd name="connsiteY16" fmla="*/ 653142 h 969215"/>
              <a:gd name="connsiteX17" fmla="*/ 760283 w 2393140"/>
              <a:gd name="connsiteY17" fmla="*/ 679268 h 969215"/>
              <a:gd name="connsiteX18" fmla="*/ 890912 w 2393140"/>
              <a:gd name="connsiteY18" fmla="*/ 718457 h 969215"/>
              <a:gd name="connsiteX19" fmla="*/ 1269735 w 2393140"/>
              <a:gd name="connsiteY19" fmla="*/ 731520 h 969215"/>
              <a:gd name="connsiteX20" fmla="*/ 1308923 w 2393140"/>
              <a:gd name="connsiteY20" fmla="*/ 809897 h 969215"/>
              <a:gd name="connsiteX21" fmla="*/ 1348112 w 2393140"/>
              <a:gd name="connsiteY21" fmla="*/ 836022 h 969215"/>
              <a:gd name="connsiteX22" fmla="*/ 1426489 w 2393140"/>
              <a:gd name="connsiteY22" fmla="*/ 901337 h 969215"/>
              <a:gd name="connsiteX23" fmla="*/ 1465677 w 2393140"/>
              <a:gd name="connsiteY23" fmla="*/ 862148 h 969215"/>
              <a:gd name="connsiteX24" fmla="*/ 1452615 w 2393140"/>
              <a:gd name="connsiteY24" fmla="*/ 744582 h 969215"/>
              <a:gd name="connsiteX25" fmla="*/ 1439552 w 2393140"/>
              <a:gd name="connsiteY25" fmla="*/ 679268 h 969215"/>
              <a:gd name="connsiteX26" fmla="*/ 1478740 w 2393140"/>
              <a:gd name="connsiteY26" fmla="*/ 666205 h 969215"/>
              <a:gd name="connsiteX27" fmla="*/ 1988192 w 2393140"/>
              <a:gd name="connsiteY27" fmla="*/ 679268 h 969215"/>
              <a:gd name="connsiteX28" fmla="*/ 2040443 w 2393140"/>
              <a:gd name="connsiteY28" fmla="*/ 718457 h 969215"/>
              <a:gd name="connsiteX29" fmla="*/ 2197197 w 2393140"/>
              <a:gd name="connsiteY29" fmla="*/ 757645 h 969215"/>
              <a:gd name="connsiteX30" fmla="*/ 2236386 w 2393140"/>
              <a:gd name="connsiteY30" fmla="*/ 770708 h 969215"/>
              <a:gd name="connsiteX31" fmla="*/ 2288637 w 2393140"/>
              <a:gd name="connsiteY31" fmla="*/ 744582 h 969215"/>
              <a:gd name="connsiteX32" fmla="*/ 2353952 w 2393140"/>
              <a:gd name="connsiteY32" fmla="*/ 731520 h 969215"/>
              <a:gd name="connsiteX33" fmla="*/ 2393140 w 2393140"/>
              <a:gd name="connsiteY33" fmla="*/ 692331 h 969215"/>
              <a:gd name="connsiteX34" fmla="*/ 2301700 w 2393140"/>
              <a:gd name="connsiteY34" fmla="*/ 627017 h 969215"/>
              <a:gd name="connsiteX35" fmla="*/ 2223323 w 2393140"/>
              <a:gd name="connsiteY35" fmla="*/ 600891 h 969215"/>
              <a:gd name="connsiteX36" fmla="*/ 2079632 w 2393140"/>
              <a:gd name="connsiteY36" fmla="*/ 587828 h 969215"/>
              <a:gd name="connsiteX37" fmla="*/ 1922877 w 2393140"/>
              <a:gd name="connsiteY37" fmla="*/ 574765 h 969215"/>
              <a:gd name="connsiteX38" fmla="*/ 1896752 w 2393140"/>
              <a:gd name="connsiteY38" fmla="*/ 522514 h 969215"/>
              <a:gd name="connsiteX39" fmla="*/ 1922877 w 2393140"/>
              <a:gd name="connsiteY39" fmla="*/ 287382 h 969215"/>
              <a:gd name="connsiteX40" fmla="*/ 1909815 w 2393140"/>
              <a:gd name="connsiteY40" fmla="*/ 0 h 96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93140" h="969215">
                <a:moveTo>
                  <a:pt x="120203" y="130628"/>
                </a:moveTo>
                <a:cubicBezTo>
                  <a:pt x="124557" y="182879"/>
                  <a:pt x="123603" y="235848"/>
                  <a:pt x="133266" y="287382"/>
                </a:cubicBezTo>
                <a:cubicBezTo>
                  <a:pt x="136855" y="306522"/>
                  <a:pt x="158369" y="320188"/>
                  <a:pt x="159392" y="339634"/>
                </a:cubicBezTo>
                <a:cubicBezTo>
                  <a:pt x="162832" y="405003"/>
                  <a:pt x="153558" y="470518"/>
                  <a:pt x="146329" y="535577"/>
                </a:cubicBezTo>
                <a:cubicBezTo>
                  <a:pt x="144808" y="549262"/>
                  <a:pt x="137049" y="561526"/>
                  <a:pt x="133266" y="574765"/>
                </a:cubicBezTo>
                <a:cubicBezTo>
                  <a:pt x="128334" y="592028"/>
                  <a:pt x="129110" y="611429"/>
                  <a:pt x="120203" y="627017"/>
                </a:cubicBezTo>
                <a:cubicBezTo>
                  <a:pt x="111038" y="643056"/>
                  <a:pt x="92841" y="652013"/>
                  <a:pt x="81015" y="666205"/>
                </a:cubicBezTo>
                <a:cubicBezTo>
                  <a:pt x="70964" y="678266"/>
                  <a:pt x="65990" y="694293"/>
                  <a:pt x="54889" y="705394"/>
                </a:cubicBezTo>
                <a:cubicBezTo>
                  <a:pt x="43788" y="716495"/>
                  <a:pt x="0" y="731520"/>
                  <a:pt x="15700" y="731520"/>
                </a:cubicBezTo>
                <a:cubicBezTo>
                  <a:pt x="115444" y="731520"/>
                  <a:pt x="178778" y="713610"/>
                  <a:pt x="263895" y="692331"/>
                </a:cubicBezTo>
                <a:cubicBezTo>
                  <a:pt x="311792" y="696685"/>
                  <a:pt x="363191" y="686896"/>
                  <a:pt x="407586" y="705394"/>
                </a:cubicBezTo>
                <a:cubicBezTo>
                  <a:pt x="424158" y="712299"/>
                  <a:pt x="417128" y="740041"/>
                  <a:pt x="420649" y="757645"/>
                </a:cubicBezTo>
                <a:cubicBezTo>
                  <a:pt x="425843" y="783617"/>
                  <a:pt x="429358" y="809896"/>
                  <a:pt x="433712" y="836022"/>
                </a:cubicBezTo>
                <a:cubicBezTo>
                  <a:pt x="451129" y="831668"/>
                  <a:pt x="474279" y="836591"/>
                  <a:pt x="485963" y="822960"/>
                </a:cubicBezTo>
                <a:cubicBezTo>
                  <a:pt x="511050" y="793692"/>
                  <a:pt x="509788" y="728181"/>
                  <a:pt x="525152" y="692331"/>
                </a:cubicBezTo>
                <a:cubicBezTo>
                  <a:pt x="542570" y="651689"/>
                  <a:pt x="555630" y="650240"/>
                  <a:pt x="590466" y="627017"/>
                </a:cubicBezTo>
                <a:cubicBezTo>
                  <a:pt x="616592" y="635725"/>
                  <a:pt x="642126" y="646463"/>
                  <a:pt x="668843" y="653142"/>
                </a:cubicBezTo>
                <a:cubicBezTo>
                  <a:pt x="695361" y="659771"/>
                  <a:pt x="734045" y="668023"/>
                  <a:pt x="760283" y="679268"/>
                </a:cubicBezTo>
                <a:cubicBezTo>
                  <a:pt x="829672" y="709006"/>
                  <a:pt x="802240" y="713390"/>
                  <a:pt x="890912" y="718457"/>
                </a:cubicBezTo>
                <a:cubicBezTo>
                  <a:pt x="1017056" y="725665"/>
                  <a:pt x="1143461" y="727166"/>
                  <a:pt x="1269735" y="731520"/>
                </a:cubicBezTo>
                <a:cubicBezTo>
                  <a:pt x="1280359" y="763393"/>
                  <a:pt x="1283600" y="784574"/>
                  <a:pt x="1308923" y="809897"/>
                </a:cubicBezTo>
                <a:cubicBezTo>
                  <a:pt x="1320024" y="820998"/>
                  <a:pt x="1335049" y="827314"/>
                  <a:pt x="1348112" y="836022"/>
                </a:cubicBezTo>
                <a:cubicBezTo>
                  <a:pt x="1376571" y="949861"/>
                  <a:pt x="1347298" y="969215"/>
                  <a:pt x="1426489" y="901337"/>
                </a:cubicBezTo>
                <a:cubicBezTo>
                  <a:pt x="1440515" y="889315"/>
                  <a:pt x="1452614" y="875211"/>
                  <a:pt x="1465677" y="862148"/>
                </a:cubicBezTo>
                <a:cubicBezTo>
                  <a:pt x="1461323" y="822959"/>
                  <a:pt x="1458191" y="783616"/>
                  <a:pt x="1452615" y="744582"/>
                </a:cubicBezTo>
                <a:cubicBezTo>
                  <a:pt x="1449475" y="722603"/>
                  <a:pt x="1432531" y="700331"/>
                  <a:pt x="1439552" y="679268"/>
                </a:cubicBezTo>
                <a:cubicBezTo>
                  <a:pt x="1443906" y="666205"/>
                  <a:pt x="1465677" y="670559"/>
                  <a:pt x="1478740" y="666205"/>
                </a:cubicBezTo>
                <a:cubicBezTo>
                  <a:pt x="1648557" y="670559"/>
                  <a:pt x="1819049" y="663534"/>
                  <a:pt x="1988192" y="679268"/>
                </a:cubicBezTo>
                <a:cubicBezTo>
                  <a:pt x="2009870" y="681285"/>
                  <a:pt x="2020970" y="708721"/>
                  <a:pt x="2040443" y="718457"/>
                </a:cubicBezTo>
                <a:cubicBezTo>
                  <a:pt x="2103788" y="750130"/>
                  <a:pt x="2130279" y="742774"/>
                  <a:pt x="2197197" y="757645"/>
                </a:cubicBezTo>
                <a:cubicBezTo>
                  <a:pt x="2210639" y="760632"/>
                  <a:pt x="2223323" y="766354"/>
                  <a:pt x="2236386" y="770708"/>
                </a:cubicBezTo>
                <a:cubicBezTo>
                  <a:pt x="2253803" y="761999"/>
                  <a:pt x="2270163" y="750740"/>
                  <a:pt x="2288637" y="744582"/>
                </a:cubicBezTo>
                <a:cubicBezTo>
                  <a:pt x="2309700" y="737561"/>
                  <a:pt x="2334093" y="741449"/>
                  <a:pt x="2353952" y="731520"/>
                </a:cubicBezTo>
                <a:cubicBezTo>
                  <a:pt x="2370475" y="723258"/>
                  <a:pt x="2380077" y="705394"/>
                  <a:pt x="2393140" y="692331"/>
                </a:cubicBezTo>
                <a:cubicBezTo>
                  <a:pt x="2355719" y="636198"/>
                  <a:pt x="2379036" y="655139"/>
                  <a:pt x="2301700" y="627017"/>
                </a:cubicBezTo>
                <a:cubicBezTo>
                  <a:pt x="2275819" y="617606"/>
                  <a:pt x="2223323" y="600891"/>
                  <a:pt x="2223323" y="600891"/>
                </a:cubicBezTo>
                <a:cubicBezTo>
                  <a:pt x="2144857" y="548579"/>
                  <a:pt x="2222228" y="587828"/>
                  <a:pt x="2079632" y="587828"/>
                </a:cubicBezTo>
                <a:cubicBezTo>
                  <a:pt x="2027199" y="587828"/>
                  <a:pt x="1975129" y="579119"/>
                  <a:pt x="1922877" y="574765"/>
                </a:cubicBezTo>
                <a:cubicBezTo>
                  <a:pt x="1914169" y="557348"/>
                  <a:pt x="1897775" y="541960"/>
                  <a:pt x="1896752" y="522514"/>
                </a:cubicBezTo>
                <a:cubicBezTo>
                  <a:pt x="1889128" y="377646"/>
                  <a:pt x="1893661" y="375038"/>
                  <a:pt x="1922877" y="287382"/>
                </a:cubicBezTo>
                <a:cubicBezTo>
                  <a:pt x="1904616" y="104762"/>
                  <a:pt x="1909815" y="200514"/>
                  <a:pt x="1909815" y="0"/>
                </a:cubicBez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4963886" y="4794069"/>
            <a:ext cx="1874146" cy="473337"/>
          </a:xfrm>
          <a:custGeom>
            <a:avLst/>
            <a:gdLst>
              <a:gd name="connsiteX0" fmla="*/ 13063 w 1874146"/>
              <a:gd name="connsiteY0" fmla="*/ 222068 h 473337"/>
              <a:gd name="connsiteX1" fmla="*/ 91440 w 1874146"/>
              <a:gd name="connsiteY1" fmla="*/ 300445 h 473337"/>
              <a:gd name="connsiteX2" fmla="*/ 169817 w 1874146"/>
              <a:gd name="connsiteY2" fmla="*/ 313508 h 473337"/>
              <a:gd name="connsiteX3" fmla="*/ 339634 w 1874146"/>
              <a:gd name="connsiteY3" fmla="*/ 339634 h 473337"/>
              <a:gd name="connsiteX4" fmla="*/ 391885 w 1874146"/>
              <a:gd name="connsiteY4" fmla="*/ 378822 h 473337"/>
              <a:gd name="connsiteX5" fmla="*/ 483325 w 1874146"/>
              <a:gd name="connsiteY5" fmla="*/ 404948 h 473337"/>
              <a:gd name="connsiteX6" fmla="*/ 666205 w 1874146"/>
              <a:gd name="connsiteY6" fmla="*/ 444137 h 473337"/>
              <a:gd name="connsiteX7" fmla="*/ 862148 w 1874146"/>
              <a:gd name="connsiteY7" fmla="*/ 470262 h 473337"/>
              <a:gd name="connsiteX8" fmla="*/ 1384663 w 1874146"/>
              <a:gd name="connsiteY8" fmla="*/ 457200 h 473337"/>
              <a:gd name="connsiteX9" fmla="*/ 1423851 w 1874146"/>
              <a:gd name="connsiteY9" fmla="*/ 418011 h 473337"/>
              <a:gd name="connsiteX10" fmla="*/ 1476103 w 1874146"/>
              <a:gd name="connsiteY10" fmla="*/ 404948 h 473337"/>
              <a:gd name="connsiteX11" fmla="*/ 1515291 w 1874146"/>
              <a:gd name="connsiteY11" fmla="*/ 391885 h 473337"/>
              <a:gd name="connsiteX12" fmla="*/ 1632857 w 1874146"/>
              <a:gd name="connsiteY12" fmla="*/ 326571 h 473337"/>
              <a:gd name="connsiteX13" fmla="*/ 1724297 w 1874146"/>
              <a:gd name="connsiteY13" fmla="*/ 313508 h 473337"/>
              <a:gd name="connsiteX14" fmla="*/ 1776548 w 1874146"/>
              <a:gd name="connsiteY14" fmla="*/ 274320 h 473337"/>
              <a:gd name="connsiteX15" fmla="*/ 1854925 w 1874146"/>
              <a:gd name="connsiteY15" fmla="*/ 195942 h 473337"/>
              <a:gd name="connsiteX16" fmla="*/ 1867988 w 1874146"/>
              <a:gd name="connsiteY16" fmla="*/ 156754 h 473337"/>
              <a:gd name="connsiteX17" fmla="*/ 1815737 w 1874146"/>
              <a:gd name="connsiteY17" fmla="*/ 117565 h 473337"/>
              <a:gd name="connsiteX18" fmla="*/ 1658983 w 1874146"/>
              <a:gd name="connsiteY18" fmla="*/ 78377 h 473337"/>
              <a:gd name="connsiteX19" fmla="*/ 1567543 w 1874146"/>
              <a:gd name="connsiteY19" fmla="*/ 52251 h 473337"/>
              <a:gd name="connsiteX20" fmla="*/ 1489165 w 1874146"/>
              <a:gd name="connsiteY20" fmla="*/ 13062 h 473337"/>
              <a:gd name="connsiteX21" fmla="*/ 1371600 w 1874146"/>
              <a:gd name="connsiteY21" fmla="*/ 0 h 473337"/>
              <a:gd name="connsiteX22" fmla="*/ 679268 w 1874146"/>
              <a:gd name="connsiteY22" fmla="*/ 13062 h 473337"/>
              <a:gd name="connsiteX23" fmla="*/ 548640 w 1874146"/>
              <a:gd name="connsiteY23" fmla="*/ 39188 h 473337"/>
              <a:gd name="connsiteX24" fmla="*/ 365760 w 1874146"/>
              <a:gd name="connsiteY24" fmla="*/ 78377 h 473337"/>
              <a:gd name="connsiteX25" fmla="*/ 209005 w 1874146"/>
              <a:gd name="connsiteY25" fmla="*/ 130628 h 473337"/>
              <a:gd name="connsiteX26" fmla="*/ 0 w 1874146"/>
              <a:gd name="connsiteY26" fmla="*/ 182880 h 473337"/>
              <a:gd name="connsiteX27" fmla="*/ 13063 w 1874146"/>
              <a:gd name="connsiteY27" fmla="*/ 222068 h 47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74146" h="473337">
                <a:moveTo>
                  <a:pt x="13063" y="222068"/>
                </a:moveTo>
                <a:cubicBezTo>
                  <a:pt x="39189" y="248194"/>
                  <a:pt x="59526" y="281828"/>
                  <a:pt x="91440" y="300445"/>
                </a:cubicBezTo>
                <a:cubicBezTo>
                  <a:pt x="114318" y="313791"/>
                  <a:pt x="143845" y="308314"/>
                  <a:pt x="169817" y="313508"/>
                </a:cubicBezTo>
                <a:cubicBezTo>
                  <a:pt x="311229" y="341791"/>
                  <a:pt x="92415" y="312165"/>
                  <a:pt x="339634" y="339634"/>
                </a:cubicBezTo>
                <a:cubicBezTo>
                  <a:pt x="357051" y="352697"/>
                  <a:pt x="372982" y="368021"/>
                  <a:pt x="391885" y="378822"/>
                </a:cubicBezTo>
                <a:cubicBezTo>
                  <a:pt x="405770" y="386756"/>
                  <a:pt x="472913" y="402634"/>
                  <a:pt x="483325" y="404948"/>
                </a:cubicBezTo>
                <a:cubicBezTo>
                  <a:pt x="544184" y="418472"/>
                  <a:pt x="604488" y="435320"/>
                  <a:pt x="666205" y="444137"/>
                </a:cubicBezTo>
                <a:cubicBezTo>
                  <a:pt x="792398" y="462165"/>
                  <a:pt x="727093" y="453381"/>
                  <a:pt x="862148" y="470262"/>
                </a:cubicBezTo>
                <a:cubicBezTo>
                  <a:pt x="1036320" y="465908"/>
                  <a:pt x="1211186" y="473337"/>
                  <a:pt x="1384663" y="457200"/>
                </a:cubicBezTo>
                <a:cubicBezTo>
                  <a:pt x="1403057" y="455489"/>
                  <a:pt x="1407811" y="427177"/>
                  <a:pt x="1423851" y="418011"/>
                </a:cubicBezTo>
                <a:cubicBezTo>
                  <a:pt x="1439439" y="409104"/>
                  <a:pt x="1458840" y="409880"/>
                  <a:pt x="1476103" y="404948"/>
                </a:cubicBezTo>
                <a:cubicBezTo>
                  <a:pt x="1489342" y="401165"/>
                  <a:pt x="1502975" y="398043"/>
                  <a:pt x="1515291" y="391885"/>
                </a:cubicBezTo>
                <a:cubicBezTo>
                  <a:pt x="1535651" y="381705"/>
                  <a:pt x="1605182" y="334119"/>
                  <a:pt x="1632857" y="326571"/>
                </a:cubicBezTo>
                <a:cubicBezTo>
                  <a:pt x="1662562" y="318470"/>
                  <a:pt x="1693817" y="317862"/>
                  <a:pt x="1724297" y="313508"/>
                </a:cubicBezTo>
                <a:cubicBezTo>
                  <a:pt x="1741714" y="300445"/>
                  <a:pt x="1760366" y="288884"/>
                  <a:pt x="1776548" y="274320"/>
                </a:cubicBezTo>
                <a:cubicBezTo>
                  <a:pt x="1804011" y="249603"/>
                  <a:pt x="1854925" y="195942"/>
                  <a:pt x="1854925" y="195942"/>
                </a:cubicBezTo>
                <a:cubicBezTo>
                  <a:pt x="1859279" y="182879"/>
                  <a:pt x="1874146" y="169070"/>
                  <a:pt x="1867988" y="156754"/>
                </a:cubicBezTo>
                <a:cubicBezTo>
                  <a:pt x="1858252" y="137281"/>
                  <a:pt x="1833453" y="130219"/>
                  <a:pt x="1815737" y="117565"/>
                </a:cubicBezTo>
                <a:cubicBezTo>
                  <a:pt x="1749427" y="70201"/>
                  <a:pt x="1777869" y="91587"/>
                  <a:pt x="1658983" y="78377"/>
                </a:cubicBezTo>
                <a:cubicBezTo>
                  <a:pt x="1628503" y="69668"/>
                  <a:pt x="1596975" y="64024"/>
                  <a:pt x="1567543" y="52251"/>
                </a:cubicBezTo>
                <a:cubicBezTo>
                  <a:pt x="1503064" y="26459"/>
                  <a:pt x="1555380" y="24098"/>
                  <a:pt x="1489165" y="13062"/>
                </a:cubicBezTo>
                <a:cubicBezTo>
                  <a:pt x="1450272" y="6580"/>
                  <a:pt x="1410788" y="4354"/>
                  <a:pt x="1371600" y="0"/>
                </a:cubicBezTo>
                <a:lnTo>
                  <a:pt x="679268" y="13062"/>
                </a:lnTo>
                <a:cubicBezTo>
                  <a:pt x="545152" y="17532"/>
                  <a:pt x="630026" y="21102"/>
                  <a:pt x="548640" y="39188"/>
                </a:cubicBezTo>
                <a:cubicBezTo>
                  <a:pt x="498519" y="50326"/>
                  <a:pt x="409637" y="56439"/>
                  <a:pt x="365760" y="78377"/>
                </a:cubicBezTo>
                <a:cubicBezTo>
                  <a:pt x="247926" y="137292"/>
                  <a:pt x="394109" y="68926"/>
                  <a:pt x="209005" y="130628"/>
                </a:cubicBezTo>
                <a:cubicBezTo>
                  <a:pt x="62231" y="179554"/>
                  <a:pt x="132333" y="163975"/>
                  <a:pt x="0" y="182880"/>
                </a:cubicBezTo>
                <a:lnTo>
                  <a:pt x="13063" y="22206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997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8" grpId="0" animBg="1"/>
      <p:bldP spid="15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7593" cy="6858000"/>
          </a:xfrm>
          <a:prstGeom prst="rect">
            <a:avLst/>
          </a:prstGeom>
        </p:spPr>
      </p:pic>
      <p:pic>
        <p:nvPicPr>
          <p:cNvPr id="4" name="Picture 2" descr="Конспект познавательного занятия. «Осень. Деревья». Воспитателям детских  садов, школьным учителям и педагогам - Маам.ру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" y="0"/>
            <a:ext cx="6453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98" y="744584"/>
            <a:ext cx="2831495" cy="47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12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4" descr="http://www.metod-kopilka.ru/images/doc/27/21316/2/img3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64457"/>
            <a:ext cx="9144000" cy="465037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28961" y="0"/>
            <a:ext cx="41969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ФИЗкультминутка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6091" y="610956"/>
            <a:ext cx="32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1. Руки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подняли и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покачали.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Это деревья в лесу.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06882" y="735019"/>
            <a:ext cx="34224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2. Руки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согнули, кисти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встряхнули. 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Ветер роняет росу.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161" y="5400115"/>
            <a:ext cx="37817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3. В </a:t>
            </a:r>
            <a:r>
              <a:rPr lang="ru-RU" sz="2800" b="1" dirty="0">
                <a:solidFill>
                  <a:srgbClr val="0070C0"/>
                </a:solidFill>
              </a:rPr>
              <a:t>стороны руки, плавно помашем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Это к нам птицы летят.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22115" y="5400114"/>
            <a:ext cx="39580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4. Как </a:t>
            </a:r>
            <a:r>
              <a:rPr lang="ru-RU" sz="2800" b="1" dirty="0">
                <a:solidFill>
                  <a:srgbClr val="0070C0"/>
                </a:solidFill>
              </a:rPr>
              <a:t>они тихо садятся, покажем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Крылья сложим назад.</a:t>
            </a:r>
          </a:p>
        </p:txBody>
      </p:sp>
      <p:pic>
        <p:nvPicPr>
          <p:cNvPr id="15" name="Picture 4" descr="Лесные деревья осенью картинки для детей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0963" y="10230"/>
            <a:ext cx="1253037" cy="15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Деревья осенью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61" y="610956"/>
            <a:ext cx="1144019" cy="18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oir.mobi/uploads/posts/2020-04/1586370476_2-p-narisovannie-osennie-derevya-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0564" y="5375682"/>
            <a:ext cx="1558865" cy="148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38236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- 'Как нарисовать осенний пейзаж' - Гуаш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47" y="0"/>
            <a:ext cx="9033691" cy="61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8418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086"/>
            <a:ext cx="9144000" cy="6796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/>
              <a:t>1.Обдумайть мотивы своего пейзажа, что конкретно будет на нем изображено.</a:t>
            </a:r>
          </a:p>
          <a:p>
            <a:r>
              <a:rPr lang="ru-RU" sz="2300" dirty="0" smtClean="0"/>
              <a:t>- Какое время годы.</a:t>
            </a:r>
          </a:p>
          <a:p>
            <a:r>
              <a:rPr lang="ru-RU" sz="2300" dirty="0" smtClean="0"/>
              <a:t>- Определить средства выразительности. </a:t>
            </a:r>
          </a:p>
          <a:p>
            <a:r>
              <a:rPr lang="ru-RU" sz="2300" dirty="0" smtClean="0"/>
              <a:t>- Постарайся акцентировать наиболее характерные признаки картины родных мест, знакомой и близкой вам. </a:t>
            </a:r>
          </a:p>
          <a:p>
            <a:r>
              <a:rPr lang="ru-RU" sz="2300" dirty="0" smtClean="0"/>
              <a:t>2. Начини рисунок с разметки уровня горизонта примерно в середине листа.</a:t>
            </a:r>
          </a:p>
          <a:p>
            <a:r>
              <a:rPr lang="ru-RU" sz="2300" dirty="0" smtClean="0"/>
              <a:t>3. На линии горизонта серой краской  зарисовать деревья и кустарники дальнего плана.</a:t>
            </a:r>
          </a:p>
          <a:p>
            <a:r>
              <a:rPr lang="ru-RU" sz="2300" dirty="0" smtClean="0"/>
              <a:t>4. Прорисуй видимые ветки и цвет листвы.</a:t>
            </a:r>
          </a:p>
          <a:p>
            <a:r>
              <a:rPr lang="ru-RU" sz="2300" dirty="0" smtClean="0"/>
              <a:t>5. Темно-коричневой краской нарисуй изгибающийся линии ствол дерева и несколько коротких веток.</a:t>
            </a:r>
          </a:p>
          <a:p>
            <a:r>
              <a:rPr lang="ru-RU" sz="2300" dirty="0" smtClean="0"/>
              <a:t>6. С помощью зеленой краски, жёсткой кисточкой прикосновением острым краем кисти, краплением, нанеси краску поверх линий ветвей.</a:t>
            </a:r>
          </a:p>
          <a:p>
            <a:r>
              <a:rPr lang="ru-RU" sz="2300" dirty="0" smtClean="0"/>
              <a:t>7. Используя краски цвета лайма и светло-зеленого тона, дополнить, гамму обозначающих листья.</a:t>
            </a:r>
          </a:p>
          <a:p>
            <a:r>
              <a:rPr lang="ru-RU" sz="2300" dirty="0" smtClean="0"/>
              <a:t>8. Прорисуй мелкие элементы переднего плана (кустарник, стебли сухой травы, цветы).</a:t>
            </a:r>
          </a:p>
        </p:txBody>
      </p:sp>
      <p:pic>
        <p:nvPicPr>
          <p:cNvPr id="5" name="Утро России. Анс. Рябинуш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2860" y="6400800"/>
            <a:ext cx="303944" cy="3039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88210" y="496389"/>
            <a:ext cx="34485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Творческое задание</a:t>
            </a:r>
            <a:endParaRPr lang="ru-RU" sz="2800" b="1" cap="none" spc="0" dirty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П.И.Чайковский - 'Времена года - Октябрь'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56322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8" y="0"/>
            <a:ext cx="91399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799" y="287383"/>
            <a:ext cx="8143576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Россия, ты – великая держава,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Твои просторы бесконечно велики.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На все века себя ты увенчала славой,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И нет другого у тебя пути.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Озерный плен твои леса венчает,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Каскад хребтов в горах мечты таит,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Речной поток от жажды исцеляет,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А степь родная хлебушек родит.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 земле твоей богатств поток неиссякаем,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 сокровищам твоим нам путь лежит.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Как мало о тебе еще мы знаем!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Как много изучить нам предстоит. </a:t>
            </a:r>
          </a:p>
          <a:p>
            <a:r>
              <a:rPr lang="ru-RU" sz="2800" b="1" i="1" dirty="0" smtClean="0">
                <a:solidFill>
                  <a:srgbClr val="0070C0"/>
                </a:solidFill>
              </a:rPr>
              <a:t>                                                                     </a:t>
            </a:r>
            <a:r>
              <a:rPr lang="ru-RU" sz="2800" b="1" i="1" dirty="0" smtClean="0">
                <a:solidFill>
                  <a:srgbClr val="002060"/>
                </a:solidFill>
              </a:rPr>
              <a:t>И. Мордовина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4" name="Осенняя песня П.Чайковски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526481" y="6253324"/>
            <a:ext cx="461694" cy="461694"/>
          </a:xfrm>
          <a:prstGeom prst="rect">
            <a:avLst/>
          </a:prstGeom>
        </p:spPr>
      </p:pic>
      <p:pic>
        <p:nvPicPr>
          <p:cNvPr id="3" name="Ф. Шопен - 'Нежность'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0369" y="5643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7593" cy="6858000"/>
          </a:xfrm>
          <a:prstGeom prst="rect">
            <a:avLst/>
          </a:prstGeom>
        </p:spPr>
      </p:pic>
      <p:pic>
        <p:nvPicPr>
          <p:cNvPr id="7" name="Picture 6" descr="c3f7a9dad56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11" y="0"/>
            <a:ext cx="3513908" cy="3513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85975" y="642620"/>
            <a:ext cx="5558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800000"/>
                </a:solidFill>
              </a:rPr>
              <a:t>Выставка работ обучающихся, </a:t>
            </a:r>
          </a:p>
          <a:p>
            <a:pPr algn="ctr"/>
            <a:r>
              <a:rPr lang="ru-RU" sz="3600" b="1" i="1" dirty="0" smtClean="0">
                <a:solidFill>
                  <a:srgbClr val="800000"/>
                </a:solidFill>
              </a:rPr>
              <a:t>анализ и эстетическая оценка. </a:t>
            </a:r>
            <a:endParaRPr lang="ru-RU" sz="3600" b="1" i="1" dirty="0">
              <a:solidFill>
                <a:srgbClr val="800000"/>
              </a:solidFill>
            </a:endParaRPr>
          </a:p>
        </p:txBody>
      </p:sp>
      <p:pic>
        <p:nvPicPr>
          <p:cNvPr id="5" name="Picture 2" descr="Пейзаж шаржа - лето - иллюстрация для детей Иллюстрация штока - иллюстрации  насчитывающей график, бабочка: 3587907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5397" y="3513909"/>
            <a:ext cx="4635663" cy="33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968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554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26398"/>
            <a:ext cx="8229600" cy="207424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7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Как называется картина на которой изображена природа?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Пейзаж -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1163519"/>
            <a:ext cx="3024336" cy="72008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82880" y="4088674"/>
            <a:ext cx="8778240" cy="27693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художников, изображающих природу?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8147" y="5337162"/>
            <a:ext cx="37625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Пейзажисты</a:t>
            </a:r>
            <a:endParaRPr lang="ru-RU" sz="4400" dirty="0">
              <a:solidFill>
                <a:srgbClr val="0000FF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58147" y="5458531"/>
            <a:ext cx="3602397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274" y="2104069"/>
            <a:ext cx="8869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ru-RU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это жанр изобразительного искусства, в котором изображаются различные уголки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3489816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4" y="0"/>
            <a:ext cx="9144001" cy="6894672"/>
          </a:xfrm>
          <a:prstGeom prst="rect">
            <a:avLst/>
          </a:prstGeom>
        </p:spPr>
      </p:pic>
      <p:pic>
        <p:nvPicPr>
          <p:cNvPr id="5" name="Picture 3" descr="D:\Тео\КлапАРТ\b59f2a376c2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80" y="56460"/>
            <a:ext cx="1783246" cy="250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18156" y="91748"/>
            <a:ext cx="3111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Синквейн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30706" y="1310016"/>
            <a:ext cx="2011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Пейзаж.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5582" y="1839726"/>
            <a:ext cx="4001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Родной, красивый.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9159" y="2374219"/>
            <a:ext cx="6834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Тревожит, завораживает, радует.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3915" y="2992323"/>
            <a:ext cx="8962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Передаёт красоту и величие родной земли.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0851" y="3572908"/>
            <a:ext cx="1791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Родина.</a:t>
            </a: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Утро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422" y="4144920"/>
            <a:ext cx="3539524" cy="26546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759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2596" y="3143508"/>
            <a:ext cx="7772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у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 получилось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было интересно, потому что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ru-RU" sz="3200" b="1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понравилось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трудно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ru-RU" sz="3200" b="1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alldaydesing.net/uploads/posts/2013-03/1364169647_2ec169a3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80" y="87054"/>
            <a:ext cx="2737738" cy="275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лобус. Школа. Картинки обучающие. | Школьные фрески, Школьные идеи,  Школьные украшения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617" y="301988"/>
            <a:ext cx="2272937" cy="30029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954318" y="625551"/>
            <a:ext cx="3268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i="1" dirty="0">
                <a:solidFill>
                  <a:srgbClr val="7544F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 предложение </a:t>
            </a:r>
            <a:endParaRPr lang="ru-RU" sz="3600" b="1" i="1" dirty="0">
              <a:solidFill>
                <a:srgbClr val="7544F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5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7593" cy="6858000"/>
          </a:xfrm>
          <a:prstGeom prst="rect">
            <a:avLst/>
          </a:prstGeom>
        </p:spPr>
      </p:pic>
      <p:pic>
        <p:nvPicPr>
          <p:cNvPr id="1026" name="Picture 2" descr="Оформление «Дерево успеха». Воспитателям детских садов, школьным учителям и  педагогам - Маам.ру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604" y="1005841"/>
            <a:ext cx="4459807" cy="5721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4" name="Picture 16" descr="http://im0-tub-ru.yandex.net/i?id=58b1096fe09776d8addf4a47474d2103-56-144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536351" y="4544097"/>
            <a:ext cx="2161736" cy="185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" descr="http://im2-tub-ru.yandex.net/i?id=8b5d6d14506aeee6ddc4f037d1ea6e33-139-144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4" y="-1"/>
            <a:ext cx="2610762" cy="2225081"/>
          </a:xfrm>
          <a:prstGeom prst="rect">
            <a:avLst/>
          </a:prstGeom>
          <a:noFill/>
        </p:spPr>
      </p:pic>
      <p:pic>
        <p:nvPicPr>
          <p:cNvPr id="1027" name="Picture 3" descr="снимок экран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126" y="2225081"/>
            <a:ext cx="1375744" cy="201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7140" y="132531"/>
            <a:ext cx="36328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03BD2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Дерево успеха</a:t>
            </a:r>
            <a:endParaRPr lang="ru-RU" sz="4400" b="1" i="1" dirty="0">
              <a:solidFill>
                <a:srgbClr val="03BD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13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33937"/>
          </a:xfrm>
          <a:prstGeom prst="rect">
            <a:avLst/>
          </a:prstGeom>
        </p:spPr>
      </p:pic>
      <p:pic>
        <p:nvPicPr>
          <p:cNvPr id="3" name="Picture 2" descr="D:\Тео\КлапАРТ\dosk49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00" y="3775733"/>
            <a:ext cx="2303460" cy="2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rot="21405650">
            <a:off x="384168" y="4794801"/>
            <a:ext cx="1979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Творческих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успехов!</a:t>
            </a:r>
          </a:p>
        </p:txBody>
      </p:sp>
      <p:pic>
        <p:nvPicPr>
          <p:cNvPr id="6" name="Picture 3" descr="http://gohubu.riesperab.dynu.com/pic/large-1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37325"/>
            <a:ext cx="7848600" cy="1838325"/>
          </a:xfrm>
          <a:prstGeom prst="rect">
            <a:avLst/>
          </a:prstGeom>
          <a:noFill/>
        </p:spPr>
      </p:pic>
      <p:pic>
        <p:nvPicPr>
          <p:cNvPr id="7" name="Picture 7" descr="http://animated-images.su/_ph/57/2/86612124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327" y="2945234"/>
            <a:ext cx="4509135" cy="38077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5048" y="1903149"/>
            <a:ext cx="744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2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Оформить </a:t>
            </a:r>
            <a:r>
              <a:rPr lang="ru-RU" sz="32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пейзаж в паспарту.</a:t>
            </a:r>
          </a:p>
          <a:p>
            <a:r>
              <a:rPr lang="ru-RU" sz="32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2. Принести рабочую тетрадь, альбом, карандаш, краски.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7593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466612" y="122513"/>
            <a:ext cx="2284367" cy="666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800000"/>
                </a:solidFill>
              </a:rPr>
              <a:t>Ресурсы: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14406" y="763861"/>
            <a:ext cx="8593727" cy="5760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5"/>
                </a:solidFill>
              </a:rPr>
              <a:t>https://yandex.ru/images/search-Утро в сосновом лесу.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https://yandex.ru/images/search - Утро в сосновом лесу.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https://yandex.ru/images/search -Рожь.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https://yandex.ru/images/search- Дубовая роща.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https://yandex.ru/images/search- Лесные дали.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https://yandex.ru/images/search -Полдень.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https://yandex.ru/images/search - Берёзовая роща .</a:t>
            </a:r>
            <a:r>
              <a:rPr lang="ru-RU" b="1" dirty="0" err="1" smtClean="0">
                <a:solidFill>
                  <a:schemeClr val="accent5"/>
                </a:solidFill>
              </a:rPr>
              <a:t>И.Левитан</a:t>
            </a:r>
            <a:r>
              <a:rPr lang="ru-RU" b="1" dirty="0" smtClean="0">
                <a:solidFill>
                  <a:schemeClr val="accent5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http://nsportal.ru, http://www.kinofans.tv, http://www.mordovina.ru.</a:t>
            </a:r>
          </a:p>
        </p:txBody>
      </p:sp>
    </p:spTree>
    <p:extLst>
      <p:ext uri="{BB962C8B-B14F-4D97-AF65-F5344CB8AC3E}">
        <p14:creationId xmlns:p14="http://schemas.microsoft.com/office/powerpoint/2010/main" val="2168463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229" y="-52196"/>
            <a:ext cx="5651756" cy="90128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ХМАО-Югра</a:t>
            </a:r>
            <a:endParaRPr lang="ru-RU" sz="4800" dirty="0">
              <a:ln w="1270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Логотип-ХМАО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0" y="45771"/>
            <a:ext cx="1396334" cy="1347851"/>
          </a:xfrm>
          <a:prstGeom prst="rect">
            <a:avLst/>
          </a:prstGeom>
        </p:spPr>
      </p:pic>
      <p:pic>
        <p:nvPicPr>
          <p:cNvPr id="5" name="Рисунок 4" descr="Yugr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246" y="699215"/>
            <a:ext cx="4548512" cy="2537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98512293_brusnika_niz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54" y="5278993"/>
            <a:ext cx="1812683" cy="152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0_d7f87_ec4111c9_ori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64" y="1351798"/>
            <a:ext cx="1674977" cy="109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370948642_41541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404" y="5359875"/>
            <a:ext cx="2601919" cy="13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shareslide.ru/img/thumbs/776befd94ff5a6d0ccc2ebe80c6cfc36-800x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9214" y="3605349"/>
            <a:ext cx="3977569" cy="32901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fsd.kopilkaurokov.ru/uploads/user_file_551e99cd233bd/img_user_file_551e99cd233bd_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780" y="2214917"/>
            <a:ext cx="4974626" cy="33954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Без названия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2654" y="699215"/>
            <a:ext cx="2398043" cy="1840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kust_shipovnika.jpe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331" y="2726848"/>
            <a:ext cx="2342669" cy="1757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65px-Leccinum_versipelle_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7929" y="4773012"/>
            <a:ext cx="1756071" cy="2033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24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6"/>
          <a:stretch/>
        </p:blipFill>
        <p:spPr>
          <a:xfrm>
            <a:off x="0" y="-26126"/>
            <a:ext cx="9143999" cy="66927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312" y="828928"/>
            <a:ext cx="7321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3175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Пейзаж родной земли</a:t>
            </a:r>
            <a:endParaRPr lang="ru-RU" sz="4800" b="1" dirty="0">
              <a:ln w="3175"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0671" y="4717164"/>
            <a:ext cx="56551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Урок </a:t>
            </a: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изобразительного искусства </a:t>
            </a: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4 класс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6" name="Picture 6" descr="D:\Тео\Школ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18580"/>
            <a:ext cx="3888217" cy="317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03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6"/>
          <a:stretch/>
        </p:blipFill>
        <p:spPr>
          <a:xfrm>
            <a:off x="1" y="-104504"/>
            <a:ext cx="9143999" cy="6962503"/>
          </a:xfrm>
          <a:prstGeom prst="rect">
            <a:avLst/>
          </a:prstGeom>
        </p:spPr>
      </p:pic>
      <p:pic>
        <p:nvPicPr>
          <p:cNvPr id="3" name="Picture 2" descr="водокраска летнего пейзажа, водноцветный фон природы, ручной рисованный  пейзаж Иллюстрация штока - иллюстрации насчитывающей нарисовано,  красивейшее: 16008625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39430"/>
            <a:ext cx="4709791" cy="333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" y="0"/>
            <a:ext cx="90525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видишь, на картине </a:t>
            </a:r>
            <a:endParaRPr lang="ru-RU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7544F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арисована 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река,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7544F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ель и белый иней,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 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 и облака,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7544F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снежная равнина, </a:t>
            </a:r>
            <a:endParaRPr lang="ru-RU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7544F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 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и шалаш,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7544F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544F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 картина называется… 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7544F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5675" y="4807908"/>
            <a:ext cx="31005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i="1" spc="50" dirty="0">
                <a:ln w="0"/>
                <a:solidFill>
                  <a:srgbClr val="03BD2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пейзаж</a:t>
            </a:r>
            <a:endParaRPr lang="ru-RU" sz="6600" b="1" spc="50" dirty="0">
              <a:ln w="0"/>
              <a:solidFill>
                <a:srgbClr val="03BD2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04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сенний пейзаж (60 фото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50" y="-1"/>
            <a:ext cx="91544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450" y="-1"/>
            <a:ext cx="708007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Унылая пора! Очей очарованье!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Приятна мне твоя прощальная краса —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Люблю я пышное природы увяданье,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багрец и в золото одетые леса,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их сенях ветра шум и свежее дыханье,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мглой волнистою покрыты небеса,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редкий солнца луч, и первые морозы,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отдаленные седой зимы угрозы. </a:t>
            </a:r>
            <a:endParaRPr lang="ru-RU" sz="28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А.С.Пушкин</a:t>
            </a:r>
            <a:endParaRPr lang="ru-RU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В.А.Моцарт - 'Грусть'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1975" y="5580017"/>
            <a:ext cx="609600" cy="609600"/>
          </a:xfrm>
          <a:prstGeom prst="rect">
            <a:avLst/>
          </a:prstGeom>
        </p:spPr>
      </p:pic>
      <p:pic>
        <p:nvPicPr>
          <p:cNvPr id="6" name="Осенняя песня П.Чайковский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8526481" y="6253324"/>
            <a:ext cx="461694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5543"/>
          </a:xfrm>
          <a:prstGeom prst="rect">
            <a:avLst/>
          </a:prstGeom>
        </p:spPr>
      </p:pic>
      <p:pic>
        <p:nvPicPr>
          <p:cNvPr id="9" name="Содержимое 3" descr="3levit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1" y="208072"/>
            <a:ext cx="8941535" cy="5400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3" y="5386279"/>
            <a:ext cx="89415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«Золотая осень. Слободка» 1889 г.</a:t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Русский музей, Санкт-Петербург, Россия.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2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5543"/>
          </a:xfrm>
          <a:prstGeom prst="rect">
            <a:avLst/>
          </a:prstGeom>
        </p:spPr>
      </p:pic>
      <p:pic>
        <p:nvPicPr>
          <p:cNvPr id="3" name="Рисунок 2" descr="035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82" y="153293"/>
            <a:ext cx="3484361" cy="50718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52082" y="5528297"/>
            <a:ext cx="3738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Полдень. И. Шишкин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sosnovbor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506" y="716603"/>
            <a:ext cx="5457494" cy="4116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1709" y="5115110"/>
            <a:ext cx="587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 в сосновом лесу. И. Шишкин 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5543"/>
          </a:xfrm>
          <a:prstGeom prst="rect">
            <a:avLst/>
          </a:prstGeom>
        </p:spPr>
      </p:pic>
      <p:pic>
        <p:nvPicPr>
          <p:cNvPr id="9" name="Содержимое 3" descr="23levit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0541"/>
            <a:ext cx="8928992" cy="58169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107419" y="6130962"/>
            <a:ext cx="5299221" cy="5410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Левитан И.И. Золотая осень</a:t>
            </a:r>
            <a:endParaRPr lang="ru-RU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41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890</TotalTime>
  <Words>548</Words>
  <Application>Microsoft Office PowerPoint</Application>
  <PresentationFormat>Экран (4:3)</PresentationFormat>
  <Paragraphs>100</Paragraphs>
  <Slides>26</Slides>
  <Notes>5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Tahoma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ХМАО-Югра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Валентина</cp:lastModifiedBy>
  <cp:revision>95</cp:revision>
  <dcterms:created xsi:type="dcterms:W3CDTF">2013-11-19T05:52:05Z</dcterms:created>
  <dcterms:modified xsi:type="dcterms:W3CDTF">2022-07-29T05:40:46Z</dcterms:modified>
</cp:coreProperties>
</file>