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8" r:id="rId11"/>
    <p:sldId id="269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mech.ru/science/8906-krasota-povtora-fraktaly/#part5" TargetMode="External"/><Relationship Id="rId7" Type="http://schemas.openxmlformats.org/officeDocument/2006/relationships/hyperlink" Target="https://yandex.ru/images/search?text=%D0%BF%D0%BE%D0%B1%D0%B5%D1%80%D0%B5%D0%B6%D1%8C%D0%B5%20%D1%84%D1%80%D0%B0%D0%BA%D1%82%D0%B0%D0%BB&amp;from=tabbar&amp;pos=4&amp;img_url=https://theecology.ru/wp-content/uploads/2018/11/post_5bedbc301b602.jpeg&amp;rpt=simage" TargetMode="External"/><Relationship Id="rId2" Type="http://schemas.openxmlformats.org/officeDocument/2006/relationships/hyperlink" Target="http://fraktalsworld.blogspot.com/p/blog-p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internet.ru/users/lifestyleforyou/post153645471/" TargetMode="External"/><Relationship Id="rId5" Type="http://schemas.openxmlformats.org/officeDocument/2006/relationships/hyperlink" Target="https://www.koob.ru/mandelbrot/" TargetMode="External"/><Relationship Id="rId4" Type="http://schemas.openxmlformats.org/officeDocument/2006/relationships/hyperlink" Target="https://3dnews.ru/75465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C%D0%BE%D0%BF%D0%BE%D0%B4%D0%BE%D0%B1%D0%B8%D0%B5" TargetMode="External"/><Relationship Id="rId2" Type="http://schemas.openxmlformats.org/officeDocument/2006/relationships/hyperlink" Target="https://ru.wikipedia.org/wiki/%D0%9C%D0%BD%D0%BE%D0%B6%D0%B5%D1%81%D1%82%D0%B2%D0%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мире фракталов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Глазунова Полина 9Б класс</a:t>
            </a:r>
          </a:p>
          <a:p>
            <a:r>
              <a:rPr lang="ru-RU" dirty="0" smtClean="0"/>
              <a:t>Руководитель: Липина И.В. Учитель математики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Приложение №2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71600"/>
            <a:ext cx="57610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12" y="1371599"/>
            <a:ext cx="240188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413000"/>
            <a:ext cx="59451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7" y="4293096"/>
            <a:ext cx="57610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4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Приложение №3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42"/>
          <a:stretch/>
        </p:blipFill>
        <p:spPr bwMode="auto">
          <a:xfrm>
            <a:off x="1115616" y="1584582"/>
            <a:ext cx="7056784" cy="432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5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Во всем, что нас окружает, мы часто видим хаос, но на самом деле это не случайность, а идеальная форма, разглядеть которую нам помогают фракталы. Природа — лучший архитектор, идеальный строитель и инженер. Она устроена очень логично, и если где-то мы не видим закономерности, это означает, что ее нужно искать в другом масштабе. Люди все лучше и лучше это понимают, стараясь во многом подражать естественным формам. Инженеры проектируют акустические системы в виде раковины, создают антенны с геометрией снежинок и так далее. Уверены, что фракталы хранят в себе еще немало секретов, и многие из них человеку еще лишь предстоит открыть.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литературы и интернет – </a:t>
            </a:r>
            <a:r>
              <a:rPr lang="ru-RU" b="1" dirty="0" smtClean="0"/>
              <a:t>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Текст:</a:t>
            </a:r>
          </a:p>
          <a:p>
            <a:r>
              <a:rPr lang="ru-RU" u="sng" dirty="0">
                <a:hlinkClick r:id="rId2"/>
              </a:rPr>
              <a:t>http://fraktalsworld.blogspot.com/p/blog-page.html</a:t>
            </a:r>
            <a:endParaRPr lang="ru-RU" dirty="0"/>
          </a:p>
          <a:p>
            <a:r>
              <a:rPr lang="ru-RU" u="sng" dirty="0">
                <a:hlinkClick r:id="rId3"/>
              </a:rPr>
              <a:t>https://www.popmech.ru/science/8906-krasota-povtora-fraktaly/#part5</a:t>
            </a:r>
            <a:endParaRPr lang="ru-RU" dirty="0"/>
          </a:p>
          <a:p>
            <a:r>
              <a:rPr lang="ru-RU" u="sng" dirty="0">
                <a:hlinkClick r:id="rId4"/>
              </a:rPr>
              <a:t>https://3dnews.ru/754657</a:t>
            </a:r>
            <a:endParaRPr lang="ru-RU" dirty="0"/>
          </a:p>
          <a:p>
            <a:r>
              <a:rPr lang="ru-RU" u="sng" dirty="0">
                <a:hlinkClick r:id="rId5"/>
              </a:rPr>
              <a:t>https://www.koob.ru/mandelbrot</a:t>
            </a:r>
            <a:r>
              <a:rPr lang="ru-RU" u="sng" dirty="0" smtClean="0">
                <a:hlinkClick r:id="rId5"/>
              </a:rPr>
              <a:t>/</a:t>
            </a:r>
            <a:endParaRPr lang="ru-RU" u="sng" dirty="0" smtClean="0"/>
          </a:p>
          <a:p>
            <a:r>
              <a:rPr lang="ru-RU" u="sng" dirty="0">
                <a:hlinkClick r:id="rId6"/>
              </a:rPr>
              <a:t>https://www.liveinternet.ru/users/lifestyleforyou/post153645471</a:t>
            </a:r>
            <a:r>
              <a:rPr lang="ru-RU" u="sng" dirty="0" smtClean="0">
                <a:hlinkClick r:id="rId6"/>
              </a:rPr>
              <a:t>/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Картинки:</a:t>
            </a:r>
          </a:p>
          <a:p>
            <a:r>
              <a:rPr lang="ru-RU" u="sng" dirty="0">
                <a:hlinkClick r:id="rId4"/>
              </a:rPr>
              <a:t>https://3dnews.ru/754657</a:t>
            </a:r>
            <a:endParaRPr lang="ru-RU" dirty="0"/>
          </a:p>
          <a:p>
            <a:r>
              <a:rPr lang="ru-RU" u="sng" dirty="0">
                <a:hlinkClick r:id="rId7"/>
              </a:rPr>
              <a:t>https://yandex.ru/images/search?text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68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мире фракталов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Глазунова Полина 9Б класс</a:t>
            </a:r>
          </a:p>
          <a:p>
            <a:r>
              <a:rPr lang="ru-RU" dirty="0" smtClean="0"/>
              <a:t>Руководитель: Липина И.В. Учитель математики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1"/>
            <a:ext cx="45011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внимание!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Одно </a:t>
            </a:r>
            <a:r>
              <a:rPr lang="ru-RU" dirty="0" smtClean="0"/>
              <a:t>«</a:t>
            </a:r>
            <a:r>
              <a:rPr lang="ru-RU" dirty="0"/>
              <a:t>незаметных» открытий — фракталы. Вам наверняка не доводилось слышать это удивительное и необычное слово, но что же такого скрыто в этом термине?</a:t>
            </a:r>
          </a:p>
          <a:p>
            <a:r>
              <a:rPr lang="ru-RU" dirty="0"/>
              <a:t>Что общего у дерева, берега моря, облака или кровеносных сосудов у нас в руке? На первый взгляд может показаться, что все эти объекты ничто не объединяет. Однако на самом деле существует одно свойство структуры, присущее всем перечисленным предметам: они </a:t>
            </a:r>
            <a:r>
              <a:rPr lang="ru-RU" dirty="0" err="1"/>
              <a:t>самоподобны</a:t>
            </a:r>
            <a:r>
              <a:rPr lang="ru-RU" dirty="0"/>
              <a:t>. От ветки, как и от ствола дерева, отходят отростки поменьше, от них — еще меньшие, и т. д., то есть ветка подобна всему дереву. Подобным же образом устроена и кровеносная система: от артерий отходят артериолы, а от них — мельчайшие капилляры, по которым кислород поступает в органы и ткани. </a:t>
            </a:r>
          </a:p>
        </p:txBody>
      </p:sp>
    </p:spTree>
    <p:extLst>
      <p:ext uri="{BB962C8B-B14F-4D97-AF65-F5344CB8AC3E}">
        <p14:creationId xmlns:p14="http://schemas.microsoft.com/office/powerpoint/2010/main" val="3068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Цель проекта:</a:t>
            </a:r>
            <a:r>
              <a:rPr lang="ru-RU" sz="1800" dirty="0"/>
              <a:t> изучение мира фракталов и способностях применения их в нашем мире.</a:t>
            </a:r>
          </a:p>
          <a:p>
            <a:r>
              <a:rPr lang="ru-RU" sz="1800" b="1" dirty="0"/>
              <a:t>Задачи</a:t>
            </a:r>
            <a:r>
              <a:rPr lang="ru-RU" sz="1800" b="1" dirty="0" smtClean="0"/>
              <a:t>:</a:t>
            </a:r>
            <a:r>
              <a:rPr lang="ru-RU" sz="1800" b="1" dirty="0"/>
              <a:t> </a:t>
            </a:r>
            <a:endParaRPr lang="ru-RU" sz="1800" dirty="0"/>
          </a:p>
          <a:p>
            <a:pPr lvl="0"/>
            <a:r>
              <a:rPr lang="ru-RU" sz="1800" dirty="0"/>
              <a:t> Ознакомиться с биографией математиков, которые ввели данный термин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Изучить новое понятие в математике – фракталы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Узнать какие бывают типы фракталов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Понять и определить, как в жизни можно применить полученные знания о фракталах.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Бенуа Мандельброт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Бенуа Мандельброт (</a:t>
            </a:r>
            <a:r>
              <a:rPr lang="ru-RU" dirty="0" err="1"/>
              <a:t>Benoit</a:t>
            </a:r>
            <a:r>
              <a:rPr lang="ru-RU" dirty="0"/>
              <a:t> B. </a:t>
            </a:r>
            <a:r>
              <a:rPr lang="ru-RU" dirty="0" err="1"/>
              <a:t>Mandelbrot</a:t>
            </a:r>
            <a:r>
              <a:rPr lang="ru-RU" dirty="0"/>
              <a:t>, 20.11.1924 - 14.10.2010) - французский математик, более всего известен как отец фрактальной геометрии. Бенуа является профессором математических наук, почетным преподавателем Йельского Университета, научным сотрудником компании «IBM», </a:t>
            </a:r>
            <a:r>
              <a:rPr lang="ru-RU" dirty="0" err="1"/>
              <a:t>Баттельским</a:t>
            </a:r>
            <a:r>
              <a:rPr lang="ru-RU" dirty="0"/>
              <a:t> членом Тихоокеанской Национальной лаборатории.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4563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Фрактал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500" b="1" dirty="0" err="1"/>
              <a:t>Фракта́л</a:t>
            </a:r>
            <a:r>
              <a:rPr lang="ru-RU" sz="1500" dirty="0"/>
              <a:t>  — </a:t>
            </a:r>
            <a:r>
              <a:rPr lang="ru-RU" sz="1500" u="sng" dirty="0">
                <a:hlinkClick r:id="rId2" tooltip="Множество"/>
              </a:rPr>
              <a:t>множество</a:t>
            </a:r>
            <a:r>
              <a:rPr lang="ru-RU" sz="1500" dirty="0"/>
              <a:t>, обладающее свойством </a:t>
            </a:r>
            <a:r>
              <a:rPr lang="ru-RU" sz="1500" u="sng" dirty="0" err="1">
                <a:hlinkClick r:id="rId3" tooltip="Самоподобие"/>
              </a:rPr>
              <a:t>самоподобия</a:t>
            </a:r>
            <a:r>
              <a:rPr lang="ru-RU" sz="1500" dirty="0"/>
              <a:t> (объект, в точности или приближённо совпадающий с частью себя самого, то есть целое имеет ту же форму, что и одна или более частей</a:t>
            </a:r>
            <a:r>
              <a:rPr lang="ru-RU" sz="1500" dirty="0" smtClean="0"/>
              <a:t>).</a:t>
            </a:r>
            <a:r>
              <a:rPr lang="ru-RU" sz="1500" dirty="0"/>
              <a:t> </a:t>
            </a:r>
          </a:p>
          <a:p>
            <a:r>
              <a:rPr lang="ru-RU" sz="1500" dirty="0"/>
              <a:t>Слово «фрактал» употребляется не только в качестве математического термина. Фракталом может называться предмет, обладающий, по крайней мере, одним из указанных ниже свойств:</a:t>
            </a:r>
          </a:p>
          <a:p>
            <a:r>
              <a:rPr lang="ru-RU" sz="1500" dirty="0"/>
              <a:t>~ Обладает сложной структурой на всех масштабах. Для фрактала увеличение масштаба не ведёт к упрощению структуры, то есть на всех шкалах можно увидеть одинаково сложную картину</a:t>
            </a:r>
            <a:r>
              <a:rPr lang="ru-RU" sz="1500" dirty="0" smtClean="0"/>
              <a:t>.</a:t>
            </a:r>
            <a:r>
              <a:rPr lang="en-US" sz="1500" dirty="0"/>
              <a:t> </a:t>
            </a:r>
            <a:endParaRPr lang="ru-RU" sz="1500" dirty="0"/>
          </a:p>
          <a:p>
            <a:r>
              <a:rPr lang="ru-RU" sz="1500" dirty="0"/>
              <a:t>~ Является </a:t>
            </a:r>
            <a:r>
              <a:rPr lang="ru-RU" sz="1500" dirty="0" err="1"/>
              <a:t>самоподобным</a:t>
            </a:r>
            <a:r>
              <a:rPr lang="ru-RU" sz="1500" dirty="0"/>
              <a:t> или приближённо </a:t>
            </a:r>
            <a:r>
              <a:rPr lang="ru-RU" sz="1500" dirty="0" err="1"/>
              <a:t>самоподобным</a:t>
            </a:r>
            <a:r>
              <a:rPr lang="ru-RU" sz="1500" dirty="0" smtClean="0"/>
              <a:t>.</a:t>
            </a:r>
            <a:endParaRPr lang="ru-RU" sz="1500" dirty="0"/>
          </a:p>
          <a:p>
            <a:r>
              <a:rPr lang="en-US" sz="1500" dirty="0"/>
              <a:t>~</a:t>
            </a:r>
            <a:r>
              <a:rPr lang="ru-RU" sz="1500" dirty="0"/>
              <a:t>Обладает дробной метрической размерностью.</a:t>
            </a:r>
          </a:p>
        </p:txBody>
      </p:sp>
    </p:spTree>
    <p:extLst>
      <p:ext uri="{BB962C8B-B14F-4D97-AF65-F5344CB8AC3E}">
        <p14:creationId xmlns:p14="http://schemas.microsoft.com/office/powerpoint/2010/main" val="34605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фракталов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Конструктивные (геометрические) фракталы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Динамические (алгебраические) </a:t>
            </a:r>
            <a:r>
              <a:rPr lang="ru-RU" dirty="0" smtClean="0"/>
              <a:t>фракталы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752227"/>
            <a:ext cx="3419475" cy="12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24" y="3344993"/>
            <a:ext cx="3390476" cy="20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фракталов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Стохастические фракталы</a:t>
            </a:r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Физические фракталы</a:t>
            </a:r>
            <a:endParaRPr lang="ru-RU" sz="1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424687"/>
            <a:ext cx="3419475" cy="19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62" y="3429000"/>
            <a:ext cx="311693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2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Применение знаний о фракталах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72" y="2402888"/>
            <a:ext cx="2752381" cy="33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39718"/>
            <a:ext cx="3419475" cy="16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3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-531440"/>
            <a:ext cx="7024744" cy="1982024"/>
          </a:xfrm>
        </p:spPr>
        <p:txBody>
          <a:bodyPr/>
          <a:lstStyle/>
          <a:p>
            <a:pPr algn="ctr"/>
            <a:r>
              <a:rPr lang="ru-RU" dirty="0" smtClean="0"/>
              <a:t>Приложение №1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39552" y="620688"/>
            <a:ext cx="6637337" cy="152082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Практическая часть проекта представлена в буклете «Фракталы в природе»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27291"/>
            <a:ext cx="5832648" cy="443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431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В мире фракталов</vt:lpstr>
      <vt:lpstr>Введение</vt:lpstr>
      <vt:lpstr>Цель и задачи проекта</vt:lpstr>
      <vt:lpstr>Бенуа Мандельброт</vt:lpstr>
      <vt:lpstr>Фрактал</vt:lpstr>
      <vt:lpstr>Типы фракталов</vt:lpstr>
      <vt:lpstr>Типы фракталов</vt:lpstr>
      <vt:lpstr>Применение знаний о фракталах</vt:lpstr>
      <vt:lpstr>Приложение №1</vt:lpstr>
      <vt:lpstr>Приложение №2</vt:lpstr>
      <vt:lpstr>Приложение №3</vt:lpstr>
      <vt:lpstr>Заключение</vt:lpstr>
      <vt:lpstr>Список литературы и интернет – ресурсов</vt:lpstr>
      <vt:lpstr>В мире фракталов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фракталов</dc:title>
  <dc:creator>Home</dc:creator>
  <cp:lastModifiedBy>Home</cp:lastModifiedBy>
  <cp:revision>5</cp:revision>
  <dcterms:created xsi:type="dcterms:W3CDTF">2019-11-17T10:36:24Z</dcterms:created>
  <dcterms:modified xsi:type="dcterms:W3CDTF">2019-11-21T16:06:45Z</dcterms:modified>
</cp:coreProperties>
</file>