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63" r:id="rId11"/>
    <p:sldId id="264" r:id="rId12"/>
    <p:sldId id="261" r:id="rId13"/>
    <p:sldId id="26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128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55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868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5735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7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45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711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773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0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1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22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3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36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41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4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9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35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F5EE2BD-A511-45C3-819E-024FAA0F128A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93FA159-CD27-405E-AE6B-0E30B375B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4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78069" y="87924"/>
            <a:ext cx="11605846" cy="13628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люди ссорятся?</a:t>
            </a:r>
            <a:b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148989" y="6180992"/>
            <a:ext cx="8689976" cy="483577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–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Васильевна Ковальчук</a:t>
            </a:r>
            <a:endParaRPr lang="ru-RU" sz="2000" dirty="0"/>
          </a:p>
        </p:txBody>
      </p:sp>
      <p:pic>
        <p:nvPicPr>
          <p:cNvPr id="1026" name="Picture 2" descr="https://www.nastroy.net/pic/images/202001/643273-157873321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44" y="993532"/>
            <a:ext cx="7240961" cy="484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308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1" y="618517"/>
            <a:ext cx="11064240" cy="111884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решения конфликта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737360"/>
            <a:ext cx="10363826" cy="43434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Конкуренция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Избегание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приспособление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</a:p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компромисс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379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51461"/>
            <a:ext cx="10364451" cy="937259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Правила поведения в конфликте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3774" y="1188720"/>
            <a:ext cx="10363826" cy="550926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агрессивность партнёра не реагировать: сдерживать свои эмоции и постараться переключить разговор на другую тему. Можно сказать что-то доброе, неожиданное, весёлое.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Попытаться заставить партнёра говорить конкретно (называть только факты) и без отрицательных эмоций.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 держать уверенную и равную позицию, но не переходить на критику.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Извиниться, если в чём-то действительно не прав.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092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18655" y="1191490"/>
            <a:ext cx="5708072" cy="5001491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Людей неинтересных в мире нет.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Их судьбы – как истории планет.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каждой всё особое, своё.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нет планет, похожих на неё.</a:t>
            </a:r>
          </a:p>
          <a:p>
            <a:pPr algn="r">
              <a:lnSpc>
                <a:spcPct val="150000"/>
              </a:lnSpc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Е. Евтушенко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s://sun9-41.userapi.com/Clq_7afDkIgNVJx-7lt6gE0F-Te2RzbT7yCvHg/q4FLSI-Do2g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84" y="1433145"/>
            <a:ext cx="5831398" cy="412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27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28254" y="554182"/>
            <a:ext cx="10099964" cy="162732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становятся одиноки, если вместо мостов они строят стены»</a:t>
            </a: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ttps://avatars.mds.yandex.net/get-zen_doc/1717677/pub_5d9f94ce35c8d800b0abd889_5d9f9590ba281e00b3fa7712/scale_1200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53" y="1925782"/>
            <a:ext cx="6354475" cy="482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404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 предложения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219200"/>
            <a:ext cx="4980709" cy="52231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Мне надоело…..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Когда мне плохо, я …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Я не хочу….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Моя жизнь – это …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Настроение у меня…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Моё терпение …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Впереди у меня…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58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11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люди ссорятся?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025236"/>
            <a:ext cx="8208818" cy="558338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Люди не понимают друг друга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 владеют своими эмоциями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 принимают чужого мнения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 считаются с правами других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Пытаются во всём доминировать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Не умеют слушать других</a:t>
            </a:r>
          </a:p>
          <a:p>
            <a:pPr>
              <a:lnSpc>
                <a:spcPct val="15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Хотят умышленно обидеть друг друга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81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93964"/>
            <a:ext cx="10364451" cy="83127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Конфликт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23455" y="900545"/>
            <a:ext cx="11097490" cy="5957455"/>
          </a:xfrm>
        </p:spPr>
        <p:txBody>
          <a:bodyPr>
            <a:no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Словарь С. Ожегова: «Столкновение противоположных сторон, мнений, сил; серьёзное разногласие, острый спор; осложнение в международных отношениях, приводящее иногда к вооружённому столкновению; Столкновение, разногласие, спор».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44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28601"/>
            <a:ext cx="10364451" cy="844061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Притча «Коробочка»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653" y="1072662"/>
            <a:ext cx="11588261" cy="55567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Один человек всю жизнь искал безоблачное, счастливое, идеальное устройство жизни. Он сносил немало башмаков, обойдя много стран. Наконец, в одном городе на площади он увидел толпу. Все стремились пробиться к стоявшей в середине коробочке и заглянуть в одно из её окошек.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Когда это удалось нашему страннику, то он был потрясён, очарован тем, что увидел. Это было то, к чему он стремился всю жизнь.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Вечером, счастливый, он расположился на отдых под крепостной стеной. Рядом пристроился такой же бродяга. Они разговорились. Бродяга с восторгом стал описывать то, что он увидел в одном из окошек коробочки. Но оказалось, что он увидел совсем другое. Как так?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-Ты просто смотрел с другой стороны, - был ответ.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66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1015" y="219808"/>
            <a:ext cx="11728939" cy="22868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Все люди разные. У нас могут быть разными не только возраст, пол, внешность. Поэтому не удивительно, что мы по–разному воспринимаем одни и те же вещи, явления.</a:t>
            </a:r>
          </a:p>
          <a:p>
            <a:pPr marL="0" indent="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Вся история человечества – это история бесконечных войн и конфликтов. Конфликты существовали всегда и будут существовать, они – неотъемлемая часть человеческих взаимоотношений, и нельзя говорить о том, конфликты бесполезны или являются патологией. Они нормальное явление в нашей жизни…</a:t>
            </a:r>
          </a:p>
          <a:p>
            <a:pPr marL="0" indent="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Общество без конфликтов возможно, наверное, лишь при полной утрате индивидуальности и свободы…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839915" y="2731681"/>
            <a:ext cx="6868802" cy="396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90147"/>
            <a:ext cx="10364451" cy="1178168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«Разожми кулак»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7393" y="1926805"/>
            <a:ext cx="5416062" cy="37250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Разбейтесь на пары. Один сжимает руку в кулак, другой старается разжать его (нельзя причинять боль). Затем партнёры меняются ролями.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Обсуждаются не силовые методы, которые применялись: уговоры, просьбы, хитрость.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29805" y="1890346"/>
            <a:ext cx="6174271" cy="376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37393"/>
            <a:ext cx="10364451" cy="923192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«Разорви круг»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67054" y="1283677"/>
            <a:ext cx="5852746" cy="489731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Игроки берутся за руки и образуют круг. Одному из участников предлагают разорвать круг и проникнуть в него.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Какие вы испытывали эмоции?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-Было ли ощущение напряжения и раздражения?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-Ощущали ли вы пред конфликтную ситуацию?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-Что помогло избежать конфликта?</a:t>
            </a:r>
          </a:p>
          <a:p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019800" y="1960685"/>
            <a:ext cx="6153150" cy="38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98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222" y="290145"/>
            <a:ext cx="11869615" cy="145952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«Праздничный торт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(очень </a:t>
            </a:r>
            <a:r>
              <a:rPr lang="ru-RU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красивый, украшен глазурью, фруктами, шоколадными фигурками) 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0146" y="1846385"/>
            <a:ext cx="6180992" cy="48005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1.Откажетесь разрезать, попросите кого-нибудь из гостей или родных об этом, дабы никого не обидеть. (Избегание.)</a:t>
            </a:r>
          </a:p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2.Разрежете сами, на своё усмотрение, кому какой кусок - не важно, себе - лучший. (Конкуренция.)</a:t>
            </a:r>
          </a:p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3.Учтёте пожелания гостей, себе возьмёте кусок, какой достанется. (Приспособление.)</a:t>
            </a:r>
          </a:p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4.Постараетесь поделить поровну между всеми участниками праздника, включая и себя. (Сотрудничество.)</a:t>
            </a:r>
          </a:p>
          <a:p>
            <a:pPr marL="0" indent="0">
              <a:buNone/>
            </a:pP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5.Скажете, что торта вам не очень хочется, пусть он весь достанется гостям, а вот шоколадные фигурки вы бы съели. (Компромисс.)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87820" y="1749668"/>
            <a:ext cx="5009234" cy="50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54455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206</TotalTime>
  <Words>658</Words>
  <Application>Microsoft Office PowerPoint</Application>
  <PresentationFormat>Широкоэкранный</PresentationFormat>
  <Paragraphs>62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Tw Cen MT</vt:lpstr>
      <vt:lpstr>Капля</vt:lpstr>
      <vt:lpstr>                  Почему люди ссорятся? </vt:lpstr>
      <vt:lpstr>Дополните предложения</vt:lpstr>
      <vt:lpstr>Почему люди ссорятся?</vt:lpstr>
      <vt:lpstr>Конфликт</vt:lpstr>
      <vt:lpstr>Притча «Коробочка»</vt:lpstr>
      <vt:lpstr>Презентация PowerPoint</vt:lpstr>
      <vt:lpstr>Игра «Разожми кулак»</vt:lpstr>
      <vt:lpstr>Игра «Разорви круг»</vt:lpstr>
      <vt:lpstr>Упражнение «Праздничный торт»  (очень красивый, украшен глазурью, фруктами, шоколадными фигурками) </vt:lpstr>
      <vt:lpstr>Варианты решения конфликта</vt:lpstr>
      <vt:lpstr>Правила поведения в конфликте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люди ссорятся?</dc:title>
  <dc:creator>RePack by Diakov</dc:creator>
  <cp:lastModifiedBy>Евгения</cp:lastModifiedBy>
  <cp:revision>14</cp:revision>
  <dcterms:created xsi:type="dcterms:W3CDTF">2020-11-30T10:54:12Z</dcterms:created>
  <dcterms:modified xsi:type="dcterms:W3CDTF">2022-05-12T07:28:36Z</dcterms:modified>
</cp:coreProperties>
</file>