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05064"/>
            <a:ext cx="7772400" cy="1470025"/>
          </a:xfrm>
        </p:spPr>
        <p:txBody>
          <a:bodyPr/>
          <a:lstStyle/>
          <a:p>
            <a:r>
              <a:rPr lang="en-US" b="1" dirty="0" smtClean="0">
                <a:solidFill>
                  <a:srgbClr val="FF0000"/>
                </a:solidFill>
                <a:effectLst>
                  <a:outerShdw blurRad="38100" dist="38100" dir="2700000" algn="tl">
                    <a:srgbClr val="000000">
                      <a:alpha val="43137"/>
                    </a:srgbClr>
                  </a:outerShdw>
                </a:effectLst>
              </a:rPr>
              <a:t>Captains’ contest</a:t>
            </a:r>
            <a:endParaRPr lang="ru-RU" b="1" dirty="0">
              <a:solidFill>
                <a:srgbClr val="FF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691680" y="5229200"/>
            <a:ext cx="5616624" cy="1240904"/>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
            <a:ext cx="4907235" cy="433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527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924944"/>
            <a:ext cx="8229600" cy="1143000"/>
          </a:xfrm>
        </p:spPr>
        <p:txBody>
          <a:bodyPr>
            <a:normAutofit fontScale="90000"/>
          </a:bodyPr>
          <a:lstStyle/>
          <a:p>
            <a:r>
              <a:rPr lang="en-US" dirty="0"/>
              <a:t>Where did Jane Austen live when she was twenty years old?</a:t>
            </a:r>
            <a:br>
              <a:rPr lang="en-US" dirty="0"/>
            </a:br>
            <a:endParaRPr lang="ru-RU" dirty="0"/>
          </a:p>
        </p:txBody>
      </p:sp>
    </p:spTree>
    <p:extLst>
      <p:ext uri="{BB962C8B-B14F-4D97-AF65-F5344CB8AC3E}">
        <p14:creationId xmlns:p14="http://schemas.microsoft.com/office/powerpoint/2010/main" val="29576624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24944"/>
            <a:ext cx="8229600" cy="1143000"/>
          </a:xfrm>
        </p:spPr>
        <p:txBody>
          <a:bodyPr>
            <a:normAutofit fontScale="90000"/>
          </a:bodyPr>
          <a:lstStyle/>
          <a:p>
            <a:r>
              <a:rPr lang="en-US" dirty="0" smtClean="0"/>
              <a:t>Why can’t the aliens make the door 3-dimencial?</a:t>
            </a:r>
            <a:endParaRPr lang="ru-RU" dirty="0"/>
          </a:p>
        </p:txBody>
      </p:sp>
    </p:spTree>
    <p:extLst>
      <p:ext uri="{BB962C8B-B14F-4D97-AF65-F5344CB8AC3E}">
        <p14:creationId xmlns:p14="http://schemas.microsoft.com/office/powerpoint/2010/main" val="38070062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143000"/>
          </a:xfrm>
        </p:spPr>
        <p:txBody>
          <a:bodyPr>
            <a:normAutofit fontScale="90000"/>
          </a:bodyPr>
          <a:lstStyle/>
          <a:p>
            <a:r>
              <a:rPr lang="en-US" dirty="0" smtClean="0"/>
              <a:t>… because it never was, it was a good picture</a:t>
            </a:r>
            <a:endParaRPr lang="ru-RU" dirty="0"/>
          </a:p>
        </p:txBody>
      </p:sp>
    </p:spTree>
    <p:extLst>
      <p:ext uri="{BB962C8B-B14F-4D97-AF65-F5344CB8AC3E}">
        <p14:creationId xmlns:p14="http://schemas.microsoft.com/office/powerpoint/2010/main" val="17104572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normAutofit fontScale="90000"/>
          </a:bodyPr>
          <a:lstStyle/>
          <a:p>
            <a:r>
              <a:rPr lang="en-US" dirty="0" smtClean="0"/>
              <a:t>What was the name of the director of the film Romeo and Juliet which was shot in 1968?</a:t>
            </a:r>
            <a:endParaRPr lang="ru-RU" dirty="0"/>
          </a:p>
        </p:txBody>
      </p:sp>
    </p:spTree>
    <p:extLst>
      <p:ext uri="{BB962C8B-B14F-4D97-AF65-F5344CB8AC3E}">
        <p14:creationId xmlns:p14="http://schemas.microsoft.com/office/powerpoint/2010/main" val="19035847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293096"/>
            <a:ext cx="8229600" cy="1143000"/>
          </a:xfrm>
        </p:spPr>
        <p:txBody>
          <a:bodyPr>
            <a:normAutofit fontScale="90000"/>
          </a:bodyPr>
          <a:lstStyle/>
          <a:p>
            <a:r>
              <a:rPr lang="en-US" dirty="0" smtClean="0"/>
              <a:t>Franko </a:t>
            </a:r>
            <a:r>
              <a:rPr lang="en-US" dirty="0" err="1" smtClean="0"/>
              <a:t>Zeffirelli</a:t>
            </a:r>
            <a:r>
              <a:rPr lang="en-US" dirty="0" smtClean="0"/>
              <a:t/>
            </a:r>
            <a:br>
              <a:rPr lang="en-US" dirty="0" smtClean="0"/>
            </a:br>
            <a:r>
              <a:rPr lang="en-US" dirty="0" smtClean="0"/>
              <a:t>(Romeo – Leonard Whiting</a:t>
            </a:r>
            <a:br>
              <a:rPr lang="en-US" dirty="0" smtClean="0"/>
            </a:br>
            <a:r>
              <a:rPr lang="en-US" dirty="0" smtClean="0"/>
              <a:t>Juliet – Olivia Hussey)</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2879"/>
            <a:ext cx="4195340" cy="310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2249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143000"/>
          </a:xfrm>
        </p:spPr>
        <p:txBody>
          <a:bodyPr/>
          <a:lstStyle/>
          <a:p>
            <a:r>
              <a:rPr lang="en-US" dirty="0" smtClean="0"/>
              <a:t>What famous actor played Romeo?</a:t>
            </a:r>
            <a:endParaRPr lang="ru-RU" dirty="0"/>
          </a:p>
        </p:txBody>
      </p:sp>
    </p:spTree>
    <p:extLst>
      <p:ext uri="{BB962C8B-B14F-4D97-AF65-F5344CB8AC3E}">
        <p14:creationId xmlns:p14="http://schemas.microsoft.com/office/powerpoint/2010/main" val="16491887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12976"/>
            <a:ext cx="8229600" cy="1143000"/>
          </a:xfrm>
        </p:spPr>
        <p:txBody>
          <a:bodyPr/>
          <a:lstStyle/>
          <a:p>
            <a:r>
              <a:rPr lang="en-US" dirty="0" smtClean="0"/>
              <a:t>Leonardo DiCaprio</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08720"/>
            <a:ext cx="520857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0479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29600" cy="1143000"/>
          </a:xfrm>
        </p:spPr>
        <p:txBody>
          <a:bodyPr/>
          <a:lstStyle/>
          <a:p>
            <a:r>
              <a:rPr lang="en-US" dirty="0" smtClean="0"/>
              <a:t>When must Paris marry Juliet?</a:t>
            </a:r>
            <a:endParaRPr lang="ru-RU" dirty="0"/>
          </a:p>
        </p:txBody>
      </p:sp>
    </p:spTree>
    <p:extLst>
      <p:ext uri="{BB962C8B-B14F-4D97-AF65-F5344CB8AC3E}">
        <p14:creationId xmlns:p14="http://schemas.microsoft.com/office/powerpoint/2010/main" val="40487875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80928"/>
            <a:ext cx="8229600" cy="1143000"/>
          </a:xfrm>
        </p:spPr>
        <p:txBody>
          <a:bodyPr/>
          <a:lstStyle/>
          <a:p>
            <a:r>
              <a:rPr lang="en-US" dirty="0" smtClean="0"/>
              <a:t>On Thursday</a:t>
            </a:r>
            <a:endParaRPr lang="ru-RU" dirty="0"/>
          </a:p>
        </p:txBody>
      </p:sp>
    </p:spTree>
    <p:extLst>
      <p:ext uri="{BB962C8B-B14F-4D97-AF65-F5344CB8AC3E}">
        <p14:creationId xmlns:p14="http://schemas.microsoft.com/office/powerpoint/2010/main" val="36052516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24944"/>
            <a:ext cx="8229600" cy="1143000"/>
          </a:xfrm>
        </p:spPr>
        <p:txBody>
          <a:bodyPr/>
          <a:lstStyle/>
          <a:p>
            <a:r>
              <a:rPr lang="en-US" dirty="0" smtClean="0"/>
              <a:t>How old is Juliet?</a:t>
            </a:r>
            <a:endParaRPr lang="ru-RU" dirty="0"/>
          </a:p>
        </p:txBody>
      </p:sp>
    </p:spTree>
    <p:extLst>
      <p:ext uri="{BB962C8B-B14F-4D97-AF65-F5344CB8AC3E}">
        <p14:creationId xmlns:p14="http://schemas.microsoft.com/office/powerpoint/2010/main" val="12645463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96952"/>
            <a:ext cx="8229600" cy="1143000"/>
          </a:xfrm>
        </p:spPr>
        <p:txBody>
          <a:bodyPr/>
          <a:lstStyle/>
          <a:p>
            <a:r>
              <a:rPr lang="en-US" dirty="0" smtClean="0"/>
              <a:t>She will be 14 </a:t>
            </a:r>
            <a:r>
              <a:rPr lang="en-US" dirty="0" err="1" smtClean="0"/>
              <a:t>y.o</a:t>
            </a:r>
            <a:r>
              <a:rPr lang="en-US" dirty="0" smtClean="0"/>
              <a:t>. in July</a:t>
            </a:r>
            <a:endParaRPr lang="ru-RU" dirty="0"/>
          </a:p>
        </p:txBody>
      </p:sp>
    </p:spTree>
    <p:extLst>
      <p:ext uri="{BB962C8B-B14F-4D97-AF65-F5344CB8AC3E}">
        <p14:creationId xmlns:p14="http://schemas.microsoft.com/office/powerpoint/2010/main" val="526119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24944"/>
            <a:ext cx="8229600" cy="1143000"/>
          </a:xfrm>
        </p:spPr>
        <p:txBody>
          <a:bodyPr>
            <a:normAutofit fontScale="90000"/>
          </a:bodyPr>
          <a:lstStyle/>
          <a:p>
            <a:r>
              <a:rPr lang="en-US" dirty="0"/>
              <a:t>She lived in the small country village</a:t>
            </a:r>
            <a:endParaRPr lang="ru-RU" dirty="0"/>
          </a:p>
        </p:txBody>
      </p:sp>
    </p:spTree>
    <p:extLst>
      <p:ext uri="{BB962C8B-B14F-4D97-AF65-F5344CB8AC3E}">
        <p14:creationId xmlns:p14="http://schemas.microsoft.com/office/powerpoint/2010/main" val="16733205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smtClean="0"/>
              <a:t>What helps Clara not to stop a train?</a:t>
            </a:r>
            <a:endParaRPr lang="ru-RU" dirty="0"/>
          </a:p>
        </p:txBody>
      </p:sp>
    </p:spTree>
    <p:extLst>
      <p:ext uri="{BB962C8B-B14F-4D97-AF65-F5344CB8AC3E}">
        <p14:creationId xmlns:p14="http://schemas.microsoft.com/office/powerpoint/2010/main" val="11713905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lstStyle/>
          <a:p>
            <a:r>
              <a:rPr lang="en-US" dirty="0" smtClean="0"/>
              <a:t>A hairband</a:t>
            </a:r>
            <a:endParaRPr lang="ru-RU" dirty="0"/>
          </a:p>
        </p:txBody>
      </p:sp>
    </p:spTree>
    <p:extLst>
      <p:ext uri="{BB962C8B-B14F-4D97-AF65-F5344CB8AC3E}">
        <p14:creationId xmlns:p14="http://schemas.microsoft.com/office/powerpoint/2010/main" val="12823038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8229600" cy="1143000"/>
          </a:xfrm>
        </p:spPr>
        <p:txBody>
          <a:bodyPr>
            <a:normAutofit fontScale="90000"/>
          </a:bodyPr>
          <a:lstStyle/>
          <a:p>
            <a:r>
              <a:rPr lang="en-US" dirty="0" smtClean="0"/>
              <a:t>What is the name of the fair which is held every summer in book </a:t>
            </a:r>
            <a:r>
              <a:rPr lang="en-US" i="1" dirty="0" smtClean="0"/>
              <a:t>Becoming Jane</a:t>
            </a:r>
            <a:r>
              <a:rPr lang="en-US" dirty="0" smtClean="0"/>
              <a:t>?</a:t>
            </a:r>
            <a:endParaRPr lang="ru-RU" dirty="0"/>
          </a:p>
        </p:txBody>
      </p:sp>
    </p:spTree>
    <p:extLst>
      <p:ext uri="{BB962C8B-B14F-4D97-AF65-F5344CB8AC3E}">
        <p14:creationId xmlns:p14="http://schemas.microsoft.com/office/powerpoint/2010/main" val="334450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564904"/>
            <a:ext cx="8229600" cy="1143000"/>
          </a:xfrm>
        </p:spPr>
        <p:txBody>
          <a:bodyPr/>
          <a:lstStyle/>
          <a:p>
            <a:r>
              <a:rPr lang="en-US" dirty="0" smtClean="0"/>
              <a:t>The </a:t>
            </a:r>
            <a:r>
              <a:rPr lang="en-US" dirty="0" err="1" smtClean="0"/>
              <a:t>Leverton</a:t>
            </a:r>
            <a:r>
              <a:rPr lang="en-US" dirty="0" smtClean="0"/>
              <a:t> Fair</a:t>
            </a:r>
            <a:endParaRPr lang="ru-RU" dirty="0"/>
          </a:p>
        </p:txBody>
      </p:sp>
    </p:spTree>
    <p:extLst>
      <p:ext uri="{BB962C8B-B14F-4D97-AF65-F5344CB8AC3E}">
        <p14:creationId xmlns:p14="http://schemas.microsoft.com/office/powerpoint/2010/main" val="11764580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29600" cy="1143000"/>
          </a:xfrm>
        </p:spPr>
        <p:txBody>
          <a:bodyPr>
            <a:normAutofit fontScale="90000"/>
          </a:bodyPr>
          <a:lstStyle/>
          <a:p>
            <a:r>
              <a:rPr lang="en-US" dirty="0" smtClean="0"/>
              <a:t>What is the name of Tom </a:t>
            </a:r>
            <a:r>
              <a:rPr lang="en-US" dirty="0" err="1" smtClean="0"/>
              <a:t>Lefroy’s</a:t>
            </a:r>
            <a:r>
              <a:rPr lang="en-US" dirty="0" smtClean="0"/>
              <a:t> daughter?</a:t>
            </a:r>
            <a:endParaRPr lang="ru-RU" dirty="0"/>
          </a:p>
        </p:txBody>
      </p:sp>
    </p:spTree>
    <p:extLst>
      <p:ext uri="{BB962C8B-B14F-4D97-AF65-F5344CB8AC3E}">
        <p14:creationId xmlns:p14="http://schemas.microsoft.com/office/powerpoint/2010/main" val="32914822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24944"/>
            <a:ext cx="8229600" cy="1143000"/>
          </a:xfrm>
        </p:spPr>
        <p:txBody>
          <a:bodyPr/>
          <a:lstStyle/>
          <a:p>
            <a:r>
              <a:rPr lang="en-US" dirty="0" smtClean="0"/>
              <a:t>Jane</a:t>
            </a:r>
            <a:endParaRPr lang="ru-RU" dirty="0"/>
          </a:p>
        </p:txBody>
      </p:sp>
    </p:spTree>
    <p:extLst>
      <p:ext uri="{BB962C8B-B14F-4D97-AF65-F5344CB8AC3E}">
        <p14:creationId xmlns:p14="http://schemas.microsoft.com/office/powerpoint/2010/main" val="23919509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060848"/>
            <a:ext cx="8229600" cy="1143000"/>
          </a:xfrm>
        </p:spPr>
        <p:txBody>
          <a:bodyPr>
            <a:normAutofit fontScale="90000"/>
          </a:bodyPr>
          <a:lstStyle/>
          <a:p>
            <a:r>
              <a:rPr lang="en-US" dirty="0"/>
              <a:t>Why didn’t Juliet die inside the vault?</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249689"/>
            <a:ext cx="2232248" cy="308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2200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8229600" cy="1143000"/>
          </a:xfrm>
        </p:spPr>
        <p:txBody>
          <a:bodyPr>
            <a:normAutofit fontScale="90000"/>
          </a:bodyPr>
          <a:lstStyle/>
          <a:p>
            <a:r>
              <a:rPr lang="en-US" dirty="0"/>
              <a:t>Juliet didn’t die inside the vault because she was put</a:t>
            </a:r>
            <a:br>
              <a:rPr lang="en-US" dirty="0"/>
            </a:br>
            <a:r>
              <a:rPr lang="en-US" dirty="0"/>
              <a:t>on a kind of table with no cover.</a:t>
            </a:r>
            <a:endParaRPr lang="ru-RU" dirty="0"/>
          </a:p>
        </p:txBody>
      </p:sp>
    </p:spTree>
    <p:extLst>
      <p:ext uri="{BB962C8B-B14F-4D97-AF65-F5344CB8AC3E}">
        <p14:creationId xmlns:p14="http://schemas.microsoft.com/office/powerpoint/2010/main" val="14484979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normAutofit fontScale="90000"/>
          </a:bodyPr>
          <a:lstStyle/>
          <a:p>
            <a:r>
              <a:rPr lang="en-US" dirty="0"/>
              <a:t>What do Romeo and the Friar think of </a:t>
            </a:r>
            <a:r>
              <a:rPr lang="en-US" dirty="0" smtClean="0"/>
              <a:t>Romeo’s punishment</a:t>
            </a:r>
            <a:r>
              <a:rPr lang="en-US" dirty="0"/>
              <a:t>?</a:t>
            </a:r>
            <a:endParaRPr lang="ru-RU" dirty="0"/>
          </a:p>
        </p:txBody>
      </p:sp>
    </p:spTree>
    <p:extLst>
      <p:ext uri="{BB962C8B-B14F-4D97-AF65-F5344CB8AC3E}">
        <p14:creationId xmlns:p14="http://schemas.microsoft.com/office/powerpoint/2010/main" val="396159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8229600" cy="1143000"/>
          </a:xfrm>
        </p:spPr>
        <p:txBody>
          <a:bodyPr>
            <a:normAutofit fontScale="90000"/>
          </a:bodyPr>
          <a:lstStyle/>
          <a:p>
            <a:r>
              <a:rPr lang="en-US" dirty="0"/>
              <a:t>The Friar thinks that banishment isn’t that bad </a:t>
            </a:r>
            <a:r>
              <a:rPr lang="en-US" dirty="0" smtClean="0"/>
              <a:t>because the </a:t>
            </a:r>
            <a:r>
              <a:rPr lang="en-US" dirty="0"/>
              <a:t>usual punishment for his crime is death. </a:t>
            </a:r>
            <a:r>
              <a:rPr lang="en-US" dirty="0" smtClean="0"/>
              <a:t/>
            </a:r>
            <a:br>
              <a:rPr lang="en-US" dirty="0" smtClean="0"/>
            </a:br>
            <a:r>
              <a:rPr lang="en-US" dirty="0" smtClean="0"/>
              <a:t/>
            </a:r>
            <a:br>
              <a:rPr lang="en-US" dirty="0" smtClean="0"/>
            </a:br>
            <a:r>
              <a:rPr lang="en-US" dirty="0" smtClean="0"/>
              <a:t>For Romeo</a:t>
            </a:r>
            <a:r>
              <a:rPr lang="en-US" dirty="0"/>
              <a:t>, banishment is worse than death.</a:t>
            </a:r>
            <a:endParaRPr lang="ru-RU" dirty="0"/>
          </a:p>
        </p:txBody>
      </p:sp>
    </p:spTree>
    <p:extLst>
      <p:ext uri="{BB962C8B-B14F-4D97-AF65-F5344CB8AC3E}">
        <p14:creationId xmlns:p14="http://schemas.microsoft.com/office/powerpoint/2010/main" val="347937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normAutofit fontScale="90000"/>
          </a:bodyPr>
          <a:lstStyle/>
          <a:p>
            <a:r>
              <a:rPr lang="en-US" dirty="0"/>
              <a:t>Which two people did </a:t>
            </a:r>
            <a:r>
              <a:rPr lang="en-US" dirty="0" err="1"/>
              <a:t>Tulkinghorn</a:t>
            </a:r>
            <a:r>
              <a:rPr lang="en-US" dirty="0"/>
              <a:t> invite to dinner? </a:t>
            </a:r>
            <a:endParaRPr lang="ru-RU" dirty="0"/>
          </a:p>
        </p:txBody>
      </p:sp>
    </p:spTree>
    <p:extLst>
      <p:ext uri="{BB962C8B-B14F-4D97-AF65-F5344CB8AC3E}">
        <p14:creationId xmlns:p14="http://schemas.microsoft.com/office/powerpoint/2010/main" val="114790885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lstStyle/>
          <a:p>
            <a:r>
              <a:rPr lang="en-US" dirty="0" smtClean="0"/>
              <a:t>What doesn’t </a:t>
            </a:r>
            <a:r>
              <a:rPr lang="en-US" dirty="0"/>
              <a:t>Mercutio </a:t>
            </a:r>
            <a:r>
              <a:rPr lang="en-US" dirty="0" smtClean="0"/>
              <a:t>know?</a:t>
            </a:r>
            <a:endParaRPr lang="ru-RU" dirty="0"/>
          </a:p>
        </p:txBody>
      </p:sp>
    </p:spTree>
    <p:extLst>
      <p:ext uri="{BB962C8B-B14F-4D97-AF65-F5344CB8AC3E}">
        <p14:creationId xmlns:p14="http://schemas.microsoft.com/office/powerpoint/2010/main" val="13597625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normAutofit fontScale="90000"/>
          </a:bodyPr>
          <a:lstStyle/>
          <a:p>
            <a:r>
              <a:rPr lang="en-US" dirty="0"/>
              <a:t>Mercutio doesn’t know that Romeo has married </a:t>
            </a:r>
            <a:r>
              <a:rPr lang="en-US" dirty="0" smtClean="0"/>
              <a:t>Juliet and </a:t>
            </a:r>
            <a:r>
              <a:rPr lang="en-US" dirty="0"/>
              <a:t>that Tybalt is now a relative of his. </a:t>
            </a:r>
            <a:r>
              <a:rPr lang="en-US" dirty="0" smtClean="0"/>
              <a:t/>
            </a:r>
            <a:br>
              <a:rPr lang="en-US" dirty="0" smtClean="0"/>
            </a:br>
            <a:r>
              <a:rPr lang="en-US" dirty="0" smtClean="0"/>
              <a:t>Romeo isn’t weak</a:t>
            </a:r>
            <a:r>
              <a:rPr lang="en-US" dirty="0"/>
              <a:t>, as Mercutio thinks, he’s just got married, </a:t>
            </a:r>
            <a:r>
              <a:rPr lang="en-US" dirty="0" smtClean="0"/>
              <a:t>he’s very </a:t>
            </a:r>
            <a:r>
              <a:rPr lang="en-US" dirty="0"/>
              <a:t>happy and he doesn’t feel like fighting.</a:t>
            </a:r>
            <a:endParaRPr lang="ru-RU" dirty="0"/>
          </a:p>
        </p:txBody>
      </p:sp>
    </p:spTree>
    <p:extLst>
      <p:ext uri="{BB962C8B-B14F-4D97-AF65-F5344CB8AC3E}">
        <p14:creationId xmlns:p14="http://schemas.microsoft.com/office/powerpoint/2010/main" val="12695981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normAutofit fontScale="90000"/>
          </a:bodyPr>
          <a:lstStyle/>
          <a:p>
            <a:r>
              <a:rPr lang="en-US" dirty="0"/>
              <a:t>What’s happened after Romeo and Juliet’s death?</a:t>
            </a:r>
            <a:endParaRPr lang="ru-RU" dirty="0"/>
          </a:p>
        </p:txBody>
      </p:sp>
    </p:spTree>
    <p:extLst>
      <p:ext uri="{BB962C8B-B14F-4D97-AF65-F5344CB8AC3E}">
        <p14:creationId xmlns:p14="http://schemas.microsoft.com/office/powerpoint/2010/main" val="301521277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229600" cy="1143000"/>
          </a:xfrm>
        </p:spPr>
        <p:txBody>
          <a:bodyPr>
            <a:normAutofit fontScale="90000"/>
          </a:bodyPr>
          <a:lstStyle/>
          <a:p>
            <a:r>
              <a:rPr lang="en-US" dirty="0"/>
              <a:t>They will hang paintings of Romeo and Juliet in </a:t>
            </a:r>
            <a:r>
              <a:rPr lang="en-US" dirty="0" smtClean="0"/>
              <a:t>a building </a:t>
            </a:r>
            <a:r>
              <a:rPr lang="en-US" dirty="0"/>
              <a:t>in the town square. The two families will </a:t>
            </a:r>
            <a:r>
              <a:rPr lang="en-US" dirty="0" smtClean="0"/>
              <a:t>stop fighting </a:t>
            </a:r>
            <a:r>
              <a:rPr lang="en-US" dirty="0"/>
              <a:t>and be friends</a:t>
            </a:r>
            <a:endParaRPr lang="ru-RU" dirty="0"/>
          </a:p>
        </p:txBody>
      </p:sp>
    </p:spTree>
    <p:extLst>
      <p:ext uri="{BB962C8B-B14F-4D97-AF65-F5344CB8AC3E}">
        <p14:creationId xmlns:p14="http://schemas.microsoft.com/office/powerpoint/2010/main" val="25453669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92896"/>
            <a:ext cx="8229600" cy="1143000"/>
          </a:xfrm>
        </p:spPr>
        <p:txBody>
          <a:bodyPr>
            <a:normAutofit fontScale="90000"/>
          </a:bodyPr>
          <a:lstStyle/>
          <a:p>
            <a:r>
              <a:rPr lang="en-US" dirty="0" smtClean="0"/>
              <a:t>How many dead bodies do they find at the end of the story about </a:t>
            </a:r>
            <a:br>
              <a:rPr lang="en-US" dirty="0" smtClean="0"/>
            </a:br>
            <a:r>
              <a:rPr lang="en-US" i="1" dirty="0" smtClean="0"/>
              <a:t>Romeo and Juliet</a:t>
            </a:r>
            <a:r>
              <a:rPr lang="en-US" dirty="0" smtClean="0"/>
              <a:t>?</a:t>
            </a:r>
            <a:endParaRPr lang="ru-RU" dirty="0"/>
          </a:p>
        </p:txBody>
      </p:sp>
    </p:spTree>
    <p:extLst>
      <p:ext uri="{BB962C8B-B14F-4D97-AF65-F5344CB8AC3E}">
        <p14:creationId xmlns:p14="http://schemas.microsoft.com/office/powerpoint/2010/main" val="41516129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24944"/>
            <a:ext cx="8229600" cy="1143000"/>
          </a:xfrm>
        </p:spPr>
        <p:txBody>
          <a:bodyPr>
            <a:normAutofit fontScale="90000"/>
          </a:bodyPr>
          <a:lstStyle/>
          <a:p>
            <a:r>
              <a:rPr lang="en-US" dirty="0"/>
              <a:t>There are four bodies: Tybalt, Paris, Romeo, Juliet</a:t>
            </a:r>
            <a:endParaRPr lang="ru-RU" dirty="0"/>
          </a:p>
        </p:txBody>
      </p:sp>
    </p:spTree>
    <p:extLst>
      <p:ext uri="{BB962C8B-B14F-4D97-AF65-F5344CB8AC3E}">
        <p14:creationId xmlns:p14="http://schemas.microsoft.com/office/powerpoint/2010/main" val="31079628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normAutofit fontScale="90000"/>
          </a:bodyPr>
          <a:lstStyle/>
          <a:p>
            <a:r>
              <a:rPr lang="en-US" dirty="0" smtClean="0"/>
              <a:t>Who started the fight according to Benvolio? Is it true?</a:t>
            </a:r>
            <a:endParaRPr lang="ru-RU" dirty="0"/>
          </a:p>
        </p:txBody>
      </p:sp>
    </p:spTree>
    <p:extLst>
      <p:ext uri="{BB962C8B-B14F-4D97-AF65-F5344CB8AC3E}">
        <p14:creationId xmlns:p14="http://schemas.microsoft.com/office/powerpoint/2010/main" val="19814254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980728"/>
            <a:ext cx="8229600" cy="2799184"/>
          </a:xfrm>
        </p:spPr>
        <p:txBody>
          <a:bodyPr>
            <a:normAutofit fontScale="90000"/>
          </a:bodyPr>
          <a:lstStyle/>
          <a:p>
            <a:r>
              <a:rPr lang="en-US" dirty="0"/>
              <a:t>Benvolio says that Tybalt started the </a:t>
            </a:r>
            <a:r>
              <a:rPr lang="en-US" dirty="0" smtClean="0"/>
              <a:t>fight but it was not true, it was Mercutio</a:t>
            </a:r>
            <a:r>
              <a:rPr lang="en-US" dirty="0"/>
              <a:t>. </a:t>
            </a:r>
            <a:r>
              <a:rPr lang="en-US" dirty="0" smtClean="0"/>
              <a:t/>
            </a:r>
            <a:br>
              <a:rPr lang="en-US" dirty="0" smtClean="0"/>
            </a:br>
            <a:r>
              <a:rPr lang="en-US" dirty="0" smtClean="0"/>
              <a:t>Tybalt </a:t>
            </a:r>
            <a:r>
              <a:rPr lang="en-US" dirty="0"/>
              <a:t>says to Mercutio, ‘I’m not interested </a:t>
            </a:r>
            <a:r>
              <a:rPr lang="en-US" dirty="0" smtClean="0"/>
              <a:t>in fighting </a:t>
            </a:r>
            <a:r>
              <a:rPr lang="en-US" dirty="0"/>
              <a:t>you, sir.’ Tybalt wants to fight Romeo. </a:t>
            </a:r>
            <a:endParaRPr lang="ru-RU" dirty="0"/>
          </a:p>
        </p:txBody>
      </p:sp>
    </p:spTree>
    <p:extLst>
      <p:ext uri="{BB962C8B-B14F-4D97-AF65-F5344CB8AC3E}">
        <p14:creationId xmlns:p14="http://schemas.microsoft.com/office/powerpoint/2010/main" val="10963452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80928"/>
            <a:ext cx="8229600" cy="1143000"/>
          </a:xfrm>
        </p:spPr>
        <p:txBody>
          <a:bodyPr>
            <a:normAutofit fontScale="90000"/>
          </a:bodyPr>
          <a:lstStyle/>
          <a:p>
            <a:r>
              <a:rPr lang="en-US" dirty="0" smtClean="0"/>
              <a:t>Why does Friar Laurence marry </a:t>
            </a:r>
            <a:br>
              <a:rPr lang="en-US" dirty="0" smtClean="0"/>
            </a:br>
            <a:r>
              <a:rPr lang="en-US" dirty="0" smtClean="0"/>
              <a:t>Romeo and Juliet?</a:t>
            </a:r>
            <a:endParaRPr lang="ru-RU" dirty="0"/>
          </a:p>
        </p:txBody>
      </p:sp>
    </p:spTree>
    <p:extLst>
      <p:ext uri="{BB962C8B-B14F-4D97-AF65-F5344CB8AC3E}">
        <p14:creationId xmlns:p14="http://schemas.microsoft.com/office/powerpoint/2010/main" val="329802529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564904"/>
            <a:ext cx="8229600" cy="1143000"/>
          </a:xfrm>
        </p:spPr>
        <p:txBody>
          <a:bodyPr>
            <a:normAutofit fontScale="90000"/>
          </a:bodyPr>
          <a:lstStyle/>
          <a:p>
            <a:r>
              <a:rPr lang="en-US" dirty="0"/>
              <a:t>He hopes the marriage will end the terrible </a:t>
            </a:r>
            <a:r>
              <a:rPr lang="en-US" dirty="0" smtClean="0"/>
              <a:t>hate between </a:t>
            </a:r>
            <a:r>
              <a:rPr lang="en-US" dirty="0"/>
              <a:t>their two families</a:t>
            </a:r>
            <a:endParaRPr lang="ru-RU" dirty="0"/>
          </a:p>
        </p:txBody>
      </p:sp>
    </p:spTree>
    <p:extLst>
      <p:ext uri="{BB962C8B-B14F-4D97-AF65-F5344CB8AC3E}">
        <p14:creationId xmlns:p14="http://schemas.microsoft.com/office/powerpoint/2010/main" val="2949875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lstStyle/>
          <a:p>
            <a:r>
              <a:rPr lang="en-US" dirty="0" err="1"/>
              <a:t>Mr</a:t>
            </a:r>
            <a:r>
              <a:rPr lang="en-US" dirty="0"/>
              <a:t> </a:t>
            </a:r>
            <a:r>
              <a:rPr lang="en-US" dirty="0" err="1"/>
              <a:t>Snagsby</a:t>
            </a:r>
            <a:r>
              <a:rPr lang="en-US" dirty="0"/>
              <a:t> and </a:t>
            </a:r>
            <a:r>
              <a:rPr lang="en-US" dirty="0" err="1"/>
              <a:t>Mr</a:t>
            </a:r>
            <a:r>
              <a:rPr lang="en-US" dirty="0"/>
              <a:t> Bucket</a:t>
            </a:r>
            <a:endParaRPr lang="ru-RU" dirty="0"/>
          </a:p>
        </p:txBody>
      </p:sp>
    </p:spTree>
    <p:extLst>
      <p:ext uri="{BB962C8B-B14F-4D97-AF65-F5344CB8AC3E}">
        <p14:creationId xmlns:p14="http://schemas.microsoft.com/office/powerpoint/2010/main" val="29940114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lstStyle/>
          <a:p>
            <a:r>
              <a:rPr lang="en-US" dirty="0" smtClean="0"/>
              <a:t>Name the Montague servants</a:t>
            </a:r>
            <a:endParaRPr lang="ru-RU" dirty="0"/>
          </a:p>
        </p:txBody>
      </p:sp>
    </p:spTree>
    <p:extLst>
      <p:ext uri="{BB962C8B-B14F-4D97-AF65-F5344CB8AC3E}">
        <p14:creationId xmlns:p14="http://schemas.microsoft.com/office/powerpoint/2010/main" val="353665063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normAutofit fontScale="90000"/>
          </a:bodyPr>
          <a:lstStyle/>
          <a:p>
            <a:r>
              <a:rPr lang="en-US" dirty="0" smtClean="0"/>
              <a:t>Abram - a servant of the family</a:t>
            </a:r>
            <a:br>
              <a:rPr lang="en-US" dirty="0" smtClean="0"/>
            </a:br>
            <a:r>
              <a:rPr lang="en-US" dirty="0" smtClean="0"/>
              <a:t>Balthasar – Romeo’s servant</a:t>
            </a:r>
            <a:endParaRPr lang="ru-RU" dirty="0"/>
          </a:p>
        </p:txBody>
      </p:sp>
    </p:spTree>
    <p:extLst>
      <p:ext uri="{BB962C8B-B14F-4D97-AF65-F5344CB8AC3E}">
        <p14:creationId xmlns:p14="http://schemas.microsoft.com/office/powerpoint/2010/main" val="37962342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24944"/>
            <a:ext cx="8229600" cy="1143000"/>
          </a:xfrm>
        </p:spPr>
        <p:txBody>
          <a:bodyPr/>
          <a:lstStyle/>
          <a:p>
            <a:r>
              <a:rPr lang="en-US" dirty="0"/>
              <a:t>Name the </a:t>
            </a:r>
            <a:r>
              <a:rPr lang="en-US" dirty="0" smtClean="0"/>
              <a:t>Capulets </a:t>
            </a:r>
            <a:r>
              <a:rPr lang="en-US" dirty="0"/>
              <a:t>servants</a:t>
            </a:r>
            <a:endParaRPr lang="ru-RU" dirty="0"/>
          </a:p>
        </p:txBody>
      </p:sp>
    </p:spTree>
    <p:extLst>
      <p:ext uri="{BB962C8B-B14F-4D97-AF65-F5344CB8AC3E}">
        <p14:creationId xmlns:p14="http://schemas.microsoft.com/office/powerpoint/2010/main" val="4877966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rmAutofit fontScale="90000"/>
          </a:bodyPr>
          <a:lstStyle/>
          <a:p>
            <a:r>
              <a:rPr lang="en-US" dirty="0" smtClean="0"/>
              <a:t>Peter – Lord Capulet’s servant</a:t>
            </a:r>
            <a:br>
              <a:rPr lang="en-US" dirty="0" smtClean="0"/>
            </a:br>
            <a:r>
              <a:rPr lang="en-US" dirty="0" smtClean="0"/>
              <a:t>Sampson and Gregory – the family servants</a:t>
            </a:r>
            <a:endParaRPr lang="ru-RU" dirty="0"/>
          </a:p>
        </p:txBody>
      </p:sp>
    </p:spTree>
    <p:extLst>
      <p:ext uri="{BB962C8B-B14F-4D97-AF65-F5344CB8AC3E}">
        <p14:creationId xmlns:p14="http://schemas.microsoft.com/office/powerpoint/2010/main" val="156226944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normAutofit fontScale="90000"/>
          </a:bodyPr>
          <a:lstStyle/>
          <a:p>
            <a:r>
              <a:rPr lang="en-US" dirty="0" smtClean="0"/>
              <a:t>What is the name of Paris’s servant?</a:t>
            </a:r>
            <a:endParaRPr lang="ru-RU" dirty="0"/>
          </a:p>
        </p:txBody>
      </p:sp>
    </p:spTree>
    <p:extLst>
      <p:ext uri="{BB962C8B-B14F-4D97-AF65-F5344CB8AC3E}">
        <p14:creationId xmlns:p14="http://schemas.microsoft.com/office/powerpoint/2010/main" val="210429832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24944"/>
            <a:ext cx="8229600" cy="1143000"/>
          </a:xfrm>
        </p:spPr>
        <p:txBody>
          <a:bodyPr/>
          <a:lstStyle/>
          <a:p>
            <a:r>
              <a:rPr lang="en-US" dirty="0" smtClean="0"/>
              <a:t>Servant</a:t>
            </a:r>
            <a:endParaRPr lang="ru-RU" dirty="0"/>
          </a:p>
        </p:txBody>
      </p:sp>
    </p:spTree>
    <p:extLst>
      <p:ext uri="{BB962C8B-B14F-4D97-AF65-F5344CB8AC3E}">
        <p14:creationId xmlns:p14="http://schemas.microsoft.com/office/powerpoint/2010/main" val="343493424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6872"/>
            <a:ext cx="8229600" cy="1143000"/>
          </a:xfrm>
        </p:spPr>
        <p:txBody>
          <a:bodyPr>
            <a:normAutofit fontScale="90000"/>
          </a:bodyPr>
          <a:lstStyle/>
          <a:p>
            <a:r>
              <a:rPr lang="en-US" dirty="0" smtClean="0"/>
              <a:t>What is the name of Prince of Verona?</a:t>
            </a:r>
            <a:endParaRPr lang="ru-RU" dirty="0"/>
          </a:p>
        </p:txBody>
      </p:sp>
    </p:spTree>
    <p:extLst>
      <p:ext uri="{BB962C8B-B14F-4D97-AF65-F5344CB8AC3E}">
        <p14:creationId xmlns:p14="http://schemas.microsoft.com/office/powerpoint/2010/main" val="157840596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lstStyle/>
          <a:p>
            <a:r>
              <a:rPr lang="en-US" dirty="0" err="1" smtClean="0"/>
              <a:t>Escalus</a:t>
            </a:r>
            <a:endParaRPr lang="ru-RU" dirty="0"/>
          </a:p>
        </p:txBody>
      </p:sp>
    </p:spTree>
    <p:extLst>
      <p:ext uri="{BB962C8B-B14F-4D97-AF65-F5344CB8AC3E}">
        <p14:creationId xmlns:p14="http://schemas.microsoft.com/office/powerpoint/2010/main" val="151586777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29600" cy="1143000"/>
          </a:xfrm>
        </p:spPr>
        <p:txBody>
          <a:bodyPr>
            <a:normAutofit fontScale="90000"/>
          </a:bodyPr>
          <a:lstStyle/>
          <a:p>
            <a:r>
              <a:rPr lang="en-US" dirty="0" smtClean="0"/>
              <a:t>What was Jane Austin married brother’s name?</a:t>
            </a:r>
            <a:endParaRPr lang="ru-RU" dirty="0"/>
          </a:p>
        </p:txBody>
      </p:sp>
    </p:spTree>
    <p:extLst>
      <p:ext uri="{BB962C8B-B14F-4D97-AF65-F5344CB8AC3E}">
        <p14:creationId xmlns:p14="http://schemas.microsoft.com/office/powerpoint/2010/main" val="34633272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lstStyle/>
          <a:p>
            <a:r>
              <a:rPr lang="en-US" dirty="0" smtClean="0"/>
              <a:t>Edward</a:t>
            </a:r>
            <a:endParaRPr lang="ru-RU" dirty="0"/>
          </a:p>
        </p:txBody>
      </p:sp>
    </p:spTree>
    <p:extLst>
      <p:ext uri="{BB962C8B-B14F-4D97-AF65-F5344CB8AC3E}">
        <p14:creationId xmlns:p14="http://schemas.microsoft.com/office/powerpoint/2010/main" val="434792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lstStyle/>
          <a:p>
            <a:r>
              <a:rPr lang="en-US" dirty="0" smtClean="0"/>
              <a:t>What does TARDIS look like?</a:t>
            </a:r>
            <a:endParaRPr lang="ru-RU" dirty="0"/>
          </a:p>
        </p:txBody>
      </p:sp>
    </p:spTree>
    <p:extLst>
      <p:ext uri="{BB962C8B-B14F-4D97-AF65-F5344CB8AC3E}">
        <p14:creationId xmlns:p14="http://schemas.microsoft.com/office/powerpoint/2010/main" val="29182061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96952"/>
            <a:ext cx="8229600" cy="1143000"/>
          </a:xfrm>
        </p:spPr>
        <p:txBody>
          <a:bodyPr>
            <a:normAutofit fontScale="90000"/>
          </a:bodyPr>
          <a:lstStyle/>
          <a:p>
            <a:r>
              <a:rPr lang="en-US" dirty="0" smtClean="0"/>
              <a:t>Where did Judge </a:t>
            </a:r>
            <a:r>
              <a:rPr lang="en-US" dirty="0" err="1" smtClean="0"/>
              <a:t>Langlois</a:t>
            </a:r>
            <a:r>
              <a:rPr lang="en-US" dirty="0" smtClean="0"/>
              <a:t> send a man in the court?</a:t>
            </a:r>
            <a:endParaRPr lang="ru-RU" dirty="0"/>
          </a:p>
        </p:txBody>
      </p:sp>
    </p:spTree>
    <p:extLst>
      <p:ext uri="{BB962C8B-B14F-4D97-AF65-F5344CB8AC3E}">
        <p14:creationId xmlns:p14="http://schemas.microsoft.com/office/powerpoint/2010/main" val="65054573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normAutofit fontScale="90000"/>
          </a:bodyPr>
          <a:lstStyle/>
          <a:p>
            <a:r>
              <a:rPr lang="en-US" dirty="0" smtClean="0"/>
              <a:t>For stealing pigs the man was sent to Australia for the rest of his life</a:t>
            </a:r>
            <a:endParaRPr lang="ru-RU" dirty="0"/>
          </a:p>
        </p:txBody>
      </p:sp>
    </p:spTree>
    <p:extLst>
      <p:ext uri="{BB962C8B-B14F-4D97-AF65-F5344CB8AC3E}">
        <p14:creationId xmlns:p14="http://schemas.microsoft.com/office/powerpoint/2010/main" val="20796611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normAutofit fontScale="90000"/>
          </a:bodyPr>
          <a:lstStyle/>
          <a:p>
            <a:r>
              <a:rPr lang="en-US" dirty="0" smtClean="0"/>
              <a:t>Who is Jenny in the book Bleak House?</a:t>
            </a:r>
            <a:endParaRPr lang="ru-RU" dirty="0"/>
          </a:p>
        </p:txBody>
      </p:sp>
    </p:spTree>
    <p:extLst>
      <p:ext uri="{BB962C8B-B14F-4D97-AF65-F5344CB8AC3E}">
        <p14:creationId xmlns:p14="http://schemas.microsoft.com/office/powerpoint/2010/main" val="173421952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08920"/>
            <a:ext cx="8229600" cy="1143000"/>
          </a:xfrm>
        </p:spPr>
        <p:txBody>
          <a:bodyPr>
            <a:normAutofit fontScale="90000"/>
          </a:bodyPr>
          <a:lstStyle/>
          <a:p>
            <a:r>
              <a:rPr lang="en-US" dirty="0" smtClean="0"/>
              <a:t>Jenny is a brick-maker’s wife </a:t>
            </a:r>
            <a:br>
              <a:rPr lang="en-US" dirty="0" smtClean="0"/>
            </a:br>
            <a:r>
              <a:rPr lang="en-US" dirty="0" smtClean="0"/>
              <a:t>(lost 6 babies)</a:t>
            </a:r>
            <a:endParaRPr lang="ru-RU" dirty="0"/>
          </a:p>
        </p:txBody>
      </p:sp>
    </p:spTree>
    <p:extLst>
      <p:ext uri="{BB962C8B-B14F-4D97-AF65-F5344CB8AC3E}">
        <p14:creationId xmlns:p14="http://schemas.microsoft.com/office/powerpoint/2010/main" val="319474913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normAutofit fontScale="90000"/>
          </a:bodyPr>
          <a:lstStyle/>
          <a:p>
            <a:r>
              <a:rPr lang="en-US" dirty="0" smtClean="0"/>
              <a:t>How did John Jarndyce call the room where he was in a bad mood?</a:t>
            </a:r>
            <a:endParaRPr lang="ru-RU" dirty="0"/>
          </a:p>
        </p:txBody>
      </p:sp>
    </p:spTree>
    <p:extLst>
      <p:ext uri="{BB962C8B-B14F-4D97-AF65-F5344CB8AC3E}">
        <p14:creationId xmlns:p14="http://schemas.microsoft.com/office/powerpoint/2010/main" val="40227598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29600" cy="1143000"/>
          </a:xfrm>
        </p:spPr>
        <p:txBody>
          <a:bodyPr/>
          <a:lstStyle/>
          <a:p>
            <a:r>
              <a:rPr lang="en-US" dirty="0" err="1" smtClean="0"/>
              <a:t>Growlery</a:t>
            </a:r>
            <a:endParaRPr lang="ru-RU" dirty="0"/>
          </a:p>
        </p:txBody>
      </p:sp>
    </p:spTree>
    <p:extLst>
      <p:ext uri="{BB962C8B-B14F-4D97-AF65-F5344CB8AC3E}">
        <p14:creationId xmlns:p14="http://schemas.microsoft.com/office/powerpoint/2010/main" val="22731722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normAutofit fontScale="90000"/>
          </a:bodyPr>
          <a:lstStyle/>
          <a:p>
            <a:r>
              <a:rPr lang="en-US" dirty="0" smtClean="0"/>
              <a:t>What was the previous name of </a:t>
            </a:r>
            <a:br>
              <a:rPr lang="en-US" dirty="0" smtClean="0"/>
            </a:br>
            <a:r>
              <a:rPr lang="en-US" dirty="0" smtClean="0"/>
              <a:t>Bleak House?</a:t>
            </a:r>
            <a:endParaRPr lang="ru-RU" dirty="0"/>
          </a:p>
        </p:txBody>
      </p:sp>
    </p:spTree>
    <p:extLst>
      <p:ext uri="{BB962C8B-B14F-4D97-AF65-F5344CB8AC3E}">
        <p14:creationId xmlns:p14="http://schemas.microsoft.com/office/powerpoint/2010/main" val="120729875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8229600" cy="1143000"/>
          </a:xfrm>
        </p:spPr>
        <p:txBody>
          <a:bodyPr/>
          <a:lstStyle/>
          <a:p>
            <a:r>
              <a:rPr lang="en-US" dirty="0" smtClean="0"/>
              <a:t>The Peaks House</a:t>
            </a:r>
            <a:endParaRPr lang="ru-RU" dirty="0"/>
          </a:p>
        </p:txBody>
      </p:sp>
    </p:spTree>
    <p:extLst>
      <p:ext uri="{BB962C8B-B14F-4D97-AF65-F5344CB8AC3E}">
        <p14:creationId xmlns:p14="http://schemas.microsoft.com/office/powerpoint/2010/main" val="344969875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132856"/>
            <a:ext cx="8229600" cy="1143000"/>
          </a:xfrm>
        </p:spPr>
        <p:txBody>
          <a:bodyPr>
            <a:normAutofit fontScale="90000"/>
          </a:bodyPr>
          <a:lstStyle/>
          <a:p>
            <a:r>
              <a:rPr lang="en-US" dirty="0" smtClean="0"/>
              <a:t>How many sons did </a:t>
            </a:r>
            <a:r>
              <a:rPr lang="en-US" dirty="0" err="1" smtClean="0"/>
              <a:t>Mrs</a:t>
            </a:r>
            <a:r>
              <a:rPr lang="en-US" dirty="0" smtClean="0"/>
              <a:t> </a:t>
            </a:r>
            <a:r>
              <a:rPr lang="en-US" dirty="0" err="1" smtClean="0"/>
              <a:t>Rouncewell</a:t>
            </a:r>
            <a:r>
              <a:rPr lang="en-US" dirty="0" smtClean="0"/>
              <a:t> have?</a:t>
            </a:r>
            <a:endParaRPr lang="ru-RU" dirty="0"/>
          </a:p>
        </p:txBody>
      </p:sp>
    </p:spTree>
    <p:extLst>
      <p:ext uri="{BB962C8B-B14F-4D97-AF65-F5344CB8AC3E}">
        <p14:creationId xmlns:p14="http://schemas.microsoft.com/office/powerpoint/2010/main" val="230603175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rmAutofit fontScale="90000"/>
          </a:bodyPr>
          <a:lstStyle/>
          <a:p>
            <a:r>
              <a:rPr lang="en-US" dirty="0" smtClean="0"/>
              <a:t>2 sons: one is a businessman, the other (George) is a soldier</a:t>
            </a:r>
            <a:endParaRPr lang="ru-RU" dirty="0"/>
          </a:p>
        </p:txBody>
      </p:sp>
    </p:spTree>
    <p:extLst>
      <p:ext uri="{BB962C8B-B14F-4D97-AF65-F5344CB8AC3E}">
        <p14:creationId xmlns:p14="http://schemas.microsoft.com/office/powerpoint/2010/main" val="3342272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8229600" cy="1143000"/>
          </a:xfrm>
        </p:spPr>
        <p:txBody>
          <a:bodyPr>
            <a:normAutofit fontScale="90000"/>
          </a:bodyPr>
          <a:lstStyle/>
          <a:p>
            <a:r>
              <a:rPr lang="en-US" dirty="0" smtClean="0"/>
              <a:t>A </a:t>
            </a:r>
            <a:r>
              <a:rPr lang="en-US" dirty="0"/>
              <a:t>British police box</a:t>
            </a:r>
            <a:br>
              <a:rPr lang="en-US" dirty="0"/>
            </a:br>
            <a:endParaRPr lang="ru-RU" dirty="0"/>
          </a:p>
        </p:txBody>
      </p:sp>
    </p:spTree>
    <p:extLst>
      <p:ext uri="{BB962C8B-B14F-4D97-AF65-F5344CB8AC3E}">
        <p14:creationId xmlns:p14="http://schemas.microsoft.com/office/powerpoint/2010/main" val="157825569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normAutofit fontScale="90000"/>
          </a:bodyPr>
          <a:lstStyle/>
          <a:p>
            <a:r>
              <a:rPr lang="en-US" dirty="0" smtClean="0"/>
              <a:t>What is the name of the law-writing and copying shop in Cook’s Court?</a:t>
            </a:r>
            <a:endParaRPr lang="ru-RU" dirty="0"/>
          </a:p>
        </p:txBody>
      </p:sp>
    </p:spTree>
    <p:extLst>
      <p:ext uri="{BB962C8B-B14F-4D97-AF65-F5344CB8AC3E}">
        <p14:creationId xmlns:p14="http://schemas.microsoft.com/office/powerpoint/2010/main" val="303028691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20888"/>
            <a:ext cx="8229600" cy="1143000"/>
          </a:xfrm>
        </p:spPr>
        <p:txBody>
          <a:bodyPr/>
          <a:lstStyle/>
          <a:p>
            <a:r>
              <a:rPr lang="en-US" dirty="0" err="1" smtClean="0"/>
              <a:t>Snagsby’s</a:t>
            </a:r>
            <a:r>
              <a:rPr lang="en-US" dirty="0" smtClean="0"/>
              <a:t> office Materials</a:t>
            </a:r>
            <a:endParaRPr lang="ru-RU" dirty="0"/>
          </a:p>
        </p:txBody>
      </p:sp>
    </p:spTree>
    <p:extLst>
      <p:ext uri="{BB962C8B-B14F-4D97-AF65-F5344CB8AC3E}">
        <p14:creationId xmlns:p14="http://schemas.microsoft.com/office/powerpoint/2010/main" val="35441450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normAutofit fontScale="90000"/>
          </a:bodyPr>
          <a:lstStyle/>
          <a:p>
            <a:r>
              <a:rPr lang="en-US" dirty="0" smtClean="0"/>
              <a:t>What was the final resting place of Nemo?</a:t>
            </a:r>
            <a:endParaRPr lang="ru-RU" dirty="0"/>
          </a:p>
        </p:txBody>
      </p:sp>
    </p:spTree>
    <p:extLst>
      <p:ext uri="{BB962C8B-B14F-4D97-AF65-F5344CB8AC3E}">
        <p14:creationId xmlns:p14="http://schemas.microsoft.com/office/powerpoint/2010/main" val="24379907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lstStyle/>
          <a:p>
            <a:r>
              <a:rPr lang="en-US" dirty="0" err="1" smtClean="0"/>
              <a:t>Krook’s</a:t>
            </a:r>
            <a:r>
              <a:rPr lang="en-US" dirty="0" smtClean="0"/>
              <a:t> Rag and Bottle Market</a:t>
            </a:r>
            <a:endParaRPr lang="ru-RU" dirty="0"/>
          </a:p>
        </p:txBody>
      </p:sp>
    </p:spTree>
    <p:extLst>
      <p:ext uri="{BB962C8B-B14F-4D97-AF65-F5344CB8AC3E}">
        <p14:creationId xmlns:p14="http://schemas.microsoft.com/office/powerpoint/2010/main" val="236859562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20888"/>
            <a:ext cx="8229600" cy="1143000"/>
          </a:xfrm>
        </p:spPr>
        <p:txBody>
          <a:bodyPr>
            <a:normAutofit fontScale="90000"/>
          </a:bodyPr>
          <a:lstStyle/>
          <a:p>
            <a:r>
              <a:rPr lang="en-US" dirty="0" smtClean="0"/>
              <a:t>How many years did Miss Hortense work for Lady </a:t>
            </a:r>
            <a:r>
              <a:rPr lang="en-US" dirty="0" err="1" smtClean="0"/>
              <a:t>Dedlock</a:t>
            </a:r>
            <a:r>
              <a:rPr lang="en-US" dirty="0" smtClean="0"/>
              <a:t>?</a:t>
            </a:r>
            <a:endParaRPr lang="ru-RU" dirty="0"/>
          </a:p>
        </p:txBody>
      </p:sp>
    </p:spTree>
    <p:extLst>
      <p:ext uri="{BB962C8B-B14F-4D97-AF65-F5344CB8AC3E}">
        <p14:creationId xmlns:p14="http://schemas.microsoft.com/office/powerpoint/2010/main" val="339615182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lstStyle/>
          <a:p>
            <a:r>
              <a:rPr lang="en-US" dirty="0" smtClean="0"/>
              <a:t>5 years</a:t>
            </a:r>
            <a:endParaRPr lang="ru-RU" dirty="0"/>
          </a:p>
        </p:txBody>
      </p:sp>
    </p:spTree>
    <p:extLst>
      <p:ext uri="{BB962C8B-B14F-4D97-AF65-F5344CB8AC3E}">
        <p14:creationId xmlns:p14="http://schemas.microsoft.com/office/powerpoint/2010/main" val="359579692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76872"/>
            <a:ext cx="8229600" cy="1143000"/>
          </a:xfrm>
        </p:spPr>
        <p:txBody>
          <a:bodyPr>
            <a:normAutofit fontScale="90000"/>
          </a:bodyPr>
          <a:lstStyle/>
          <a:p>
            <a:r>
              <a:rPr lang="en-US" dirty="0" smtClean="0"/>
              <a:t>What is the name of </a:t>
            </a:r>
            <a:r>
              <a:rPr lang="en-US" dirty="0" err="1" smtClean="0"/>
              <a:t>Mr</a:t>
            </a:r>
            <a:r>
              <a:rPr lang="en-US" dirty="0" smtClean="0"/>
              <a:t> </a:t>
            </a:r>
            <a:r>
              <a:rPr lang="en-US" dirty="0" err="1" smtClean="0"/>
              <a:t>Woodcourt</a:t>
            </a:r>
            <a:r>
              <a:rPr lang="en-US" dirty="0" smtClean="0"/>
              <a:t>?</a:t>
            </a:r>
            <a:endParaRPr lang="ru-RU" dirty="0"/>
          </a:p>
        </p:txBody>
      </p:sp>
    </p:spTree>
    <p:extLst>
      <p:ext uri="{BB962C8B-B14F-4D97-AF65-F5344CB8AC3E}">
        <p14:creationId xmlns:p14="http://schemas.microsoft.com/office/powerpoint/2010/main" val="19759063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143000"/>
          </a:xfrm>
        </p:spPr>
        <p:txBody>
          <a:bodyPr/>
          <a:lstStyle/>
          <a:p>
            <a:r>
              <a:rPr lang="en-US" dirty="0" smtClean="0"/>
              <a:t>Alan</a:t>
            </a:r>
            <a:endParaRPr lang="ru-RU" dirty="0"/>
          </a:p>
        </p:txBody>
      </p:sp>
    </p:spTree>
    <p:extLst>
      <p:ext uri="{BB962C8B-B14F-4D97-AF65-F5344CB8AC3E}">
        <p14:creationId xmlns:p14="http://schemas.microsoft.com/office/powerpoint/2010/main" val="14327457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lstStyle/>
          <a:p>
            <a:r>
              <a:rPr lang="en-US" dirty="0" smtClean="0"/>
              <a:t>Who is </a:t>
            </a:r>
            <a:r>
              <a:rPr lang="en-US" dirty="0" err="1" smtClean="0"/>
              <a:t>Mr</a:t>
            </a:r>
            <a:r>
              <a:rPr lang="en-US" dirty="0" smtClean="0"/>
              <a:t> </a:t>
            </a:r>
            <a:r>
              <a:rPr lang="en-US" dirty="0" err="1" smtClean="0"/>
              <a:t>Smallweed</a:t>
            </a:r>
            <a:r>
              <a:rPr lang="en-US" dirty="0" smtClean="0"/>
              <a:t>?</a:t>
            </a:r>
            <a:endParaRPr lang="ru-RU" dirty="0"/>
          </a:p>
        </p:txBody>
      </p:sp>
    </p:spTree>
    <p:extLst>
      <p:ext uri="{BB962C8B-B14F-4D97-AF65-F5344CB8AC3E}">
        <p14:creationId xmlns:p14="http://schemas.microsoft.com/office/powerpoint/2010/main" val="6903956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lstStyle/>
          <a:p>
            <a:r>
              <a:rPr lang="en-US" dirty="0" smtClean="0"/>
              <a:t>A money-lender</a:t>
            </a:r>
            <a:endParaRPr lang="ru-RU" dirty="0"/>
          </a:p>
        </p:txBody>
      </p:sp>
    </p:spTree>
    <p:extLst>
      <p:ext uri="{BB962C8B-B14F-4D97-AF65-F5344CB8AC3E}">
        <p14:creationId xmlns:p14="http://schemas.microsoft.com/office/powerpoint/2010/main" val="214864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068960"/>
            <a:ext cx="8229600" cy="1143000"/>
          </a:xfrm>
        </p:spPr>
        <p:txBody>
          <a:bodyPr>
            <a:normAutofit fontScale="90000"/>
          </a:bodyPr>
          <a:lstStyle/>
          <a:p>
            <a:r>
              <a:rPr lang="en-US" dirty="0" smtClean="0"/>
              <a:t>Why does Romeo break </a:t>
            </a:r>
            <a:r>
              <a:rPr lang="en-US" dirty="0"/>
              <a:t>into the </a:t>
            </a:r>
            <a:r>
              <a:rPr lang="en-US" dirty="0" smtClean="0"/>
              <a:t>vault?</a:t>
            </a:r>
            <a:endParaRPr lang="ru-RU" dirty="0"/>
          </a:p>
        </p:txBody>
      </p:sp>
    </p:spTree>
    <p:extLst>
      <p:ext uri="{BB962C8B-B14F-4D97-AF65-F5344CB8AC3E}">
        <p14:creationId xmlns:p14="http://schemas.microsoft.com/office/powerpoint/2010/main" val="317815059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229600" cy="1143000"/>
          </a:xfrm>
        </p:spPr>
        <p:txBody>
          <a:bodyPr>
            <a:normAutofit fontScale="90000"/>
          </a:bodyPr>
          <a:lstStyle/>
          <a:p>
            <a:r>
              <a:rPr lang="en-US" dirty="0" smtClean="0"/>
              <a:t>Where was </a:t>
            </a:r>
            <a:r>
              <a:rPr lang="en-US" dirty="0" err="1" smtClean="0"/>
              <a:t>Mr</a:t>
            </a:r>
            <a:r>
              <a:rPr lang="en-US" dirty="0" smtClean="0"/>
              <a:t> </a:t>
            </a:r>
            <a:r>
              <a:rPr lang="en-US" dirty="0" err="1" smtClean="0"/>
              <a:t>Woodcourt</a:t>
            </a:r>
            <a:r>
              <a:rPr lang="en-US" dirty="0" smtClean="0"/>
              <a:t> given a position?</a:t>
            </a:r>
            <a:endParaRPr lang="ru-RU" dirty="0"/>
          </a:p>
        </p:txBody>
      </p:sp>
    </p:spTree>
    <p:extLst>
      <p:ext uri="{BB962C8B-B14F-4D97-AF65-F5344CB8AC3E}">
        <p14:creationId xmlns:p14="http://schemas.microsoft.com/office/powerpoint/2010/main" val="357213901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normAutofit fontScale="90000"/>
          </a:bodyPr>
          <a:lstStyle/>
          <a:p>
            <a:r>
              <a:rPr lang="en-US" dirty="0" err="1"/>
              <a:t>Mr</a:t>
            </a:r>
            <a:r>
              <a:rPr lang="en-US" dirty="0"/>
              <a:t> </a:t>
            </a:r>
            <a:r>
              <a:rPr lang="en-US" dirty="0" err="1"/>
              <a:t>Woodcourt</a:t>
            </a:r>
            <a:r>
              <a:rPr lang="en-US" dirty="0"/>
              <a:t> </a:t>
            </a:r>
            <a:r>
              <a:rPr lang="en-US" dirty="0" smtClean="0"/>
              <a:t>was given </a:t>
            </a:r>
            <a:r>
              <a:rPr lang="en-US" dirty="0"/>
              <a:t>a </a:t>
            </a:r>
            <a:r>
              <a:rPr lang="en-US" dirty="0" smtClean="0"/>
              <a:t>position in the north of England </a:t>
            </a:r>
            <a:endParaRPr lang="ru-RU" dirty="0"/>
          </a:p>
        </p:txBody>
      </p:sp>
    </p:spTree>
    <p:extLst>
      <p:ext uri="{BB962C8B-B14F-4D97-AF65-F5344CB8AC3E}">
        <p14:creationId xmlns:p14="http://schemas.microsoft.com/office/powerpoint/2010/main" val="153182888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229600" cy="1143000"/>
          </a:xfrm>
        </p:spPr>
        <p:txBody>
          <a:bodyPr>
            <a:normAutofit fontScale="90000"/>
          </a:bodyPr>
          <a:lstStyle/>
          <a:p>
            <a:r>
              <a:rPr lang="en-US" dirty="0" smtClean="0"/>
              <a:t>Who was Nancy Chu’s most admired person?</a:t>
            </a:r>
            <a:endParaRPr lang="ru-RU" dirty="0"/>
          </a:p>
        </p:txBody>
      </p:sp>
    </p:spTree>
    <p:extLst>
      <p:ext uri="{BB962C8B-B14F-4D97-AF65-F5344CB8AC3E}">
        <p14:creationId xmlns:p14="http://schemas.microsoft.com/office/powerpoint/2010/main" val="160516292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564904"/>
            <a:ext cx="8229600" cy="1143000"/>
          </a:xfrm>
        </p:spPr>
        <p:txBody>
          <a:bodyPr/>
          <a:lstStyle/>
          <a:p>
            <a:r>
              <a:rPr lang="en-US" dirty="0" smtClean="0"/>
              <a:t>Fred Astaire</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29993"/>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171" y="3933056"/>
            <a:ext cx="3456384" cy="279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4221" y="1170856"/>
            <a:ext cx="1905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5377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normAutofit fontScale="90000"/>
          </a:bodyPr>
          <a:lstStyle/>
          <a:p>
            <a:r>
              <a:rPr lang="en-US" dirty="0" smtClean="0"/>
              <a:t>What was the name of the beloved poet of Nancy Chu’s mother?</a:t>
            </a:r>
            <a:endParaRPr lang="ru-RU" dirty="0"/>
          </a:p>
        </p:txBody>
      </p:sp>
    </p:spTree>
    <p:extLst>
      <p:ext uri="{BB962C8B-B14F-4D97-AF65-F5344CB8AC3E}">
        <p14:creationId xmlns:p14="http://schemas.microsoft.com/office/powerpoint/2010/main" val="258570120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284984"/>
            <a:ext cx="8229600" cy="1143000"/>
          </a:xfrm>
        </p:spPr>
        <p:txBody>
          <a:bodyPr/>
          <a:lstStyle/>
          <a:p>
            <a:r>
              <a:rPr lang="en-US" dirty="0" smtClean="0"/>
              <a:t>Li Po</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9" y="376239"/>
            <a:ext cx="3776662" cy="305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2343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lstStyle/>
          <a:p>
            <a:r>
              <a:rPr lang="en-US" dirty="0"/>
              <a:t>When </a:t>
            </a:r>
            <a:r>
              <a:rPr lang="en-US" dirty="0" smtClean="0"/>
              <a:t>was Charles </a:t>
            </a:r>
            <a:r>
              <a:rPr lang="en-US" dirty="0"/>
              <a:t>Dickens </a:t>
            </a:r>
            <a:r>
              <a:rPr lang="en-US" dirty="0" smtClean="0"/>
              <a:t>born?</a:t>
            </a:r>
            <a:endParaRPr lang="ru-RU" dirty="0"/>
          </a:p>
        </p:txBody>
      </p:sp>
    </p:spTree>
    <p:extLst>
      <p:ext uri="{BB962C8B-B14F-4D97-AF65-F5344CB8AC3E}">
        <p14:creationId xmlns:p14="http://schemas.microsoft.com/office/powerpoint/2010/main" val="45774223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36912"/>
            <a:ext cx="8229600" cy="1143000"/>
          </a:xfrm>
        </p:spPr>
        <p:txBody>
          <a:bodyPr/>
          <a:lstStyle/>
          <a:p>
            <a:r>
              <a:rPr lang="en-US" dirty="0"/>
              <a:t>in 1812</a:t>
            </a:r>
            <a:endParaRPr lang="ru-RU" dirty="0"/>
          </a:p>
        </p:txBody>
      </p:sp>
    </p:spTree>
    <p:extLst>
      <p:ext uri="{BB962C8B-B14F-4D97-AF65-F5344CB8AC3E}">
        <p14:creationId xmlns:p14="http://schemas.microsoft.com/office/powerpoint/2010/main" val="17998073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a:t>‘They’re hiding in the pictures of the </a:t>
            </a:r>
            <a:r>
              <a:rPr lang="en-US" dirty="0" smtClean="0"/>
              <a:t>dead’</a:t>
            </a:r>
            <a:endParaRPr lang="ru-RU" dirty="0"/>
          </a:p>
        </p:txBody>
      </p:sp>
    </p:spTree>
    <p:extLst>
      <p:ext uri="{BB962C8B-B14F-4D97-AF65-F5344CB8AC3E}">
        <p14:creationId xmlns:p14="http://schemas.microsoft.com/office/powerpoint/2010/main" val="3943956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24944"/>
            <a:ext cx="8229600" cy="1143000"/>
          </a:xfrm>
        </p:spPr>
        <p:txBody>
          <a:bodyPr/>
          <a:lstStyle/>
          <a:p>
            <a:r>
              <a:rPr lang="en-US" dirty="0" smtClean="0"/>
              <a:t>Doctor Who</a:t>
            </a:r>
            <a:endParaRPr lang="ru-RU" dirty="0"/>
          </a:p>
        </p:txBody>
      </p:sp>
    </p:spTree>
    <p:extLst>
      <p:ext uri="{BB962C8B-B14F-4D97-AF65-F5344CB8AC3E}">
        <p14:creationId xmlns:p14="http://schemas.microsoft.com/office/powerpoint/2010/main" val="276718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8229600" cy="1143000"/>
          </a:xfrm>
        </p:spPr>
        <p:txBody>
          <a:bodyPr/>
          <a:lstStyle/>
          <a:p>
            <a:r>
              <a:rPr lang="en-US" dirty="0" smtClean="0"/>
              <a:t>He </a:t>
            </a:r>
            <a:r>
              <a:rPr lang="en-US" dirty="0"/>
              <a:t>wants to die by Juliet</a:t>
            </a:r>
            <a:endParaRPr lang="ru-RU" dirty="0"/>
          </a:p>
        </p:txBody>
      </p:sp>
    </p:spTree>
    <p:extLst>
      <p:ext uri="{BB962C8B-B14F-4D97-AF65-F5344CB8AC3E}">
        <p14:creationId xmlns:p14="http://schemas.microsoft.com/office/powerpoint/2010/main" val="98599743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normAutofit fontScale="90000"/>
          </a:bodyPr>
          <a:lstStyle/>
          <a:p>
            <a:r>
              <a:rPr lang="en-US" dirty="0"/>
              <a:t>The TARDIS couldn’t understand the aliens</a:t>
            </a:r>
            <a:r>
              <a:rPr lang="en-US" dirty="0" smtClean="0"/>
              <a:t>’ language </a:t>
            </a:r>
            <a:r>
              <a:rPr lang="en-US" dirty="0"/>
              <a:t>at first </a:t>
            </a:r>
            <a:r>
              <a:rPr lang="en-US" dirty="0" smtClean="0"/>
              <a:t>because …</a:t>
            </a:r>
            <a:endParaRPr lang="ru-RU" dirty="0"/>
          </a:p>
        </p:txBody>
      </p:sp>
    </p:spTree>
    <p:extLst>
      <p:ext uri="{BB962C8B-B14F-4D97-AF65-F5344CB8AC3E}">
        <p14:creationId xmlns:p14="http://schemas.microsoft.com/office/powerpoint/2010/main" val="27846953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lstStyle/>
          <a:p>
            <a:r>
              <a:rPr lang="en-US" dirty="0" smtClean="0"/>
              <a:t>… it </a:t>
            </a:r>
            <a:r>
              <a:rPr lang="en-US" dirty="0"/>
              <a:t>was very strange and different.</a:t>
            </a:r>
            <a:endParaRPr lang="ru-RU" dirty="0"/>
          </a:p>
        </p:txBody>
      </p:sp>
    </p:spTree>
    <p:extLst>
      <p:ext uri="{BB962C8B-B14F-4D97-AF65-F5344CB8AC3E}">
        <p14:creationId xmlns:p14="http://schemas.microsoft.com/office/powerpoint/2010/main" val="294547932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52936"/>
            <a:ext cx="8229600" cy="1143000"/>
          </a:xfrm>
        </p:spPr>
        <p:txBody>
          <a:bodyPr>
            <a:normAutofit fontScale="90000"/>
          </a:bodyPr>
          <a:lstStyle/>
          <a:p>
            <a:r>
              <a:rPr lang="en-US" dirty="0"/>
              <a:t>Fenton didn’t care about the men who </a:t>
            </a:r>
            <a:r>
              <a:rPr lang="en-US" dirty="0" smtClean="0"/>
              <a:t>died because …</a:t>
            </a:r>
            <a:endParaRPr lang="ru-RU" dirty="0"/>
          </a:p>
        </p:txBody>
      </p:sp>
    </p:spTree>
    <p:extLst>
      <p:ext uri="{BB962C8B-B14F-4D97-AF65-F5344CB8AC3E}">
        <p14:creationId xmlns:p14="http://schemas.microsoft.com/office/powerpoint/2010/main" val="199867482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8229600" cy="1143000"/>
          </a:xfrm>
        </p:spPr>
        <p:txBody>
          <a:bodyPr>
            <a:normAutofit fontScale="90000"/>
          </a:bodyPr>
          <a:lstStyle/>
          <a:p>
            <a:r>
              <a:rPr lang="en-US" dirty="0"/>
              <a:t>… they were criminals on Community Payback.</a:t>
            </a:r>
            <a:endParaRPr lang="ru-RU" dirty="0"/>
          </a:p>
        </p:txBody>
      </p:sp>
    </p:spTree>
    <p:extLst>
      <p:ext uri="{BB962C8B-B14F-4D97-AF65-F5344CB8AC3E}">
        <p14:creationId xmlns:p14="http://schemas.microsoft.com/office/powerpoint/2010/main" val="8962868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normAutofit fontScale="90000"/>
          </a:bodyPr>
          <a:lstStyle/>
          <a:p>
            <a:r>
              <a:rPr lang="en-US" dirty="0"/>
              <a:t>The TARDIS landed in Bristol </a:t>
            </a:r>
            <a:r>
              <a:rPr lang="en-US" dirty="0" smtClean="0"/>
              <a:t>because …</a:t>
            </a:r>
            <a:endParaRPr lang="ru-RU" dirty="0"/>
          </a:p>
        </p:txBody>
      </p:sp>
    </p:spTree>
    <p:extLst>
      <p:ext uri="{BB962C8B-B14F-4D97-AF65-F5344CB8AC3E}">
        <p14:creationId xmlns:p14="http://schemas.microsoft.com/office/powerpoint/2010/main" val="23543753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normAutofit fontScale="90000"/>
          </a:bodyPr>
          <a:lstStyle/>
          <a:p>
            <a:r>
              <a:rPr lang="en-US" dirty="0" smtClean="0"/>
              <a:t>… the </a:t>
            </a:r>
            <a:r>
              <a:rPr lang="en-US" dirty="0"/>
              <a:t>aliens were stealing energy from it.</a:t>
            </a:r>
            <a:endParaRPr lang="ru-RU" dirty="0"/>
          </a:p>
        </p:txBody>
      </p:sp>
    </p:spTree>
    <p:extLst>
      <p:ext uri="{BB962C8B-B14F-4D97-AF65-F5344CB8AC3E}">
        <p14:creationId xmlns:p14="http://schemas.microsoft.com/office/powerpoint/2010/main" val="29052915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348880"/>
            <a:ext cx="8229600" cy="1143000"/>
          </a:xfrm>
        </p:spPr>
        <p:txBody>
          <a:bodyPr/>
          <a:lstStyle/>
          <a:p>
            <a:r>
              <a:rPr lang="en-US" dirty="0" smtClean="0"/>
              <a:t>What is the MI5?</a:t>
            </a:r>
            <a:endParaRPr lang="ru-RU" dirty="0"/>
          </a:p>
        </p:txBody>
      </p:sp>
    </p:spTree>
    <p:extLst>
      <p:ext uri="{BB962C8B-B14F-4D97-AF65-F5344CB8AC3E}">
        <p14:creationId xmlns:p14="http://schemas.microsoft.com/office/powerpoint/2010/main" val="10705406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lstStyle/>
          <a:p>
            <a:r>
              <a:rPr lang="en-US" dirty="0" smtClean="0"/>
              <a:t>British Secret Police</a:t>
            </a:r>
            <a:endParaRPr lang="ru-RU" dirty="0"/>
          </a:p>
        </p:txBody>
      </p:sp>
    </p:spTree>
    <p:extLst>
      <p:ext uri="{BB962C8B-B14F-4D97-AF65-F5344CB8AC3E}">
        <p14:creationId xmlns:p14="http://schemas.microsoft.com/office/powerpoint/2010/main" val="307878741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80928"/>
            <a:ext cx="8229600" cy="1143000"/>
          </a:xfrm>
        </p:spPr>
        <p:txBody>
          <a:bodyPr>
            <a:normAutofit fontScale="90000"/>
          </a:bodyPr>
          <a:lstStyle/>
          <a:p>
            <a:r>
              <a:rPr lang="en-US" dirty="0" smtClean="0"/>
              <a:t>Who disappeared first in the story of </a:t>
            </a:r>
            <a:r>
              <a:rPr lang="en-US" i="1" dirty="0" smtClean="0"/>
              <a:t>Doctor Who. </a:t>
            </a:r>
            <a:r>
              <a:rPr lang="en-US" i="1" dirty="0" err="1" smtClean="0"/>
              <a:t>Flatline</a:t>
            </a:r>
            <a:r>
              <a:rPr lang="en-US" dirty="0" smtClean="0"/>
              <a:t>?</a:t>
            </a:r>
            <a:endParaRPr lang="ru-RU" dirty="0"/>
          </a:p>
        </p:txBody>
      </p:sp>
    </p:spTree>
    <p:extLst>
      <p:ext uri="{BB962C8B-B14F-4D97-AF65-F5344CB8AC3E}">
        <p14:creationId xmlns:p14="http://schemas.microsoft.com/office/powerpoint/2010/main" val="27571386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068960"/>
            <a:ext cx="8229600" cy="1143000"/>
          </a:xfrm>
        </p:spPr>
        <p:txBody>
          <a:bodyPr/>
          <a:lstStyle/>
          <a:p>
            <a:r>
              <a:rPr lang="en-US" dirty="0" err="1" smtClean="0"/>
              <a:t>Mr</a:t>
            </a:r>
            <a:r>
              <a:rPr lang="en-US" dirty="0" smtClean="0"/>
              <a:t> Heath</a:t>
            </a:r>
            <a:endParaRPr lang="ru-RU" dirty="0"/>
          </a:p>
        </p:txBody>
      </p:sp>
    </p:spTree>
    <p:extLst>
      <p:ext uri="{BB962C8B-B14F-4D97-AF65-F5344CB8AC3E}">
        <p14:creationId xmlns:p14="http://schemas.microsoft.com/office/powerpoint/2010/main" val="205925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smtClean="0"/>
              <a:t>Why did the </a:t>
            </a:r>
            <a:r>
              <a:rPr lang="en-US" dirty="0"/>
              <a:t>inspector </a:t>
            </a:r>
            <a:r>
              <a:rPr lang="en-US" dirty="0" smtClean="0"/>
              <a:t>like </a:t>
            </a:r>
            <a:r>
              <a:rPr lang="en-US" dirty="0"/>
              <a:t>Mr. McCourt’s </a:t>
            </a:r>
            <a:r>
              <a:rPr lang="en-US" dirty="0" smtClean="0"/>
              <a:t>idea?</a:t>
            </a:r>
            <a:endParaRPr lang="ru-RU" dirty="0"/>
          </a:p>
        </p:txBody>
      </p:sp>
    </p:spTree>
    <p:extLst>
      <p:ext uri="{BB962C8B-B14F-4D97-AF65-F5344CB8AC3E}">
        <p14:creationId xmlns:p14="http://schemas.microsoft.com/office/powerpoint/2010/main" val="289734775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normAutofit fontScale="90000"/>
          </a:bodyPr>
          <a:lstStyle/>
          <a:p>
            <a:r>
              <a:rPr lang="en-US" dirty="0"/>
              <a:t>Does Paris think Juliet is sad about Tybalt’s death?</a:t>
            </a:r>
            <a:endParaRPr lang="ru-RU" dirty="0"/>
          </a:p>
        </p:txBody>
      </p:sp>
    </p:spTree>
    <p:extLst>
      <p:ext uri="{BB962C8B-B14F-4D97-AF65-F5344CB8AC3E}">
        <p14:creationId xmlns:p14="http://schemas.microsoft.com/office/powerpoint/2010/main" val="7597700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lstStyle/>
          <a:p>
            <a:r>
              <a:rPr lang="en-US" dirty="0" smtClean="0"/>
              <a:t>Yes</a:t>
            </a:r>
            <a:endParaRPr lang="ru-RU" dirty="0"/>
          </a:p>
        </p:txBody>
      </p:sp>
    </p:spTree>
    <p:extLst>
      <p:ext uri="{BB962C8B-B14F-4D97-AF65-F5344CB8AC3E}">
        <p14:creationId xmlns:p14="http://schemas.microsoft.com/office/powerpoint/2010/main" val="325235813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92896"/>
            <a:ext cx="8229600" cy="1143000"/>
          </a:xfrm>
        </p:spPr>
        <p:txBody>
          <a:bodyPr>
            <a:normAutofit fontScale="90000"/>
          </a:bodyPr>
          <a:lstStyle/>
          <a:p>
            <a:r>
              <a:rPr lang="en-US" dirty="0" smtClean="0"/>
              <a:t>When and </a:t>
            </a:r>
            <a:r>
              <a:rPr lang="en-US" dirty="0"/>
              <a:t>where was William </a:t>
            </a:r>
            <a:r>
              <a:rPr lang="en-US" dirty="0" smtClean="0"/>
              <a:t>Shakespeare born? </a:t>
            </a:r>
            <a:endParaRPr lang="ru-RU" dirty="0"/>
          </a:p>
        </p:txBody>
      </p:sp>
    </p:spTree>
    <p:extLst>
      <p:ext uri="{BB962C8B-B14F-4D97-AF65-F5344CB8AC3E}">
        <p14:creationId xmlns:p14="http://schemas.microsoft.com/office/powerpoint/2010/main" val="275906238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92896"/>
            <a:ext cx="8229600" cy="1143000"/>
          </a:xfrm>
        </p:spPr>
        <p:txBody>
          <a:bodyPr>
            <a:normAutofit fontScale="90000"/>
          </a:bodyPr>
          <a:lstStyle/>
          <a:p>
            <a:r>
              <a:rPr lang="en-US" dirty="0"/>
              <a:t>in </a:t>
            </a:r>
            <a:r>
              <a:rPr lang="en-US" dirty="0" smtClean="0"/>
              <a:t>1564 in  Stratford-Upon-Avon</a:t>
            </a:r>
            <a:r>
              <a:rPr lang="en-US" dirty="0"/>
              <a:t>, England.</a:t>
            </a:r>
            <a:endParaRPr lang="ru-RU" dirty="0"/>
          </a:p>
        </p:txBody>
      </p:sp>
    </p:spTree>
    <p:extLst>
      <p:ext uri="{BB962C8B-B14F-4D97-AF65-F5344CB8AC3E}">
        <p14:creationId xmlns:p14="http://schemas.microsoft.com/office/powerpoint/2010/main" val="55371670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29600" cy="1143000"/>
          </a:xfrm>
        </p:spPr>
        <p:txBody>
          <a:bodyPr>
            <a:normAutofit fontScale="90000"/>
          </a:bodyPr>
          <a:lstStyle/>
          <a:p>
            <a:r>
              <a:rPr lang="en-US" dirty="0"/>
              <a:t>‘I spend a lot of time in this room </a:t>
            </a:r>
            <a:r>
              <a:rPr lang="en-US" dirty="0" smtClean="0"/>
              <a:t>when I’m </a:t>
            </a:r>
            <a:r>
              <a:rPr lang="en-US" dirty="0"/>
              <a:t>in a bad mood.’</a:t>
            </a:r>
            <a:endParaRPr lang="ru-RU" dirty="0"/>
          </a:p>
        </p:txBody>
      </p:sp>
    </p:spTree>
    <p:extLst>
      <p:ext uri="{BB962C8B-B14F-4D97-AF65-F5344CB8AC3E}">
        <p14:creationId xmlns:p14="http://schemas.microsoft.com/office/powerpoint/2010/main" val="3123123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lstStyle/>
          <a:p>
            <a:r>
              <a:rPr lang="en-US" dirty="0" err="1"/>
              <a:t>Mr</a:t>
            </a:r>
            <a:r>
              <a:rPr lang="en-US" dirty="0"/>
              <a:t> Jarndyce</a:t>
            </a:r>
            <a:endParaRPr lang="ru-RU" dirty="0"/>
          </a:p>
        </p:txBody>
      </p:sp>
    </p:spTree>
    <p:extLst>
      <p:ext uri="{BB962C8B-B14F-4D97-AF65-F5344CB8AC3E}">
        <p14:creationId xmlns:p14="http://schemas.microsoft.com/office/powerpoint/2010/main" val="20611638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a:t>Jo wanted to know if the </a:t>
            </a:r>
            <a:r>
              <a:rPr lang="en-US" dirty="0" smtClean="0"/>
              <a:t> …  </a:t>
            </a:r>
            <a:r>
              <a:rPr lang="en-US" dirty="0"/>
              <a:t>was</a:t>
            </a:r>
            <a:br>
              <a:rPr lang="en-US" dirty="0"/>
            </a:br>
            <a:r>
              <a:rPr lang="en-US" dirty="0"/>
              <a:t>coming when he was dying.</a:t>
            </a:r>
            <a:endParaRPr lang="ru-RU" dirty="0"/>
          </a:p>
        </p:txBody>
      </p:sp>
    </p:spTree>
    <p:extLst>
      <p:ext uri="{BB962C8B-B14F-4D97-AF65-F5344CB8AC3E}">
        <p14:creationId xmlns:p14="http://schemas.microsoft.com/office/powerpoint/2010/main" val="145676936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429000"/>
            <a:ext cx="8229600" cy="1143000"/>
          </a:xfrm>
        </p:spPr>
        <p:txBody>
          <a:bodyPr/>
          <a:lstStyle/>
          <a:p>
            <a:r>
              <a:rPr lang="en-US" dirty="0"/>
              <a:t>light</a:t>
            </a:r>
            <a:endParaRPr lang="ru-RU" dirty="0"/>
          </a:p>
        </p:txBody>
      </p:sp>
    </p:spTree>
    <p:extLst>
      <p:ext uri="{BB962C8B-B14F-4D97-AF65-F5344CB8AC3E}">
        <p14:creationId xmlns:p14="http://schemas.microsoft.com/office/powerpoint/2010/main" val="26189075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20888"/>
            <a:ext cx="8229600" cy="1143000"/>
          </a:xfrm>
        </p:spPr>
        <p:txBody>
          <a:bodyPr>
            <a:normAutofit fontScale="90000"/>
          </a:bodyPr>
          <a:lstStyle/>
          <a:p>
            <a:r>
              <a:rPr lang="en-US" dirty="0"/>
              <a:t>Where was the packet of letters </a:t>
            </a:r>
            <a:r>
              <a:rPr lang="en-US" dirty="0" smtClean="0"/>
              <a:t>found in the story of </a:t>
            </a:r>
            <a:r>
              <a:rPr lang="en-US" i="1" dirty="0" smtClean="0"/>
              <a:t>Bleak House</a:t>
            </a:r>
            <a:r>
              <a:rPr lang="en-US" dirty="0" smtClean="0"/>
              <a:t>?</a:t>
            </a:r>
            <a:endParaRPr lang="ru-RU" dirty="0"/>
          </a:p>
        </p:txBody>
      </p:sp>
    </p:spTree>
    <p:extLst>
      <p:ext uri="{BB962C8B-B14F-4D97-AF65-F5344CB8AC3E}">
        <p14:creationId xmlns:p14="http://schemas.microsoft.com/office/powerpoint/2010/main" val="25894342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92896"/>
            <a:ext cx="8229600" cy="1143000"/>
          </a:xfrm>
        </p:spPr>
        <p:txBody>
          <a:bodyPr/>
          <a:lstStyle/>
          <a:p>
            <a:r>
              <a:rPr lang="en-US" dirty="0"/>
              <a:t>In </a:t>
            </a:r>
            <a:r>
              <a:rPr lang="en-US" dirty="0" err="1"/>
              <a:t>Mr</a:t>
            </a:r>
            <a:r>
              <a:rPr lang="en-US" dirty="0"/>
              <a:t> </a:t>
            </a:r>
            <a:r>
              <a:rPr lang="en-US" dirty="0" err="1"/>
              <a:t>Tulkinghorn’s</a:t>
            </a:r>
            <a:r>
              <a:rPr lang="en-US" dirty="0"/>
              <a:t> office.</a:t>
            </a:r>
            <a:endParaRPr lang="ru-RU" dirty="0"/>
          </a:p>
        </p:txBody>
      </p:sp>
    </p:spTree>
    <p:extLst>
      <p:ext uri="{BB962C8B-B14F-4D97-AF65-F5344CB8AC3E}">
        <p14:creationId xmlns:p14="http://schemas.microsoft.com/office/powerpoint/2010/main" val="309343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normAutofit fontScale="90000"/>
          </a:bodyPr>
          <a:lstStyle/>
          <a:p>
            <a:r>
              <a:rPr lang="en-US" dirty="0"/>
              <a:t>The inspector liked Mr. McCourt’s idea because it got the students writing</a:t>
            </a:r>
            <a:endParaRPr lang="ru-RU" dirty="0"/>
          </a:p>
        </p:txBody>
      </p:sp>
    </p:spTree>
    <p:extLst>
      <p:ext uri="{BB962C8B-B14F-4D97-AF65-F5344CB8AC3E}">
        <p14:creationId xmlns:p14="http://schemas.microsoft.com/office/powerpoint/2010/main" val="67318504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64904"/>
            <a:ext cx="8229600" cy="1143000"/>
          </a:xfrm>
        </p:spPr>
        <p:txBody>
          <a:bodyPr>
            <a:normAutofit fontScale="90000"/>
          </a:bodyPr>
          <a:lstStyle/>
          <a:p>
            <a:r>
              <a:rPr lang="en-US" dirty="0"/>
              <a:t>Where was the new will found?</a:t>
            </a:r>
            <a:br>
              <a:rPr lang="en-US" dirty="0"/>
            </a:br>
            <a:r>
              <a:rPr lang="en-US" dirty="0"/>
              <a:t>…………………………………</a:t>
            </a:r>
            <a:endParaRPr lang="ru-RU" dirty="0"/>
          </a:p>
        </p:txBody>
      </p:sp>
    </p:spTree>
    <p:extLst>
      <p:ext uri="{BB962C8B-B14F-4D97-AF65-F5344CB8AC3E}">
        <p14:creationId xmlns:p14="http://schemas.microsoft.com/office/powerpoint/2010/main" val="33127272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lstStyle/>
          <a:p>
            <a:r>
              <a:rPr lang="en-US" dirty="0"/>
              <a:t>In </a:t>
            </a:r>
            <a:r>
              <a:rPr lang="en-US" dirty="0" err="1"/>
              <a:t>Mr</a:t>
            </a:r>
            <a:r>
              <a:rPr lang="en-US" dirty="0"/>
              <a:t> </a:t>
            </a:r>
            <a:r>
              <a:rPr lang="en-US" dirty="0" err="1"/>
              <a:t>Krook’s</a:t>
            </a:r>
            <a:r>
              <a:rPr lang="en-US" dirty="0"/>
              <a:t> property.</a:t>
            </a:r>
            <a:endParaRPr lang="ru-RU" dirty="0"/>
          </a:p>
        </p:txBody>
      </p:sp>
    </p:spTree>
    <p:extLst>
      <p:ext uri="{BB962C8B-B14F-4D97-AF65-F5344CB8AC3E}">
        <p14:creationId xmlns:p14="http://schemas.microsoft.com/office/powerpoint/2010/main" val="22283386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24944"/>
            <a:ext cx="8229600" cy="1143000"/>
          </a:xfrm>
        </p:spPr>
        <p:txBody>
          <a:bodyPr>
            <a:normAutofit fontScale="90000"/>
          </a:bodyPr>
          <a:lstStyle/>
          <a:p>
            <a:r>
              <a:rPr lang="en-US" dirty="0"/>
              <a:t>How long had Esther been married to </a:t>
            </a:r>
            <a:r>
              <a:rPr lang="en-US" dirty="0" smtClean="0"/>
              <a:t>Allan at </a:t>
            </a:r>
            <a:r>
              <a:rPr lang="en-US" dirty="0"/>
              <a:t>the end of the book?</a:t>
            </a:r>
            <a:endParaRPr lang="ru-RU" dirty="0"/>
          </a:p>
        </p:txBody>
      </p:sp>
    </p:spTree>
    <p:extLst>
      <p:ext uri="{BB962C8B-B14F-4D97-AF65-F5344CB8AC3E}">
        <p14:creationId xmlns:p14="http://schemas.microsoft.com/office/powerpoint/2010/main" val="226476831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143000"/>
          </a:xfrm>
        </p:spPr>
        <p:txBody>
          <a:bodyPr/>
          <a:lstStyle/>
          <a:p>
            <a:r>
              <a:rPr lang="en-US" dirty="0"/>
              <a:t>Seven years.</a:t>
            </a:r>
            <a:endParaRPr lang="ru-RU" dirty="0"/>
          </a:p>
        </p:txBody>
      </p:sp>
    </p:spTree>
    <p:extLst>
      <p:ext uri="{BB962C8B-B14F-4D97-AF65-F5344CB8AC3E}">
        <p14:creationId xmlns:p14="http://schemas.microsoft.com/office/powerpoint/2010/main" val="37022012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08920"/>
            <a:ext cx="8229600" cy="1143000"/>
          </a:xfrm>
        </p:spPr>
        <p:txBody>
          <a:bodyPr>
            <a:normAutofit fontScale="90000"/>
          </a:bodyPr>
          <a:lstStyle/>
          <a:p>
            <a:r>
              <a:rPr lang="en-US" dirty="0" smtClean="0"/>
              <a:t>Was Esther the </a:t>
            </a:r>
            <a:r>
              <a:rPr lang="en-US" dirty="0"/>
              <a:t>first person to touch </a:t>
            </a:r>
            <a:r>
              <a:rPr lang="en-US" dirty="0" smtClean="0"/>
              <a:t>Lady </a:t>
            </a:r>
            <a:r>
              <a:rPr lang="en-US" dirty="0" err="1" smtClean="0"/>
              <a:t>Dedlock’s</a:t>
            </a:r>
            <a:r>
              <a:rPr lang="en-US" dirty="0" smtClean="0"/>
              <a:t> </a:t>
            </a:r>
            <a:r>
              <a:rPr lang="en-US" dirty="0"/>
              <a:t>dead </a:t>
            </a:r>
            <a:r>
              <a:rPr lang="en-US" dirty="0" smtClean="0"/>
              <a:t>body?</a:t>
            </a:r>
            <a:endParaRPr lang="ru-RU" dirty="0"/>
          </a:p>
        </p:txBody>
      </p:sp>
    </p:spTree>
    <p:extLst>
      <p:ext uri="{BB962C8B-B14F-4D97-AF65-F5344CB8AC3E}">
        <p14:creationId xmlns:p14="http://schemas.microsoft.com/office/powerpoint/2010/main" val="382090710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564904"/>
            <a:ext cx="8229600" cy="1143000"/>
          </a:xfrm>
        </p:spPr>
        <p:txBody>
          <a:bodyPr/>
          <a:lstStyle/>
          <a:p>
            <a:r>
              <a:rPr lang="en-US" dirty="0" smtClean="0"/>
              <a:t>Yes</a:t>
            </a:r>
            <a:endParaRPr lang="ru-RU" dirty="0"/>
          </a:p>
        </p:txBody>
      </p:sp>
    </p:spTree>
    <p:extLst>
      <p:ext uri="{BB962C8B-B14F-4D97-AF65-F5344CB8AC3E}">
        <p14:creationId xmlns:p14="http://schemas.microsoft.com/office/powerpoint/2010/main" val="41013410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a:t>………………… was the housekeeper at </a:t>
            </a:r>
            <a:r>
              <a:rPr lang="en-US" dirty="0" smtClean="0"/>
              <a:t>Sir Leicester’s </a:t>
            </a:r>
            <a:r>
              <a:rPr lang="en-US" dirty="0"/>
              <a:t>home.</a:t>
            </a:r>
            <a:endParaRPr lang="ru-RU" dirty="0"/>
          </a:p>
        </p:txBody>
      </p:sp>
    </p:spTree>
    <p:extLst>
      <p:ext uri="{BB962C8B-B14F-4D97-AF65-F5344CB8AC3E}">
        <p14:creationId xmlns:p14="http://schemas.microsoft.com/office/powerpoint/2010/main" val="278137988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92896"/>
            <a:ext cx="8229600" cy="1143000"/>
          </a:xfrm>
        </p:spPr>
        <p:txBody>
          <a:bodyPr/>
          <a:lstStyle/>
          <a:p>
            <a:r>
              <a:rPr lang="en-US" dirty="0" err="1"/>
              <a:t>Mrs</a:t>
            </a:r>
            <a:r>
              <a:rPr lang="en-US" dirty="0"/>
              <a:t> </a:t>
            </a:r>
            <a:r>
              <a:rPr lang="en-US" dirty="0" err="1"/>
              <a:t>Rouncewell</a:t>
            </a:r>
            <a:endParaRPr lang="ru-RU" dirty="0"/>
          </a:p>
        </p:txBody>
      </p:sp>
    </p:spTree>
    <p:extLst>
      <p:ext uri="{BB962C8B-B14F-4D97-AF65-F5344CB8AC3E}">
        <p14:creationId xmlns:p14="http://schemas.microsoft.com/office/powerpoint/2010/main" val="31346872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a:t>………………… had a Law-Writing and </a:t>
            </a:r>
            <a:r>
              <a:rPr lang="en-US" dirty="0" smtClean="0"/>
              <a:t>Copying shop</a:t>
            </a:r>
            <a:r>
              <a:rPr lang="en-US" dirty="0"/>
              <a:t>.</a:t>
            </a:r>
            <a:endParaRPr lang="ru-RU" dirty="0"/>
          </a:p>
        </p:txBody>
      </p:sp>
    </p:spTree>
    <p:extLst>
      <p:ext uri="{BB962C8B-B14F-4D97-AF65-F5344CB8AC3E}">
        <p14:creationId xmlns:p14="http://schemas.microsoft.com/office/powerpoint/2010/main" val="373870924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1143000"/>
          </a:xfrm>
        </p:spPr>
        <p:txBody>
          <a:bodyPr/>
          <a:lstStyle/>
          <a:p>
            <a:r>
              <a:rPr lang="en-US" dirty="0" err="1"/>
              <a:t>Mr</a:t>
            </a:r>
            <a:r>
              <a:rPr lang="en-US" dirty="0"/>
              <a:t> </a:t>
            </a:r>
            <a:r>
              <a:rPr lang="en-US" dirty="0" err="1"/>
              <a:t>Snagsby</a:t>
            </a:r>
            <a:endParaRPr lang="ru-RU" dirty="0"/>
          </a:p>
        </p:txBody>
      </p:sp>
    </p:spTree>
    <p:extLst>
      <p:ext uri="{BB962C8B-B14F-4D97-AF65-F5344CB8AC3E}">
        <p14:creationId xmlns:p14="http://schemas.microsoft.com/office/powerpoint/2010/main" val="289321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normAutofit fontScale="90000"/>
          </a:bodyPr>
          <a:lstStyle/>
          <a:p>
            <a:r>
              <a:rPr lang="en-US" dirty="0"/>
              <a:t>What did Guppy offer to buy Tony Jobling? </a:t>
            </a:r>
            <a:endParaRPr lang="ru-RU" dirty="0"/>
          </a:p>
        </p:txBody>
      </p:sp>
    </p:spTree>
    <p:extLst>
      <p:ext uri="{BB962C8B-B14F-4D97-AF65-F5344CB8AC3E}">
        <p14:creationId xmlns:p14="http://schemas.microsoft.com/office/powerpoint/2010/main" val="3005121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a:t>What was Jane Austen’s dream?</a:t>
            </a:r>
            <a:br>
              <a:rPr lang="en-US" dirty="0"/>
            </a:br>
            <a:endParaRPr lang="ru-RU" dirty="0"/>
          </a:p>
        </p:txBody>
      </p:sp>
    </p:spTree>
    <p:extLst>
      <p:ext uri="{BB962C8B-B14F-4D97-AF65-F5344CB8AC3E}">
        <p14:creationId xmlns:p14="http://schemas.microsoft.com/office/powerpoint/2010/main" val="414401527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normAutofit fontScale="90000"/>
          </a:bodyPr>
          <a:lstStyle/>
          <a:p>
            <a:r>
              <a:rPr lang="en-US" dirty="0" smtClean="0"/>
              <a:t>……….. and </a:t>
            </a:r>
            <a:r>
              <a:rPr lang="en-US" dirty="0"/>
              <a:t>Tony Jobling discovered</a:t>
            </a:r>
            <a:br>
              <a:rPr lang="en-US" dirty="0"/>
            </a:br>
            <a:r>
              <a:rPr lang="en-US" dirty="0" err="1"/>
              <a:t>Krook’s</a:t>
            </a:r>
            <a:r>
              <a:rPr lang="en-US" dirty="0"/>
              <a:t> burnt body.</a:t>
            </a:r>
            <a:endParaRPr lang="ru-RU" dirty="0"/>
          </a:p>
        </p:txBody>
      </p:sp>
    </p:spTree>
    <p:extLst>
      <p:ext uri="{BB962C8B-B14F-4D97-AF65-F5344CB8AC3E}">
        <p14:creationId xmlns:p14="http://schemas.microsoft.com/office/powerpoint/2010/main" val="1638284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068960"/>
            <a:ext cx="8229600" cy="1143000"/>
          </a:xfrm>
        </p:spPr>
        <p:txBody>
          <a:bodyPr/>
          <a:lstStyle/>
          <a:p>
            <a:r>
              <a:rPr lang="en-US" dirty="0" err="1"/>
              <a:t>Mr</a:t>
            </a:r>
            <a:r>
              <a:rPr lang="en-US"/>
              <a:t> Guppy</a:t>
            </a:r>
            <a:endParaRPr lang="ru-RU" dirty="0"/>
          </a:p>
        </p:txBody>
      </p:sp>
    </p:spTree>
    <p:extLst>
      <p:ext uri="{BB962C8B-B14F-4D97-AF65-F5344CB8AC3E}">
        <p14:creationId xmlns:p14="http://schemas.microsoft.com/office/powerpoint/2010/main" val="419700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lstStyle/>
          <a:p>
            <a:r>
              <a:rPr lang="en-US" dirty="0"/>
              <a:t>To be a writer</a:t>
            </a:r>
            <a:endParaRPr lang="ru-RU" dirty="0"/>
          </a:p>
        </p:txBody>
      </p:sp>
    </p:spTree>
    <p:extLst>
      <p:ext uri="{BB962C8B-B14F-4D97-AF65-F5344CB8AC3E}">
        <p14:creationId xmlns:p14="http://schemas.microsoft.com/office/powerpoint/2010/main" val="1646130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a:t>Who was wearing a dark coat in </a:t>
            </a:r>
            <a:r>
              <a:rPr lang="en-US" dirty="0" err="1"/>
              <a:t>Tulkinghorn’s</a:t>
            </a:r>
            <a:r>
              <a:rPr lang="en-US" dirty="0"/>
              <a:t> office?</a:t>
            </a:r>
            <a:endParaRPr lang="ru-RU" dirty="0"/>
          </a:p>
        </p:txBody>
      </p:sp>
    </p:spTree>
    <p:extLst>
      <p:ext uri="{BB962C8B-B14F-4D97-AF65-F5344CB8AC3E}">
        <p14:creationId xmlns:p14="http://schemas.microsoft.com/office/powerpoint/2010/main" val="456239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229600" cy="1143000"/>
          </a:xfrm>
        </p:spPr>
        <p:txBody>
          <a:bodyPr/>
          <a:lstStyle/>
          <a:p>
            <a:r>
              <a:rPr lang="en-US" dirty="0"/>
              <a:t>Miss Hortense</a:t>
            </a:r>
            <a:endParaRPr lang="ru-RU" dirty="0"/>
          </a:p>
        </p:txBody>
      </p:sp>
    </p:spTree>
    <p:extLst>
      <p:ext uri="{BB962C8B-B14F-4D97-AF65-F5344CB8AC3E}">
        <p14:creationId xmlns:p14="http://schemas.microsoft.com/office/powerpoint/2010/main" val="3151150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140968"/>
            <a:ext cx="8229600" cy="1143000"/>
          </a:xfrm>
        </p:spPr>
        <p:txBody>
          <a:bodyPr/>
          <a:lstStyle/>
          <a:p>
            <a:r>
              <a:rPr lang="en-US" dirty="0" smtClean="0"/>
              <a:t>What is Clara’s usual job?</a:t>
            </a:r>
            <a:endParaRPr lang="ru-RU" dirty="0"/>
          </a:p>
        </p:txBody>
      </p:sp>
    </p:spTree>
    <p:extLst>
      <p:ext uri="{BB962C8B-B14F-4D97-AF65-F5344CB8AC3E}">
        <p14:creationId xmlns:p14="http://schemas.microsoft.com/office/powerpoint/2010/main" val="29254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40968"/>
            <a:ext cx="8229600" cy="1143000"/>
          </a:xfrm>
        </p:spPr>
        <p:txBody>
          <a:bodyPr/>
          <a:lstStyle/>
          <a:p>
            <a:r>
              <a:rPr lang="en-US" dirty="0" smtClean="0"/>
              <a:t>She is a teacher</a:t>
            </a:r>
            <a:endParaRPr lang="ru-RU" dirty="0"/>
          </a:p>
        </p:txBody>
      </p:sp>
    </p:spTree>
    <p:extLst>
      <p:ext uri="{BB962C8B-B14F-4D97-AF65-F5344CB8AC3E}">
        <p14:creationId xmlns:p14="http://schemas.microsoft.com/office/powerpoint/2010/main" val="1195309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068960"/>
            <a:ext cx="8229600" cy="1143000"/>
          </a:xfrm>
        </p:spPr>
        <p:txBody>
          <a:bodyPr>
            <a:normAutofit fontScale="90000"/>
          </a:bodyPr>
          <a:lstStyle/>
          <a:p>
            <a:r>
              <a:rPr lang="en-US" dirty="0" smtClean="0"/>
              <a:t>Why does Juliet kiss </a:t>
            </a:r>
            <a:r>
              <a:rPr lang="en-US" dirty="0"/>
              <a:t>Romeo’s </a:t>
            </a:r>
            <a:r>
              <a:rPr lang="en-US" dirty="0" smtClean="0"/>
              <a:t>mouth?</a:t>
            </a:r>
            <a:endParaRPr lang="ru-RU" dirty="0"/>
          </a:p>
        </p:txBody>
      </p:sp>
    </p:spTree>
    <p:extLst>
      <p:ext uri="{BB962C8B-B14F-4D97-AF65-F5344CB8AC3E}">
        <p14:creationId xmlns:p14="http://schemas.microsoft.com/office/powerpoint/2010/main" val="1960000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normAutofit fontScale="90000"/>
          </a:bodyPr>
          <a:lstStyle/>
          <a:p>
            <a:r>
              <a:rPr lang="en-US" dirty="0" smtClean="0"/>
              <a:t>Because it </a:t>
            </a:r>
            <a:r>
              <a:rPr lang="en-US" dirty="0"/>
              <a:t>can still have some poison on it</a:t>
            </a:r>
            <a:endParaRPr lang="ru-RU" dirty="0"/>
          </a:p>
        </p:txBody>
      </p:sp>
    </p:spTree>
    <p:extLst>
      <p:ext uri="{BB962C8B-B14F-4D97-AF65-F5344CB8AC3E}">
        <p14:creationId xmlns:p14="http://schemas.microsoft.com/office/powerpoint/2010/main" val="3396016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564904"/>
            <a:ext cx="8229600" cy="1143000"/>
          </a:xfrm>
        </p:spPr>
        <p:txBody>
          <a:bodyPr>
            <a:normAutofit fontScale="90000"/>
          </a:bodyPr>
          <a:lstStyle/>
          <a:p>
            <a:r>
              <a:rPr lang="en-US" dirty="0" smtClean="0"/>
              <a:t>Why </a:t>
            </a:r>
            <a:r>
              <a:rPr lang="en-US" dirty="0"/>
              <a:t>was </a:t>
            </a:r>
            <a:r>
              <a:rPr lang="en-US" dirty="0" smtClean="0"/>
              <a:t>Kevin </a:t>
            </a:r>
            <a:r>
              <a:rPr lang="en-US" dirty="0"/>
              <a:t>Dunne </a:t>
            </a:r>
            <a:r>
              <a:rPr lang="en-US" dirty="0" smtClean="0"/>
              <a:t>a </a:t>
            </a:r>
            <a:r>
              <a:rPr lang="en-US" dirty="0"/>
              <a:t>difficult </a:t>
            </a:r>
            <a:r>
              <a:rPr lang="en-US" dirty="0" smtClean="0"/>
              <a:t>student? </a:t>
            </a:r>
            <a:endParaRPr lang="ru-RU" dirty="0"/>
          </a:p>
        </p:txBody>
      </p:sp>
    </p:spTree>
    <p:extLst>
      <p:ext uri="{BB962C8B-B14F-4D97-AF65-F5344CB8AC3E}">
        <p14:creationId xmlns:p14="http://schemas.microsoft.com/office/powerpoint/2010/main" val="1836501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29600" cy="1143000"/>
          </a:xfrm>
        </p:spPr>
        <p:txBody>
          <a:bodyPr>
            <a:normAutofit fontScale="90000"/>
          </a:bodyPr>
          <a:lstStyle/>
          <a:p>
            <a:r>
              <a:rPr lang="en-US" dirty="0"/>
              <a:t>Kevin Dunne was a difficult student because his teachers didn’t understand him</a:t>
            </a:r>
            <a:endParaRPr lang="ru-RU" dirty="0"/>
          </a:p>
        </p:txBody>
      </p:sp>
    </p:spTree>
    <p:extLst>
      <p:ext uri="{BB962C8B-B14F-4D97-AF65-F5344CB8AC3E}">
        <p14:creationId xmlns:p14="http://schemas.microsoft.com/office/powerpoint/2010/main" val="144689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lstStyle/>
          <a:p>
            <a:r>
              <a:rPr lang="en-US" dirty="0"/>
              <a:t>Lunch</a:t>
            </a:r>
            <a:endParaRPr lang="ru-RU" dirty="0"/>
          </a:p>
        </p:txBody>
      </p:sp>
    </p:spTree>
    <p:extLst>
      <p:ext uri="{BB962C8B-B14F-4D97-AF65-F5344CB8AC3E}">
        <p14:creationId xmlns:p14="http://schemas.microsoft.com/office/powerpoint/2010/main" val="427778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normAutofit fontScale="90000"/>
          </a:bodyPr>
          <a:lstStyle/>
          <a:p>
            <a:r>
              <a:rPr lang="en-US" dirty="0"/>
              <a:t>Why isn’t Eliza with her husband?</a:t>
            </a:r>
            <a:br>
              <a:rPr lang="en-US" dirty="0"/>
            </a:br>
            <a:endParaRPr lang="ru-RU" dirty="0"/>
          </a:p>
        </p:txBody>
      </p:sp>
    </p:spTree>
    <p:extLst>
      <p:ext uri="{BB962C8B-B14F-4D97-AF65-F5344CB8AC3E}">
        <p14:creationId xmlns:p14="http://schemas.microsoft.com/office/powerpoint/2010/main" val="2411824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24944"/>
            <a:ext cx="8229600" cy="1143000"/>
          </a:xfrm>
        </p:spPr>
        <p:txBody>
          <a:bodyPr/>
          <a:lstStyle/>
          <a:p>
            <a:r>
              <a:rPr lang="en-US" dirty="0"/>
              <a:t>He was killed in France</a:t>
            </a:r>
            <a:endParaRPr lang="ru-RU" dirty="0"/>
          </a:p>
        </p:txBody>
      </p:sp>
    </p:spTree>
    <p:extLst>
      <p:ext uri="{BB962C8B-B14F-4D97-AF65-F5344CB8AC3E}">
        <p14:creationId xmlns:p14="http://schemas.microsoft.com/office/powerpoint/2010/main" val="2724859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068960"/>
            <a:ext cx="8229600" cy="1143000"/>
          </a:xfrm>
        </p:spPr>
        <p:txBody>
          <a:bodyPr/>
          <a:lstStyle/>
          <a:p>
            <a:r>
              <a:rPr lang="en-US" dirty="0"/>
              <a:t>Where did Esther find Jo?</a:t>
            </a:r>
            <a:endParaRPr lang="ru-RU" dirty="0"/>
          </a:p>
        </p:txBody>
      </p:sp>
    </p:spTree>
    <p:extLst>
      <p:ext uri="{BB962C8B-B14F-4D97-AF65-F5344CB8AC3E}">
        <p14:creationId xmlns:p14="http://schemas.microsoft.com/office/powerpoint/2010/main" val="935703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lstStyle/>
          <a:p>
            <a:r>
              <a:rPr lang="en-US" dirty="0"/>
              <a:t>At Jenny’s house</a:t>
            </a:r>
            <a:endParaRPr lang="ru-RU" dirty="0"/>
          </a:p>
        </p:txBody>
      </p:sp>
    </p:spTree>
    <p:extLst>
      <p:ext uri="{BB962C8B-B14F-4D97-AF65-F5344CB8AC3E}">
        <p14:creationId xmlns:p14="http://schemas.microsoft.com/office/powerpoint/2010/main" val="732853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lstStyle/>
          <a:p>
            <a:r>
              <a:rPr lang="en-US" dirty="0" smtClean="0"/>
              <a:t>What and where does </a:t>
            </a:r>
            <a:r>
              <a:rPr lang="en-US" dirty="0" err="1" smtClean="0"/>
              <a:t>Rigsy</a:t>
            </a:r>
            <a:r>
              <a:rPr lang="en-US" dirty="0" smtClean="0"/>
              <a:t> paint?</a:t>
            </a:r>
            <a:endParaRPr lang="ru-RU" dirty="0"/>
          </a:p>
        </p:txBody>
      </p:sp>
    </p:spTree>
    <p:extLst>
      <p:ext uri="{BB962C8B-B14F-4D97-AF65-F5344CB8AC3E}">
        <p14:creationId xmlns:p14="http://schemas.microsoft.com/office/powerpoint/2010/main" val="906814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8229600" cy="1143000"/>
          </a:xfrm>
        </p:spPr>
        <p:txBody>
          <a:bodyPr>
            <a:normAutofit fontScale="90000"/>
          </a:bodyPr>
          <a:lstStyle/>
          <a:p>
            <a:r>
              <a:rPr lang="en-US" dirty="0" smtClean="0"/>
              <a:t>Graffiti in Bristol</a:t>
            </a:r>
            <a:r>
              <a:rPr lang="en-US" dirty="0"/>
              <a:t/>
            </a:r>
            <a:br>
              <a:rPr lang="en-US" dirty="0"/>
            </a:br>
            <a:endParaRPr lang="ru-RU" dirty="0"/>
          </a:p>
        </p:txBody>
      </p:sp>
    </p:spTree>
    <p:extLst>
      <p:ext uri="{BB962C8B-B14F-4D97-AF65-F5344CB8AC3E}">
        <p14:creationId xmlns:p14="http://schemas.microsoft.com/office/powerpoint/2010/main" val="3625260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24944"/>
            <a:ext cx="8229600" cy="1143000"/>
          </a:xfrm>
        </p:spPr>
        <p:txBody>
          <a:bodyPr>
            <a:normAutofit fontScale="90000"/>
          </a:bodyPr>
          <a:lstStyle/>
          <a:p>
            <a:r>
              <a:rPr lang="en-US" dirty="0" smtClean="0"/>
              <a:t>Does Friar </a:t>
            </a:r>
            <a:r>
              <a:rPr lang="en-US" dirty="0"/>
              <a:t>Laurence </a:t>
            </a:r>
            <a:r>
              <a:rPr lang="en-US" dirty="0" smtClean="0"/>
              <a:t>make </a:t>
            </a:r>
            <a:r>
              <a:rPr lang="en-US" dirty="0"/>
              <a:t>medicine and poison out of </a:t>
            </a:r>
            <a:r>
              <a:rPr lang="en-US" dirty="0" smtClean="0"/>
              <a:t>plants?</a:t>
            </a:r>
            <a:endParaRPr lang="ru-RU" dirty="0"/>
          </a:p>
        </p:txBody>
      </p:sp>
    </p:spTree>
    <p:extLst>
      <p:ext uri="{BB962C8B-B14F-4D97-AF65-F5344CB8AC3E}">
        <p14:creationId xmlns:p14="http://schemas.microsoft.com/office/powerpoint/2010/main" val="3969757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80928"/>
            <a:ext cx="8229600" cy="1143000"/>
          </a:xfrm>
        </p:spPr>
        <p:txBody>
          <a:bodyPr/>
          <a:lstStyle/>
          <a:p>
            <a:r>
              <a:rPr lang="en-US" dirty="0" smtClean="0"/>
              <a:t>Yes</a:t>
            </a:r>
            <a:endParaRPr lang="ru-RU" dirty="0"/>
          </a:p>
        </p:txBody>
      </p:sp>
    </p:spTree>
    <p:extLst>
      <p:ext uri="{BB962C8B-B14F-4D97-AF65-F5344CB8AC3E}">
        <p14:creationId xmlns:p14="http://schemas.microsoft.com/office/powerpoint/2010/main" val="2393413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564904"/>
            <a:ext cx="8229600" cy="1143000"/>
          </a:xfrm>
        </p:spPr>
        <p:txBody>
          <a:bodyPr>
            <a:normAutofit fontScale="90000"/>
          </a:bodyPr>
          <a:lstStyle/>
          <a:p>
            <a:r>
              <a:rPr lang="en-US" dirty="0" smtClean="0"/>
              <a:t>Why </a:t>
            </a:r>
            <a:r>
              <a:rPr lang="en-US" dirty="0"/>
              <a:t>are </a:t>
            </a:r>
            <a:r>
              <a:rPr lang="en-US" dirty="0" smtClean="0"/>
              <a:t>teachers tired </a:t>
            </a:r>
            <a:r>
              <a:rPr lang="en-US" dirty="0"/>
              <a:t>after Open School </a:t>
            </a:r>
            <a:r>
              <a:rPr lang="en-US" dirty="0" smtClean="0"/>
              <a:t>Day?</a:t>
            </a:r>
            <a:endParaRPr lang="ru-RU" dirty="0"/>
          </a:p>
        </p:txBody>
      </p:sp>
    </p:spTree>
    <p:extLst>
      <p:ext uri="{BB962C8B-B14F-4D97-AF65-F5344CB8AC3E}">
        <p14:creationId xmlns:p14="http://schemas.microsoft.com/office/powerpoint/2010/main" val="1881995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92896"/>
            <a:ext cx="8229600" cy="1143000"/>
          </a:xfrm>
        </p:spPr>
        <p:txBody>
          <a:bodyPr>
            <a:normAutofit fontScale="90000"/>
          </a:bodyPr>
          <a:lstStyle/>
          <a:p>
            <a:r>
              <a:rPr lang="en-US" dirty="0"/>
              <a:t>Teachers are tired after Open School Day because all the parents want to talk to them</a:t>
            </a:r>
            <a:endParaRPr lang="ru-RU" dirty="0"/>
          </a:p>
        </p:txBody>
      </p:sp>
    </p:spTree>
    <p:extLst>
      <p:ext uri="{BB962C8B-B14F-4D97-AF65-F5344CB8AC3E}">
        <p14:creationId xmlns:p14="http://schemas.microsoft.com/office/powerpoint/2010/main" val="244830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normAutofit fontScale="90000"/>
          </a:bodyPr>
          <a:lstStyle/>
          <a:p>
            <a:r>
              <a:rPr lang="en-US" dirty="0" smtClean="0"/>
              <a:t>What 2 things does the Doctor always take with him?</a:t>
            </a:r>
            <a:endParaRPr lang="ru-RU" dirty="0"/>
          </a:p>
        </p:txBody>
      </p:sp>
    </p:spTree>
    <p:extLst>
      <p:ext uri="{BB962C8B-B14F-4D97-AF65-F5344CB8AC3E}">
        <p14:creationId xmlns:p14="http://schemas.microsoft.com/office/powerpoint/2010/main" val="2586090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068960"/>
            <a:ext cx="8229600" cy="1143000"/>
          </a:xfrm>
        </p:spPr>
        <p:txBody>
          <a:bodyPr>
            <a:normAutofit fontScale="90000"/>
          </a:bodyPr>
          <a:lstStyle/>
          <a:p>
            <a:r>
              <a:rPr lang="en-US" dirty="0"/>
              <a:t>Why do Cassandra and Robert have to wait to get married?</a:t>
            </a:r>
            <a:br>
              <a:rPr lang="en-US" dirty="0"/>
            </a:br>
            <a:endParaRPr lang="ru-RU" dirty="0"/>
          </a:p>
        </p:txBody>
      </p:sp>
    </p:spTree>
    <p:extLst>
      <p:ext uri="{BB962C8B-B14F-4D97-AF65-F5344CB8AC3E}">
        <p14:creationId xmlns:p14="http://schemas.microsoft.com/office/powerpoint/2010/main" val="152058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normAutofit fontScale="90000"/>
          </a:bodyPr>
          <a:lstStyle/>
          <a:p>
            <a:r>
              <a:rPr lang="en-US" dirty="0"/>
              <a:t>Because Robert must first go to the West Indies</a:t>
            </a:r>
            <a:endParaRPr lang="ru-RU" dirty="0"/>
          </a:p>
        </p:txBody>
      </p:sp>
    </p:spTree>
    <p:extLst>
      <p:ext uri="{BB962C8B-B14F-4D97-AF65-F5344CB8AC3E}">
        <p14:creationId xmlns:p14="http://schemas.microsoft.com/office/powerpoint/2010/main" val="4150394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normAutofit fontScale="90000"/>
          </a:bodyPr>
          <a:lstStyle/>
          <a:p>
            <a:r>
              <a:rPr lang="en-US" dirty="0"/>
              <a:t>What was the first thing Esther saw when she could see again?</a:t>
            </a:r>
            <a:endParaRPr lang="ru-RU" dirty="0"/>
          </a:p>
        </p:txBody>
      </p:sp>
    </p:spTree>
    <p:extLst>
      <p:ext uri="{BB962C8B-B14F-4D97-AF65-F5344CB8AC3E}">
        <p14:creationId xmlns:p14="http://schemas.microsoft.com/office/powerpoint/2010/main" val="16154887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lstStyle/>
          <a:p>
            <a:r>
              <a:rPr lang="en-US" dirty="0"/>
              <a:t>A small flame from a lamp</a:t>
            </a:r>
            <a:endParaRPr lang="ru-RU" dirty="0"/>
          </a:p>
        </p:txBody>
      </p:sp>
    </p:spTree>
    <p:extLst>
      <p:ext uri="{BB962C8B-B14F-4D97-AF65-F5344CB8AC3E}">
        <p14:creationId xmlns:p14="http://schemas.microsoft.com/office/powerpoint/2010/main" val="35131181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lstStyle/>
          <a:p>
            <a:r>
              <a:rPr lang="en-US" dirty="0" smtClean="0"/>
              <a:t>Does Clara live </a:t>
            </a:r>
            <a:r>
              <a:rPr lang="en-US" dirty="0"/>
              <a:t>in </a:t>
            </a:r>
            <a:r>
              <a:rPr lang="en-US" dirty="0" smtClean="0"/>
              <a:t>London?</a:t>
            </a:r>
            <a:endParaRPr lang="ru-RU" dirty="0"/>
          </a:p>
        </p:txBody>
      </p:sp>
    </p:spTree>
    <p:extLst>
      <p:ext uri="{BB962C8B-B14F-4D97-AF65-F5344CB8AC3E}">
        <p14:creationId xmlns:p14="http://schemas.microsoft.com/office/powerpoint/2010/main" val="3036720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6872"/>
            <a:ext cx="8229600" cy="1143000"/>
          </a:xfrm>
        </p:spPr>
        <p:txBody>
          <a:bodyPr/>
          <a:lstStyle/>
          <a:p>
            <a:r>
              <a:rPr lang="en-US" dirty="0" smtClean="0"/>
              <a:t>Yes</a:t>
            </a:r>
            <a:endParaRPr lang="ru-RU" dirty="0"/>
          </a:p>
        </p:txBody>
      </p:sp>
    </p:spTree>
    <p:extLst>
      <p:ext uri="{BB962C8B-B14F-4D97-AF65-F5344CB8AC3E}">
        <p14:creationId xmlns:p14="http://schemas.microsoft.com/office/powerpoint/2010/main" val="1435360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normAutofit fontScale="90000"/>
          </a:bodyPr>
          <a:lstStyle/>
          <a:p>
            <a:r>
              <a:rPr lang="en-US" dirty="0" smtClean="0"/>
              <a:t>Does Romeo want </a:t>
            </a:r>
            <a:r>
              <a:rPr lang="en-US" dirty="0"/>
              <a:t>to get married to Juliet on </a:t>
            </a:r>
            <a:r>
              <a:rPr lang="en-US" dirty="0" smtClean="0"/>
              <a:t>Friday?</a:t>
            </a:r>
            <a:endParaRPr lang="ru-RU" dirty="0"/>
          </a:p>
        </p:txBody>
      </p:sp>
    </p:spTree>
    <p:extLst>
      <p:ext uri="{BB962C8B-B14F-4D97-AF65-F5344CB8AC3E}">
        <p14:creationId xmlns:p14="http://schemas.microsoft.com/office/powerpoint/2010/main" val="1421946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80928"/>
            <a:ext cx="8229600" cy="1143000"/>
          </a:xfrm>
        </p:spPr>
        <p:txBody>
          <a:bodyPr>
            <a:normAutofit fontScale="90000"/>
          </a:bodyPr>
          <a:lstStyle/>
          <a:p>
            <a:r>
              <a:rPr lang="en-US" dirty="0" smtClean="0"/>
              <a:t>No, he </a:t>
            </a:r>
            <a:r>
              <a:rPr lang="en-US" dirty="0"/>
              <a:t>wants to get married that afternoon</a:t>
            </a:r>
            <a:endParaRPr lang="ru-RU" dirty="0"/>
          </a:p>
        </p:txBody>
      </p:sp>
    </p:spTree>
    <p:extLst>
      <p:ext uri="{BB962C8B-B14F-4D97-AF65-F5344CB8AC3E}">
        <p14:creationId xmlns:p14="http://schemas.microsoft.com/office/powerpoint/2010/main" val="1999054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08920"/>
            <a:ext cx="6933456" cy="1143000"/>
          </a:xfrm>
        </p:spPr>
        <p:txBody>
          <a:bodyPr>
            <a:normAutofit fontScale="90000"/>
          </a:bodyPr>
          <a:lstStyle/>
          <a:p>
            <a:pPr algn="l"/>
            <a:r>
              <a:rPr lang="en-US" dirty="0" smtClean="0"/>
              <a:t>Andrew: </a:t>
            </a:r>
            <a:br>
              <a:rPr lang="en-US" dirty="0" smtClean="0"/>
            </a:br>
            <a:r>
              <a:rPr lang="en-US" dirty="0" smtClean="0"/>
              <a:t>1) </a:t>
            </a:r>
            <a:r>
              <a:rPr lang="en-US" i="1" dirty="0" smtClean="0"/>
              <a:t>hated </a:t>
            </a:r>
            <a:r>
              <a:rPr lang="en-US" i="1" dirty="0"/>
              <a:t>all the </a:t>
            </a:r>
            <a:r>
              <a:rPr lang="en-US" i="1" dirty="0" smtClean="0"/>
              <a:t>teachers</a:t>
            </a:r>
            <a:br>
              <a:rPr lang="en-US" i="1" dirty="0" smtClean="0"/>
            </a:br>
            <a:r>
              <a:rPr lang="en-US" i="1" dirty="0" smtClean="0"/>
              <a:t>2) loved </a:t>
            </a:r>
            <a:r>
              <a:rPr lang="en-US" i="1" dirty="0"/>
              <a:t>Mr.  </a:t>
            </a:r>
            <a:r>
              <a:rPr lang="en-US" i="1" dirty="0" smtClean="0"/>
              <a:t>McCourt</a:t>
            </a:r>
            <a:br>
              <a:rPr lang="en-US" i="1" dirty="0" smtClean="0"/>
            </a:br>
            <a:r>
              <a:rPr lang="en-US" i="1" dirty="0" smtClean="0"/>
              <a:t>3) was </a:t>
            </a:r>
            <a:r>
              <a:rPr lang="en-US" i="1" dirty="0"/>
              <a:t>June’s </a:t>
            </a:r>
            <a:r>
              <a:rPr lang="en-US" i="1" dirty="0" smtClean="0"/>
              <a:t>son</a:t>
            </a:r>
            <a:endParaRPr lang="ru-RU" dirty="0"/>
          </a:p>
        </p:txBody>
      </p:sp>
    </p:spTree>
    <p:extLst>
      <p:ext uri="{BB962C8B-B14F-4D97-AF65-F5344CB8AC3E}">
        <p14:creationId xmlns:p14="http://schemas.microsoft.com/office/powerpoint/2010/main" val="29075912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420888"/>
            <a:ext cx="8229600" cy="1143000"/>
          </a:xfrm>
        </p:spPr>
        <p:txBody>
          <a:bodyPr/>
          <a:lstStyle/>
          <a:p>
            <a:r>
              <a:rPr lang="en-US" i="1" dirty="0"/>
              <a:t>3) was June’s son</a:t>
            </a:r>
            <a:endParaRPr lang="ru-RU" dirty="0"/>
          </a:p>
        </p:txBody>
      </p:sp>
    </p:spTree>
    <p:extLst>
      <p:ext uri="{BB962C8B-B14F-4D97-AF65-F5344CB8AC3E}">
        <p14:creationId xmlns:p14="http://schemas.microsoft.com/office/powerpoint/2010/main" val="334661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08920"/>
            <a:ext cx="8229600" cy="1143000"/>
          </a:xfrm>
        </p:spPr>
        <p:txBody>
          <a:bodyPr>
            <a:normAutofit fontScale="90000"/>
          </a:bodyPr>
          <a:lstStyle/>
          <a:p>
            <a:r>
              <a:rPr lang="en-US" dirty="0" smtClean="0"/>
              <a:t>Sonic </a:t>
            </a:r>
            <a:r>
              <a:rPr lang="en-US" dirty="0"/>
              <a:t>screwdriver, </a:t>
            </a:r>
            <a:r>
              <a:rPr lang="en-US" dirty="0" smtClean="0"/>
              <a:t/>
            </a:r>
            <a:br>
              <a:rPr lang="en-US" dirty="0" smtClean="0"/>
            </a:br>
            <a:r>
              <a:rPr lang="en-US" dirty="0" smtClean="0"/>
              <a:t>psychic </a:t>
            </a:r>
            <a:r>
              <a:rPr lang="en-US" dirty="0"/>
              <a:t>paper</a:t>
            </a:r>
            <a:endParaRPr lang="ru-RU" dirty="0"/>
          </a:p>
        </p:txBody>
      </p:sp>
    </p:spTree>
    <p:extLst>
      <p:ext uri="{BB962C8B-B14F-4D97-AF65-F5344CB8AC3E}">
        <p14:creationId xmlns:p14="http://schemas.microsoft.com/office/powerpoint/2010/main" val="2363956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36912"/>
            <a:ext cx="8229600" cy="1143000"/>
          </a:xfrm>
        </p:spPr>
        <p:txBody>
          <a:bodyPr>
            <a:normAutofit fontScale="90000"/>
          </a:bodyPr>
          <a:lstStyle/>
          <a:p>
            <a:r>
              <a:rPr lang="en-US" dirty="0"/>
              <a:t>Where is Judge </a:t>
            </a:r>
            <a:r>
              <a:rPr lang="en-US" dirty="0" err="1"/>
              <a:t>Langlois</a:t>
            </a:r>
            <a:r>
              <a:rPr lang="en-US" dirty="0"/>
              <a:t> sending Tom to?</a:t>
            </a:r>
            <a:br>
              <a:rPr lang="en-US" dirty="0"/>
            </a:br>
            <a:endParaRPr lang="ru-RU" dirty="0"/>
          </a:p>
        </p:txBody>
      </p:sp>
    </p:spTree>
    <p:extLst>
      <p:ext uri="{BB962C8B-B14F-4D97-AF65-F5344CB8AC3E}">
        <p14:creationId xmlns:p14="http://schemas.microsoft.com/office/powerpoint/2010/main" val="637410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229600" cy="1143000"/>
          </a:xfrm>
        </p:spPr>
        <p:txBody>
          <a:bodyPr>
            <a:normAutofit fontScale="90000"/>
          </a:bodyPr>
          <a:lstStyle/>
          <a:p>
            <a:r>
              <a:rPr lang="en-US" dirty="0"/>
              <a:t>To Tom’s other relatives in Hampshire</a:t>
            </a:r>
            <a:endParaRPr lang="ru-RU" dirty="0"/>
          </a:p>
        </p:txBody>
      </p:sp>
    </p:spTree>
    <p:extLst>
      <p:ext uri="{BB962C8B-B14F-4D97-AF65-F5344CB8AC3E}">
        <p14:creationId xmlns:p14="http://schemas.microsoft.com/office/powerpoint/2010/main" val="4008042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143000"/>
          </a:xfrm>
        </p:spPr>
        <p:txBody>
          <a:bodyPr>
            <a:normAutofit fontScale="90000"/>
          </a:bodyPr>
          <a:lstStyle/>
          <a:p>
            <a:r>
              <a:rPr lang="en-US" dirty="0"/>
              <a:t>George was in custody for the ………………</a:t>
            </a:r>
            <a:br>
              <a:rPr lang="en-US" dirty="0"/>
            </a:br>
            <a:endParaRPr lang="ru-RU" dirty="0"/>
          </a:p>
        </p:txBody>
      </p:sp>
    </p:spTree>
    <p:extLst>
      <p:ext uri="{BB962C8B-B14F-4D97-AF65-F5344CB8AC3E}">
        <p14:creationId xmlns:p14="http://schemas.microsoft.com/office/powerpoint/2010/main" val="3259036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8229600" cy="1143000"/>
          </a:xfrm>
        </p:spPr>
        <p:txBody>
          <a:bodyPr/>
          <a:lstStyle/>
          <a:p>
            <a:r>
              <a:rPr lang="en-US" dirty="0" smtClean="0"/>
              <a:t>….…murder </a:t>
            </a:r>
            <a:r>
              <a:rPr lang="en-US" dirty="0"/>
              <a:t>of </a:t>
            </a:r>
            <a:r>
              <a:rPr lang="en-US" dirty="0" err="1"/>
              <a:t>Mr</a:t>
            </a:r>
            <a:r>
              <a:rPr lang="en-US" dirty="0"/>
              <a:t> </a:t>
            </a:r>
            <a:r>
              <a:rPr lang="en-US" dirty="0" err="1"/>
              <a:t>Tulkinghorn</a:t>
            </a:r>
            <a:endParaRPr lang="ru-RU" dirty="0"/>
          </a:p>
        </p:txBody>
      </p:sp>
    </p:spTree>
    <p:extLst>
      <p:ext uri="{BB962C8B-B14F-4D97-AF65-F5344CB8AC3E}">
        <p14:creationId xmlns:p14="http://schemas.microsoft.com/office/powerpoint/2010/main" val="1434033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996952"/>
            <a:ext cx="8229600" cy="1143000"/>
          </a:xfrm>
        </p:spPr>
        <p:txBody>
          <a:bodyPr>
            <a:normAutofit fontScale="90000"/>
          </a:bodyPr>
          <a:lstStyle/>
          <a:p>
            <a:r>
              <a:rPr lang="en-US" dirty="0" smtClean="0"/>
              <a:t>Are faces painted </a:t>
            </a:r>
            <a:r>
              <a:rPr lang="en-US" dirty="0"/>
              <a:t>on the underpass </a:t>
            </a:r>
            <a:r>
              <a:rPr lang="en-US" dirty="0" smtClean="0"/>
              <a:t>walls?</a:t>
            </a:r>
            <a:endParaRPr lang="ru-RU" dirty="0"/>
          </a:p>
        </p:txBody>
      </p:sp>
    </p:spTree>
    <p:extLst>
      <p:ext uri="{BB962C8B-B14F-4D97-AF65-F5344CB8AC3E}">
        <p14:creationId xmlns:p14="http://schemas.microsoft.com/office/powerpoint/2010/main" val="3771239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lstStyle/>
          <a:p>
            <a:r>
              <a:rPr lang="en-US" dirty="0" smtClean="0"/>
              <a:t>No, backs</a:t>
            </a:r>
            <a:endParaRPr lang="ru-RU" dirty="0"/>
          </a:p>
        </p:txBody>
      </p:sp>
    </p:spTree>
    <p:extLst>
      <p:ext uri="{BB962C8B-B14F-4D97-AF65-F5344CB8AC3E}">
        <p14:creationId xmlns:p14="http://schemas.microsoft.com/office/powerpoint/2010/main" val="1499666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36912"/>
            <a:ext cx="8229600" cy="1143000"/>
          </a:xfrm>
        </p:spPr>
        <p:txBody>
          <a:bodyPr>
            <a:normAutofit fontScale="90000"/>
          </a:bodyPr>
          <a:lstStyle/>
          <a:p>
            <a:r>
              <a:rPr lang="en-US" dirty="0"/>
              <a:t>Who says this</a:t>
            </a:r>
            <a:r>
              <a:rPr lang="en-US" dirty="0" smtClean="0"/>
              <a:t>?</a:t>
            </a:r>
            <a:br>
              <a:rPr lang="en-US" dirty="0" smtClean="0"/>
            </a:br>
            <a:r>
              <a:rPr lang="en-US" i="1" dirty="0"/>
              <a:t>‘When people run too fast they fall over.’</a:t>
            </a:r>
            <a:br>
              <a:rPr lang="en-US" i="1" dirty="0"/>
            </a:br>
            <a:endParaRPr lang="ru-RU" i="1" dirty="0"/>
          </a:p>
        </p:txBody>
      </p:sp>
    </p:spTree>
    <p:extLst>
      <p:ext uri="{BB962C8B-B14F-4D97-AF65-F5344CB8AC3E}">
        <p14:creationId xmlns:p14="http://schemas.microsoft.com/office/powerpoint/2010/main" val="2050102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lstStyle/>
          <a:p>
            <a:r>
              <a:rPr lang="en-US" dirty="0"/>
              <a:t>the Friar</a:t>
            </a:r>
            <a:endParaRPr lang="ru-RU" dirty="0"/>
          </a:p>
        </p:txBody>
      </p:sp>
    </p:spTree>
    <p:extLst>
      <p:ext uri="{BB962C8B-B14F-4D97-AF65-F5344CB8AC3E}">
        <p14:creationId xmlns:p14="http://schemas.microsoft.com/office/powerpoint/2010/main" val="3695383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lstStyle/>
          <a:p>
            <a:r>
              <a:rPr lang="en-US" dirty="0" smtClean="0"/>
              <a:t>Who was Alberta Small?</a:t>
            </a:r>
            <a:endParaRPr lang="ru-RU" dirty="0"/>
          </a:p>
        </p:txBody>
      </p:sp>
    </p:spTree>
    <p:extLst>
      <p:ext uri="{BB962C8B-B14F-4D97-AF65-F5344CB8AC3E}">
        <p14:creationId xmlns:p14="http://schemas.microsoft.com/office/powerpoint/2010/main" val="1011159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996952"/>
            <a:ext cx="8229600" cy="1143000"/>
          </a:xfrm>
        </p:spPr>
        <p:txBody>
          <a:bodyPr/>
          <a:lstStyle/>
          <a:p>
            <a:r>
              <a:rPr lang="en-US" dirty="0" err="1" smtClean="0"/>
              <a:t>Mr</a:t>
            </a:r>
            <a:r>
              <a:rPr lang="en-US" dirty="0" smtClean="0"/>
              <a:t> </a:t>
            </a:r>
            <a:r>
              <a:rPr lang="en-US" dirty="0" err="1" smtClean="0"/>
              <a:t>MacCourt’s</a:t>
            </a:r>
            <a:r>
              <a:rPr lang="en-US" dirty="0" smtClean="0"/>
              <a:t> wife</a:t>
            </a:r>
            <a:endParaRPr lang="ru-RU" dirty="0"/>
          </a:p>
        </p:txBody>
      </p:sp>
    </p:spTree>
    <p:extLst>
      <p:ext uri="{BB962C8B-B14F-4D97-AF65-F5344CB8AC3E}">
        <p14:creationId xmlns:p14="http://schemas.microsoft.com/office/powerpoint/2010/main" val="272196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smtClean="0"/>
              <a:t>Who </a:t>
            </a:r>
            <a:r>
              <a:rPr lang="en-US" dirty="0"/>
              <a:t>gives a letter for Romeo to </a:t>
            </a:r>
            <a:r>
              <a:rPr lang="en-US" dirty="0" smtClean="0"/>
              <a:t>whom?</a:t>
            </a:r>
            <a:endParaRPr lang="ru-RU" dirty="0"/>
          </a:p>
        </p:txBody>
      </p:sp>
    </p:spTree>
    <p:extLst>
      <p:ext uri="{BB962C8B-B14F-4D97-AF65-F5344CB8AC3E}">
        <p14:creationId xmlns:p14="http://schemas.microsoft.com/office/powerpoint/2010/main" val="414630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80928"/>
            <a:ext cx="8229600" cy="1143000"/>
          </a:xfrm>
        </p:spPr>
        <p:txBody>
          <a:bodyPr>
            <a:normAutofit fontScale="90000"/>
          </a:bodyPr>
          <a:lstStyle/>
          <a:p>
            <a:r>
              <a:rPr lang="en-US" dirty="0" smtClean="0"/>
              <a:t>Why did Jane pick </a:t>
            </a:r>
            <a:r>
              <a:rPr lang="en-US" dirty="0"/>
              <a:t>up her pen and bottle of </a:t>
            </a:r>
            <a:r>
              <a:rPr lang="en-US" dirty="0" smtClean="0"/>
              <a:t>ink?</a:t>
            </a:r>
            <a:endParaRPr lang="ru-RU" dirty="0"/>
          </a:p>
        </p:txBody>
      </p:sp>
    </p:spTree>
    <p:extLst>
      <p:ext uri="{BB962C8B-B14F-4D97-AF65-F5344CB8AC3E}">
        <p14:creationId xmlns:p14="http://schemas.microsoft.com/office/powerpoint/2010/main" val="3214456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normAutofit fontScale="90000"/>
          </a:bodyPr>
          <a:lstStyle/>
          <a:p>
            <a:r>
              <a:rPr lang="en-US" dirty="0" smtClean="0"/>
              <a:t>……. </a:t>
            </a:r>
            <a:r>
              <a:rPr lang="en-US" dirty="0"/>
              <a:t>because she didn’t want to forget an idea for her story</a:t>
            </a:r>
            <a:endParaRPr lang="ru-RU" dirty="0"/>
          </a:p>
        </p:txBody>
      </p:sp>
    </p:spTree>
    <p:extLst>
      <p:ext uri="{BB962C8B-B14F-4D97-AF65-F5344CB8AC3E}">
        <p14:creationId xmlns:p14="http://schemas.microsoft.com/office/powerpoint/2010/main" val="3157348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36912"/>
            <a:ext cx="8229600" cy="1143000"/>
          </a:xfrm>
        </p:spPr>
        <p:txBody>
          <a:bodyPr>
            <a:normAutofit fontScale="90000"/>
          </a:bodyPr>
          <a:lstStyle/>
          <a:p>
            <a:r>
              <a:rPr lang="en-US" dirty="0" smtClean="0"/>
              <a:t>What did wise men say about Court of Chancery?</a:t>
            </a:r>
            <a:endParaRPr lang="ru-RU" dirty="0"/>
          </a:p>
        </p:txBody>
      </p:sp>
    </p:spTree>
    <p:extLst>
      <p:ext uri="{BB962C8B-B14F-4D97-AF65-F5344CB8AC3E}">
        <p14:creationId xmlns:p14="http://schemas.microsoft.com/office/powerpoint/2010/main" val="17428665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8229600" cy="1143000"/>
          </a:xfrm>
        </p:spPr>
        <p:txBody>
          <a:bodyPr>
            <a:normAutofit fontScale="90000"/>
          </a:bodyPr>
          <a:lstStyle/>
          <a:p>
            <a:r>
              <a:rPr lang="en-US" dirty="0" smtClean="0"/>
              <a:t>Whatever harm is done to you, do not think of coming here! </a:t>
            </a:r>
            <a:endParaRPr lang="ru-RU" dirty="0"/>
          </a:p>
        </p:txBody>
      </p:sp>
    </p:spTree>
    <p:extLst>
      <p:ext uri="{BB962C8B-B14F-4D97-AF65-F5344CB8AC3E}">
        <p14:creationId xmlns:p14="http://schemas.microsoft.com/office/powerpoint/2010/main" val="31292978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8229600" cy="1143000"/>
          </a:xfrm>
        </p:spPr>
        <p:txBody>
          <a:bodyPr>
            <a:normAutofit fontScale="90000"/>
          </a:bodyPr>
          <a:lstStyle/>
          <a:p>
            <a:r>
              <a:rPr lang="en-US" dirty="0" smtClean="0"/>
              <a:t>What did last Lord of Chancellor say about the decision of Jarndyce and Jarndyce?</a:t>
            </a:r>
            <a:endParaRPr lang="ru-RU" dirty="0"/>
          </a:p>
        </p:txBody>
      </p:sp>
    </p:spTree>
    <p:extLst>
      <p:ext uri="{BB962C8B-B14F-4D97-AF65-F5344CB8AC3E}">
        <p14:creationId xmlns:p14="http://schemas.microsoft.com/office/powerpoint/2010/main" val="3722186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229600" cy="1143000"/>
          </a:xfrm>
        </p:spPr>
        <p:txBody>
          <a:bodyPr>
            <a:normAutofit fontScale="90000"/>
          </a:bodyPr>
          <a:lstStyle/>
          <a:p>
            <a:r>
              <a:rPr lang="en-US" dirty="0" smtClean="0"/>
              <a:t>… when potatoes rained from the sky</a:t>
            </a:r>
            <a:endParaRPr lang="ru-RU" dirty="0"/>
          </a:p>
        </p:txBody>
      </p:sp>
    </p:spTree>
    <p:extLst>
      <p:ext uri="{BB962C8B-B14F-4D97-AF65-F5344CB8AC3E}">
        <p14:creationId xmlns:p14="http://schemas.microsoft.com/office/powerpoint/2010/main" val="17713290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0928"/>
            <a:ext cx="8229600" cy="1143000"/>
          </a:xfrm>
        </p:spPr>
        <p:txBody>
          <a:bodyPr>
            <a:normAutofit fontScale="90000"/>
          </a:bodyPr>
          <a:lstStyle/>
          <a:p>
            <a:r>
              <a:rPr lang="en-US" dirty="0" smtClean="0"/>
              <a:t>How old was </a:t>
            </a:r>
            <a:r>
              <a:rPr lang="en-US" dirty="0" err="1" smtClean="0"/>
              <a:t>Mr</a:t>
            </a:r>
            <a:r>
              <a:rPr lang="en-US" dirty="0" smtClean="0"/>
              <a:t> Richard </a:t>
            </a:r>
            <a:r>
              <a:rPr lang="en-US" dirty="0" err="1" smtClean="0"/>
              <a:t>Carstone</a:t>
            </a:r>
            <a:r>
              <a:rPr lang="en-US" dirty="0" smtClean="0"/>
              <a:t> at the beginning of the story?</a:t>
            </a:r>
            <a:endParaRPr lang="ru-RU" dirty="0"/>
          </a:p>
        </p:txBody>
      </p:sp>
    </p:spTree>
    <p:extLst>
      <p:ext uri="{BB962C8B-B14F-4D97-AF65-F5344CB8AC3E}">
        <p14:creationId xmlns:p14="http://schemas.microsoft.com/office/powerpoint/2010/main" val="1055604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996952"/>
            <a:ext cx="8229600" cy="1143000"/>
          </a:xfrm>
        </p:spPr>
        <p:txBody>
          <a:bodyPr/>
          <a:lstStyle/>
          <a:p>
            <a:r>
              <a:rPr lang="en-US" dirty="0" smtClean="0"/>
              <a:t>He was 19 </a:t>
            </a:r>
            <a:r>
              <a:rPr lang="en-US" dirty="0" err="1" smtClean="0"/>
              <a:t>y.o</a:t>
            </a:r>
            <a:r>
              <a:rPr lang="en-US" dirty="0" smtClean="0"/>
              <a:t>.</a:t>
            </a:r>
            <a:endParaRPr lang="ru-RU" dirty="0"/>
          </a:p>
        </p:txBody>
      </p:sp>
    </p:spTree>
    <p:extLst>
      <p:ext uri="{BB962C8B-B14F-4D97-AF65-F5344CB8AC3E}">
        <p14:creationId xmlns:p14="http://schemas.microsoft.com/office/powerpoint/2010/main" val="2830545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rmAutofit fontScale="90000"/>
          </a:bodyPr>
          <a:lstStyle/>
          <a:p>
            <a:r>
              <a:rPr lang="en-US" dirty="0" smtClean="0"/>
              <a:t>Where did </a:t>
            </a:r>
            <a:r>
              <a:rPr lang="en-US" dirty="0" err="1" smtClean="0"/>
              <a:t>Mrs</a:t>
            </a:r>
            <a:r>
              <a:rPr lang="en-US" dirty="0" smtClean="0"/>
              <a:t> </a:t>
            </a:r>
            <a:r>
              <a:rPr lang="en-US" dirty="0" err="1" smtClean="0"/>
              <a:t>Jellyby</a:t>
            </a:r>
            <a:r>
              <a:rPr lang="en-US" dirty="0" smtClean="0"/>
              <a:t> work to help poor people?</a:t>
            </a:r>
            <a:endParaRPr lang="ru-RU" dirty="0"/>
          </a:p>
        </p:txBody>
      </p:sp>
    </p:spTree>
    <p:extLst>
      <p:ext uri="{BB962C8B-B14F-4D97-AF65-F5344CB8AC3E}">
        <p14:creationId xmlns:p14="http://schemas.microsoft.com/office/powerpoint/2010/main" val="26354496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229600" cy="1143000"/>
          </a:xfrm>
        </p:spPr>
        <p:txBody>
          <a:bodyPr/>
          <a:lstStyle/>
          <a:p>
            <a:r>
              <a:rPr lang="en-US" dirty="0" smtClean="0"/>
              <a:t>In </a:t>
            </a:r>
            <a:r>
              <a:rPr lang="en-US" dirty="0" err="1" smtClean="0"/>
              <a:t>Borrioboola</a:t>
            </a:r>
            <a:r>
              <a:rPr lang="en-US" dirty="0" smtClean="0"/>
              <a:t> </a:t>
            </a:r>
            <a:r>
              <a:rPr lang="en-US" dirty="0" err="1" smtClean="0"/>
              <a:t>Gha</a:t>
            </a:r>
            <a:endParaRPr lang="ru-RU" dirty="0"/>
          </a:p>
        </p:txBody>
      </p:sp>
    </p:spTree>
    <p:extLst>
      <p:ext uri="{BB962C8B-B14F-4D97-AF65-F5344CB8AC3E}">
        <p14:creationId xmlns:p14="http://schemas.microsoft.com/office/powerpoint/2010/main" val="61489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lstStyle/>
          <a:p>
            <a:r>
              <a:rPr lang="en-US" dirty="0"/>
              <a:t>Friar Laurence to Friar John</a:t>
            </a:r>
            <a:endParaRPr lang="ru-RU" dirty="0"/>
          </a:p>
        </p:txBody>
      </p:sp>
    </p:spTree>
    <p:extLst>
      <p:ext uri="{BB962C8B-B14F-4D97-AF65-F5344CB8AC3E}">
        <p14:creationId xmlns:p14="http://schemas.microsoft.com/office/powerpoint/2010/main" val="16861866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24944"/>
            <a:ext cx="8229600" cy="1143000"/>
          </a:xfrm>
        </p:spPr>
        <p:txBody>
          <a:bodyPr>
            <a:normAutofit fontScale="90000"/>
          </a:bodyPr>
          <a:lstStyle/>
          <a:p>
            <a:r>
              <a:rPr lang="en-US" dirty="0" smtClean="0"/>
              <a:t>What was Lady </a:t>
            </a:r>
            <a:r>
              <a:rPr lang="en-US" dirty="0" err="1" smtClean="0"/>
              <a:t>Dedlock</a:t>
            </a:r>
            <a:r>
              <a:rPr lang="en-US" dirty="0" smtClean="0"/>
              <a:t> surname before marriage?</a:t>
            </a:r>
            <a:endParaRPr lang="ru-RU" dirty="0"/>
          </a:p>
        </p:txBody>
      </p:sp>
    </p:spTree>
    <p:extLst>
      <p:ext uri="{BB962C8B-B14F-4D97-AF65-F5344CB8AC3E}">
        <p14:creationId xmlns:p14="http://schemas.microsoft.com/office/powerpoint/2010/main" val="28663467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80928"/>
            <a:ext cx="8229600" cy="1143000"/>
          </a:xfrm>
        </p:spPr>
        <p:txBody>
          <a:bodyPr/>
          <a:lstStyle/>
          <a:p>
            <a:r>
              <a:rPr lang="en-US" dirty="0" smtClean="0"/>
              <a:t>Barbary</a:t>
            </a:r>
            <a:endParaRPr lang="ru-RU" dirty="0"/>
          </a:p>
        </p:txBody>
      </p:sp>
    </p:spTree>
    <p:extLst>
      <p:ext uri="{BB962C8B-B14F-4D97-AF65-F5344CB8AC3E}">
        <p14:creationId xmlns:p14="http://schemas.microsoft.com/office/powerpoint/2010/main" val="6667631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normAutofit fontScale="90000"/>
          </a:bodyPr>
          <a:lstStyle/>
          <a:p>
            <a:r>
              <a:rPr lang="en-US" dirty="0" smtClean="0"/>
              <a:t>What is the address of  the </a:t>
            </a:r>
            <a:r>
              <a:rPr lang="en-US" dirty="0" err="1" smtClean="0"/>
              <a:t>favourite</a:t>
            </a:r>
            <a:r>
              <a:rPr lang="en-US" dirty="0" smtClean="0"/>
              <a:t> place of </a:t>
            </a:r>
            <a:r>
              <a:rPr lang="en-US" dirty="0" err="1" smtClean="0"/>
              <a:t>Mr</a:t>
            </a:r>
            <a:r>
              <a:rPr lang="en-US" dirty="0" smtClean="0"/>
              <a:t> McCourt?</a:t>
            </a:r>
            <a:endParaRPr lang="ru-RU" dirty="0"/>
          </a:p>
        </p:txBody>
      </p:sp>
    </p:spTree>
    <p:extLst>
      <p:ext uri="{BB962C8B-B14F-4D97-AF65-F5344CB8AC3E}">
        <p14:creationId xmlns:p14="http://schemas.microsoft.com/office/powerpoint/2010/main" val="3379496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8229600" cy="1143000"/>
          </a:xfrm>
        </p:spPr>
        <p:txBody>
          <a:bodyPr>
            <a:normAutofit fontScale="90000"/>
          </a:bodyPr>
          <a:lstStyle/>
          <a:p>
            <a:r>
              <a:rPr lang="en-US" dirty="0" err="1" smtClean="0"/>
              <a:t>Fourty</a:t>
            </a:r>
            <a:r>
              <a:rPr lang="en-US" dirty="0" smtClean="0"/>
              <a:t>-second Street Library </a:t>
            </a:r>
            <a:br>
              <a:rPr lang="en-US" dirty="0" smtClean="0"/>
            </a:br>
            <a:r>
              <a:rPr lang="en-US" dirty="0" smtClean="0"/>
              <a:t>in New York</a:t>
            </a:r>
            <a:endParaRPr lang="ru-RU" dirty="0"/>
          </a:p>
        </p:txBody>
      </p:sp>
    </p:spTree>
    <p:extLst>
      <p:ext uri="{BB962C8B-B14F-4D97-AF65-F5344CB8AC3E}">
        <p14:creationId xmlns:p14="http://schemas.microsoft.com/office/powerpoint/2010/main" val="40014943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08920"/>
            <a:ext cx="8229600" cy="1143000"/>
          </a:xfrm>
        </p:spPr>
        <p:txBody>
          <a:bodyPr>
            <a:normAutofit fontScale="90000"/>
          </a:bodyPr>
          <a:lstStyle/>
          <a:p>
            <a:r>
              <a:rPr lang="en-US" dirty="0" smtClean="0"/>
              <a:t>Why did </a:t>
            </a:r>
            <a:r>
              <a:rPr lang="en-US" dirty="0" err="1" smtClean="0"/>
              <a:t>Mr</a:t>
            </a:r>
            <a:r>
              <a:rPr lang="en-US" dirty="0" smtClean="0"/>
              <a:t> McCourt think that</a:t>
            </a:r>
            <a:br>
              <a:rPr lang="en-US" dirty="0" smtClean="0"/>
            </a:br>
            <a:r>
              <a:rPr lang="en-US" dirty="0" smtClean="0"/>
              <a:t> Rachel </a:t>
            </a:r>
            <a:r>
              <a:rPr lang="en-US" dirty="0" err="1" smtClean="0"/>
              <a:t>Blaustein</a:t>
            </a:r>
            <a:r>
              <a:rPr lang="en-US" dirty="0" smtClean="0"/>
              <a:t> couldn’t write poems?</a:t>
            </a:r>
            <a:endParaRPr lang="ru-RU" dirty="0"/>
          </a:p>
        </p:txBody>
      </p:sp>
    </p:spTree>
    <p:extLst>
      <p:ext uri="{BB962C8B-B14F-4D97-AF65-F5344CB8AC3E}">
        <p14:creationId xmlns:p14="http://schemas.microsoft.com/office/powerpoint/2010/main" val="35642458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96952"/>
            <a:ext cx="8229600" cy="1143000"/>
          </a:xfrm>
        </p:spPr>
        <p:txBody>
          <a:bodyPr>
            <a:normAutofit fontScale="90000"/>
          </a:bodyPr>
          <a:lstStyle/>
          <a:p>
            <a:r>
              <a:rPr lang="en-US" dirty="0" err="1"/>
              <a:t>Mr</a:t>
            </a:r>
            <a:r>
              <a:rPr lang="en-US" dirty="0"/>
              <a:t> </a:t>
            </a:r>
            <a:r>
              <a:rPr lang="en-US" dirty="0" smtClean="0"/>
              <a:t>McCourt </a:t>
            </a:r>
            <a:r>
              <a:rPr lang="en-US" dirty="0"/>
              <a:t>thought that</a:t>
            </a:r>
            <a:br>
              <a:rPr lang="en-US" dirty="0"/>
            </a:br>
            <a:r>
              <a:rPr lang="en-US" dirty="0"/>
              <a:t> Rachel </a:t>
            </a:r>
            <a:r>
              <a:rPr lang="en-US" dirty="0" err="1"/>
              <a:t>Blaustein</a:t>
            </a:r>
            <a:r>
              <a:rPr lang="en-US" dirty="0"/>
              <a:t> couldn’t write </a:t>
            </a:r>
            <a:r>
              <a:rPr lang="en-US" dirty="0" smtClean="0"/>
              <a:t>poems because her life was perfect and she had nothing to write about </a:t>
            </a:r>
            <a:endParaRPr lang="ru-RU" dirty="0"/>
          </a:p>
        </p:txBody>
      </p:sp>
    </p:spTree>
    <p:extLst>
      <p:ext uri="{BB962C8B-B14F-4D97-AF65-F5344CB8AC3E}">
        <p14:creationId xmlns:p14="http://schemas.microsoft.com/office/powerpoint/2010/main" val="11651265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143000"/>
          </a:xfrm>
        </p:spPr>
        <p:txBody>
          <a:bodyPr/>
          <a:lstStyle/>
          <a:p>
            <a:r>
              <a:rPr lang="en-US" dirty="0" smtClean="0"/>
              <a:t>What clothes did Bob always wear?</a:t>
            </a:r>
            <a:endParaRPr lang="ru-RU" dirty="0"/>
          </a:p>
        </p:txBody>
      </p:sp>
    </p:spTree>
    <p:extLst>
      <p:ext uri="{BB962C8B-B14F-4D97-AF65-F5344CB8AC3E}">
        <p14:creationId xmlns:p14="http://schemas.microsoft.com/office/powerpoint/2010/main" val="8290978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924944"/>
            <a:ext cx="8229600" cy="1143000"/>
          </a:xfrm>
        </p:spPr>
        <p:txBody>
          <a:bodyPr>
            <a:normAutofit fontScale="90000"/>
          </a:bodyPr>
          <a:lstStyle/>
          <a:p>
            <a:r>
              <a:rPr lang="en-US" dirty="0" smtClean="0"/>
              <a:t>A white shirt open at the neck, a grey jacket, short pants, thick grey socks, yellow builders’ boots</a:t>
            </a:r>
            <a:endParaRPr lang="ru-RU" dirty="0"/>
          </a:p>
        </p:txBody>
      </p:sp>
    </p:spTree>
    <p:extLst>
      <p:ext uri="{BB962C8B-B14F-4D97-AF65-F5344CB8AC3E}">
        <p14:creationId xmlns:p14="http://schemas.microsoft.com/office/powerpoint/2010/main" val="38845709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normAutofit fontScale="90000"/>
          </a:bodyPr>
          <a:lstStyle/>
          <a:p>
            <a:r>
              <a:rPr lang="en-US" dirty="0" smtClean="0"/>
              <a:t>What is the name of the book that Bob should read to pass a big test?</a:t>
            </a:r>
            <a:endParaRPr lang="ru-RU" dirty="0"/>
          </a:p>
        </p:txBody>
      </p:sp>
    </p:spTree>
    <p:extLst>
      <p:ext uri="{BB962C8B-B14F-4D97-AF65-F5344CB8AC3E}">
        <p14:creationId xmlns:p14="http://schemas.microsoft.com/office/powerpoint/2010/main" val="1965752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80928"/>
            <a:ext cx="8229600" cy="1143000"/>
          </a:xfrm>
        </p:spPr>
        <p:txBody>
          <a:bodyPr/>
          <a:lstStyle/>
          <a:p>
            <a:r>
              <a:rPr lang="en-US" dirty="0" smtClean="0"/>
              <a:t>Gilgamesh</a:t>
            </a:r>
            <a:endParaRPr lang="ru-RU" dirty="0"/>
          </a:p>
        </p:txBody>
      </p:sp>
    </p:spTree>
    <p:extLst>
      <p:ext uri="{BB962C8B-B14F-4D97-AF65-F5344CB8AC3E}">
        <p14:creationId xmlns:p14="http://schemas.microsoft.com/office/powerpoint/2010/main" val="2070500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normAutofit fontScale="90000"/>
          </a:bodyPr>
          <a:lstStyle/>
          <a:p>
            <a:r>
              <a:rPr lang="en-US" dirty="0" smtClean="0"/>
              <a:t>Why did students write </a:t>
            </a:r>
            <a:r>
              <a:rPr lang="en-US" dirty="0"/>
              <a:t>excuse </a:t>
            </a:r>
            <a:r>
              <a:rPr lang="en-US" dirty="0" smtClean="0"/>
              <a:t>notes?</a:t>
            </a:r>
            <a:endParaRPr lang="ru-RU" dirty="0"/>
          </a:p>
        </p:txBody>
      </p:sp>
    </p:spTree>
    <p:extLst>
      <p:ext uri="{BB962C8B-B14F-4D97-AF65-F5344CB8AC3E}">
        <p14:creationId xmlns:p14="http://schemas.microsoft.com/office/powerpoint/2010/main" val="26254827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924944"/>
            <a:ext cx="8229600" cy="1143000"/>
          </a:xfrm>
        </p:spPr>
        <p:txBody>
          <a:bodyPr>
            <a:normAutofit fontScale="90000"/>
          </a:bodyPr>
          <a:lstStyle/>
          <a:p>
            <a:r>
              <a:rPr lang="en-US" dirty="0" smtClean="0"/>
              <a:t>What </a:t>
            </a:r>
            <a:r>
              <a:rPr lang="en-US" dirty="0" err="1" smtClean="0"/>
              <a:t>colour</a:t>
            </a:r>
            <a:r>
              <a:rPr lang="en-US" dirty="0" smtClean="0"/>
              <a:t> was Tom </a:t>
            </a:r>
            <a:r>
              <a:rPr lang="en-US" dirty="0" err="1" smtClean="0"/>
              <a:t>Lefroy’s</a:t>
            </a:r>
            <a:r>
              <a:rPr lang="en-US" dirty="0" smtClean="0"/>
              <a:t> coat when he came to the </a:t>
            </a:r>
            <a:r>
              <a:rPr lang="en-US" dirty="0" err="1" smtClean="0"/>
              <a:t>Austins</a:t>
            </a:r>
            <a:r>
              <a:rPr lang="en-US" dirty="0" smtClean="0"/>
              <a:t> for the first time?</a:t>
            </a:r>
            <a:endParaRPr lang="ru-RU" dirty="0"/>
          </a:p>
        </p:txBody>
      </p:sp>
    </p:spTree>
    <p:extLst>
      <p:ext uri="{BB962C8B-B14F-4D97-AF65-F5344CB8AC3E}">
        <p14:creationId xmlns:p14="http://schemas.microsoft.com/office/powerpoint/2010/main" val="35169239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lstStyle/>
          <a:p>
            <a:r>
              <a:rPr lang="en-US" dirty="0" smtClean="0"/>
              <a:t>Green</a:t>
            </a:r>
            <a:endParaRPr lang="ru-RU" dirty="0"/>
          </a:p>
        </p:txBody>
      </p:sp>
    </p:spTree>
    <p:extLst>
      <p:ext uri="{BB962C8B-B14F-4D97-AF65-F5344CB8AC3E}">
        <p14:creationId xmlns:p14="http://schemas.microsoft.com/office/powerpoint/2010/main" val="19960979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8229600" cy="1143000"/>
          </a:xfrm>
        </p:spPr>
        <p:txBody>
          <a:bodyPr>
            <a:normAutofit fontScale="90000"/>
          </a:bodyPr>
          <a:lstStyle/>
          <a:p>
            <a:r>
              <a:rPr lang="en-US" dirty="0" smtClean="0"/>
              <a:t>What was Tom </a:t>
            </a:r>
            <a:r>
              <a:rPr lang="en-US" dirty="0" err="1" smtClean="0"/>
              <a:t>Lefroy’s</a:t>
            </a:r>
            <a:r>
              <a:rPr lang="en-US" dirty="0" smtClean="0"/>
              <a:t> relatives doing when he lost in the </a:t>
            </a:r>
            <a:r>
              <a:rPr lang="en-US" dirty="0" err="1" smtClean="0"/>
              <a:t>forrest</a:t>
            </a:r>
            <a:r>
              <a:rPr lang="en-US" dirty="0" smtClean="0"/>
              <a:t>?</a:t>
            </a:r>
            <a:endParaRPr lang="ru-RU" dirty="0"/>
          </a:p>
        </p:txBody>
      </p:sp>
    </p:spTree>
    <p:extLst>
      <p:ext uri="{BB962C8B-B14F-4D97-AF65-F5344CB8AC3E}">
        <p14:creationId xmlns:p14="http://schemas.microsoft.com/office/powerpoint/2010/main" val="10250412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143000"/>
          </a:xfrm>
        </p:spPr>
        <p:txBody>
          <a:bodyPr/>
          <a:lstStyle/>
          <a:p>
            <a:r>
              <a:rPr lang="en-US" dirty="0" smtClean="0"/>
              <a:t>They were hunting</a:t>
            </a:r>
            <a:endParaRPr lang="ru-RU" dirty="0"/>
          </a:p>
        </p:txBody>
      </p:sp>
    </p:spTree>
    <p:extLst>
      <p:ext uri="{BB962C8B-B14F-4D97-AF65-F5344CB8AC3E}">
        <p14:creationId xmlns:p14="http://schemas.microsoft.com/office/powerpoint/2010/main" val="29400787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140968"/>
            <a:ext cx="8229600" cy="1143000"/>
          </a:xfrm>
        </p:spPr>
        <p:txBody>
          <a:bodyPr>
            <a:normAutofit fontScale="90000"/>
          </a:bodyPr>
          <a:lstStyle/>
          <a:p>
            <a:r>
              <a:rPr lang="en-US" dirty="0" smtClean="0"/>
              <a:t>How many times did Jane and Tom dance?</a:t>
            </a:r>
            <a:endParaRPr lang="ru-RU" dirty="0"/>
          </a:p>
        </p:txBody>
      </p:sp>
    </p:spTree>
    <p:extLst>
      <p:ext uri="{BB962C8B-B14F-4D97-AF65-F5344CB8AC3E}">
        <p14:creationId xmlns:p14="http://schemas.microsoft.com/office/powerpoint/2010/main" val="1555007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2936"/>
            <a:ext cx="8229600" cy="1143000"/>
          </a:xfrm>
        </p:spPr>
        <p:txBody>
          <a:bodyPr/>
          <a:lstStyle/>
          <a:p>
            <a:r>
              <a:rPr lang="en-US" dirty="0" smtClean="0"/>
              <a:t>3 times</a:t>
            </a:r>
            <a:endParaRPr lang="ru-RU" dirty="0"/>
          </a:p>
        </p:txBody>
      </p:sp>
    </p:spTree>
    <p:extLst>
      <p:ext uri="{BB962C8B-B14F-4D97-AF65-F5344CB8AC3E}">
        <p14:creationId xmlns:p14="http://schemas.microsoft.com/office/powerpoint/2010/main" val="8141327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24944"/>
            <a:ext cx="8229600" cy="1143000"/>
          </a:xfrm>
        </p:spPr>
        <p:txBody>
          <a:bodyPr>
            <a:normAutofit fontScale="90000"/>
          </a:bodyPr>
          <a:lstStyle/>
          <a:p>
            <a:r>
              <a:rPr lang="en-US" dirty="0" smtClean="0"/>
              <a:t>What happened with Tom </a:t>
            </a:r>
            <a:r>
              <a:rPr lang="en-US" dirty="0" err="1" smtClean="0"/>
              <a:t>Lefroy</a:t>
            </a:r>
            <a:r>
              <a:rPr lang="en-US" dirty="0" smtClean="0"/>
              <a:t> after the breakup with Jane Austin?</a:t>
            </a:r>
            <a:endParaRPr lang="ru-RU" dirty="0"/>
          </a:p>
        </p:txBody>
      </p:sp>
    </p:spTree>
    <p:extLst>
      <p:ext uri="{BB962C8B-B14F-4D97-AF65-F5344CB8AC3E}">
        <p14:creationId xmlns:p14="http://schemas.microsoft.com/office/powerpoint/2010/main" val="31955432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smtClean="0"/>
              <a:t>He married a rich woman, became a </a:t>
            </a:r>
            <a:r>
              <a:rPr lang="en-US" dirty="0" err="1" smtClean="0"/>
              <a:t>lawer</a:t>
            </a:r>
            <a:r>
              <a:rPr lang="en-US" dirty="0" smtClean="0"/>
              <a:t>, sat in a parliament, became Ireland’s most important judge</a:t>
            </a:r>
            <a:endParaRPr lang="ru-RU" dirty="0"/>
          </a:p>
        </p:txBody>
      </p:sp>
    </p:spTree>
    <p:extLst>
      <p:ext uri="{BB962C8B-B14F-4D97-AF65-F5344CB8AC3E}">
        <p14:creationId xmlns:p14="http://schemas.microsoft.com/office/powerpoint/2010/main" val="3305862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normAutofit fontScale="90000"/>
          </a:bodyPr>
          <a:lstStyle/>
          <a:p>
            <a:r>
              <a:rPr lang="en-US" dirty="0"/>
              <a:t>What happened with Jane </a:t>
            </a:r>
            <a:r>
              <a:rPr lang="en-US" dirty="0" smtClean="0"/>
              <a:t>Austin after </a:t>
            </a:r>
            <a:r>
              <a:rPr lang="en-US" dirty="0"/>
              <a:t>the breakup </a:t>
            </a:r>
            <a:r>
              <a:rPr lang="en-US" dirty="0" smtClean="0"/>
              <a:t>with Tom </a:t>
            </a:r>
            <a:r>
              <a:rPr lang="en-US" dirty="0" err="1" smtClean="0"/>
              <a:t>Lefroy</a:t>
            </a:r>
            <a:r>
              <a:rPr lang="en-US" dirty="0" smtClean="0"/>
              <a:t>?</a:t>
            </a:r>
            <a:endParaRPr lang="ru-RU" dirty="0"/>
          </a:p>
        </p:txBody>
      </p:sp>
    </p:spTree>
    <p:extLst>
      <p:ext uri="{BB962C8B-B14F-4D97-AF65-F5344CB8AC3E}">
        <p14:creationId xmlns:p14="http://schemas.microsoft.com/office/powerpoint/2010/main" val="11185528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924944"/>
            <a:ext cx="8229600" cy="1143000"/>
          </a:xfrm>
        </p:spPr>
        <p:txBody>
          <a:bodyPr>
            <a:normAutofit fontScale="90000"/>
          </a:bodyPr>
          <a:lstStyle/>
          <a:p>
            <a:r>
              <a:rPr lang="en-US" dirty="0" smtClean="0"/>
              <a:t>She wrote 6 books, never married, died at the age of 41</a:t>
            </a:r>
            <a:endParaRPr lang="ru-RU" dirty="0"/>
          </a:p>
        </p:txBody>
      </p:sp>
    </p:spTree>
    <p:extLst>
      <p:ext uri="{BB962C8B-B14F-4D97-AF65-F5344CB8AC3E}">
        <p14:creationId xmlns:p14="http://schemas.microsoft.com/office/powerpoint/2010/main" val="1939977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92896"/>
            <a:ext cx="8229600" cy="1143000"/>
          </a:xfrm>
        </p:spPr>
        <p:txBody>
          <a:bodyPr>
            <a:normAutofit fontScale="90000"/>
          </a:bodyPr>
          <a:lstStyle/>
          <a:p>
            <a:r>
              <a:rPr lang="en-US" dirty="0"/>
              <a:t>Students wrote excuse notes because they didn’t want their parents to know they hadn’t been to school</a:t>
            </a:r>
            <a:endParaRPr lang="ru-RU" dirty="0"/>
          </a:p>
        </p:txBody>
      </p:sp>
    </p:spTree>
    <p:extLst>
      <p:ext uri="{BB962C8B-B14F-4D97-AF65-F5344CB8AC3E}">
        <p14:creationId xmlns:p14="http://schemas.microsoft.com/office/powerpoint/2010/main" val="5221107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80928"/>
            <a:ext cx="8229600" cy="1143000"/>
          </a:xfrm>
        </p:spPr>
        <p:txBody>
          <a:bodyPr/>
          <a:lstStyle/>
          <a:p>
            <a:r>
              <a:rPr lang="en-US" dirty="0" smtClean="0"/>
              <a:t>How many cm is the TARDIS?</a:t>
            </a:r>
            <a:endParaRPr lang="ru-RU" dirty="0"/>
          </a:p>
        </p:txBody>
      </p:sp>
    </p:spTree>
    <p:extLst>
      <p:ext uri="{BB962C8B-B14F-4D97-AF65-F5344CB8AC3E}">
        <p14:creationId xmlns:p14="http://schemas.microsoft.com/office/powerpoint/2010/main" val="4960655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996952"/>
            <a:ext cx="8229600" cy="1143000"/>
          </a:xfrm>
        </p:spPr>
        <p:txBody>
          <a:bodyPr/>
          <a:lstStyle/>
          <a:p>
            <a:r>
              <a:rPr lang="en-US" dirty="0" smtClean="0"/>
              <a:t>15 cm</a:t>
            </a:r>
            <a:endParaRPr lang="ru-RU" dirty="0"/>
          </a:p>
        </p:txBody>
      </p:sp>
    </p:spTree>
    <p:extLst>
      <p:ext uri="{BB962C8B-B14F-4D97-AF65-F5344CB8AC3E}">
        <p14:creationId xmlns:p14="http://schemas.microsoft.com/office/powerpoint/2010/main" val="27904333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8229600" cy="1143000"/>
          </a:xfrm>
        </p:spPr>
        <p:txBody>
          <a:bodyPr>
            <a:normAutofit fontScale="90000"/>
          </a:bodyPr>
          <a:lstStyle/>
          <a:p>
            <a:r>
              <a:rPr lang="en-US" dirty="0" smtClean="0"/>
              <a:t>What name </a:t>
            </a:r>
            <a:r>
              <a:rPr lang="en-US" dirty="0"/>
              <a:t>does Clara make up to introduce </a:t>
            </a:r>
            <a:r>
              <a:rPr lang="en-US" dirty="0" smtClean="0"/>
              <a:t>herself?</a:t>
            </a:r>
            <a:endParaRPr lang="ru-RU" dirty="0"/>
          </a:p>
        </p:txBody>
      </p:sp>
    </p:spTree>
    <p:extLst>
      <p:ext uri="{BB962C8B-B14F-4D97-AF65-F5344CB8AC3E}">
        <p14:creationId xmlns:p14="http://schemas.microsoft.com/office/powerpoint/2010/main" val="6177220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36912"/>
            <a:ext cx="8229600" cy="1143000"/>
          </a:xfrm>
        </p:spPr>
        <p:txBody>
          <a:bodyPr/>
          <a:lstStyle/>
          <a:p>
            <a:r>
              <a:rPr lang="en-US" dirty="0" err="1" smtClean="0"/>
              <a:t>Dr</a:t>
            </a:r>
            <a:r>
              <a:rPr lang="en-US" dirty="0" smtClean="0"/>
              <a:t> Oswald</a:t>
            </a:r>
            <a:endParaRPr lang="ru-RU" dirty="0"/>
          </a:p>
        </p:txBody>
      </p:sp>
    </p:spTree>
    <p:extLst>
      <p:ext uri="{BB962C8B-B14F-4D97-AF65-F5344CB8AC3E}">
        <p14:creationId xmlns:p14="http://schemas.microsoft.com/office/powerpoint/2010/main" val="24470333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996952"/>
            <a:ext cx="8229600" cy="1143000"/>
          </a:xfrm>
        </p:spPr>
        <p:txBody>
          <a:bodyPr>
            <a:normAutofit fontScale="90000"/>
          </a:bodyPr>
          <a:lstStyle/>
          <a:p>
            <a:r>
              <a:rPr lang="en-US" dirty="0" smtClean="0"/>
              <a:t>Who was the boss of workers at the Community Payback?</a:t>
            </a:r>
            <a:endParaRPr lang="ru-RU" dirty="0"/>
          </a:p>
        </p:txBody>
      </p:sp>
    </p:spTree>
    <p:extLst>
      <p:ext uri="{BB962C8B-B14F-4D97-AF65-F5344CB8AC3E}">
        <p14:creationId xmlns:p14="http://schemas.microsoft.com/office/powerpoint/2010/main" val="2945203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852936"/>
            <a:ext cx="8229600" cy="1143000"/>
          </a:xfrm>
        </p:spPr>
        <p:txBody>
          <a:bodyPr/>
          <a:lstStyle/>
          <a:p>
            <a:r>
              <a:rPr lang="en-US" dirty="0" smtClean="0"/>
              <a:t>Fenton</a:t>
            </a:r>
            <a:endParaRPr lang="ru-RU" dirty="0"/>
          </a:p>
        </p:txBody>
      </p:sp>
    </p:spTree>
    <p:extLst>
      <p:ext uri="{BB962C8B-B14F-4D97-AF65-F5344CB8AC3E}">
        <p14:creationId xmlns:p14="http://schemas.microsoft.com/office/powerpoint/2010/main" val="41756411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80928"/>
            <a:ext cx="8229600" cy="1143000"/>
          </a:xfrm>
        </p:spPr>
        <p:txBody>
          <a:bodyPr>
            <a:normAutofit fontScale="90000"/>
          </a:bodyPr>
          <a:lstStyle/>
          <a:p>
            <a:r>
              <a:rPr lang="en-US" dirty="0" smtClean="0"/>
              <a:t>What ear does Clara should put the earphone?</a:t>
            </a:r>
            <a:endParaRPr lang="ru-RU" dirty="0"/>
          </a:p>
        </p:txBody>
      </p:sp>
    </p:spTree>
    <p:extLst>
      <p:ext uri="{BB962C8B-B14F-4D97-AF65-F5344CB8AC3E}">
        <p14:creationId xmlns:p14="http://schemas.microsoft.com/office/powerpoint/2010/main" val="33325655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140968"/>
            <a:ext cx="8229600" cy="1143000"/>
          </a:xfrm>
        </p:spPr>
        <p:txBody>
          <a:bodyPr/>
          <a:lstStyle/>
          <a:p>
            <a:r>
              <a:rPr lang="en-US" dirty="0" smtClean="0"/>
              <a:t>Right ear</a:t>
            </a:r>
            <a:endParaRPr lang="ru-RU" dirty="0"/>
          </a:p>
        </p:txBody>
      </p:sp>
    </p:spTree>
    <p:extLst>
      <p:ext uri="{BB962C8B-B14F-4D97-AF65-F5344CB8AC3E}">
        <p14:creationId xmlns:p14="http://schemas.microsoft.com/office/powerpoint/2010/main" val="10591462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08920"/>
            <a:ext cx="8229600" cy="1143000"/>
          </a:xfrm>
        </p:spPr>
        <p:txBody>
          <a:bodyPr/>
          <a:lstStyle/>
          <a:p>
            <a:r>
              <a:rPr lang="en-US" dirty="0" smtClean="0"/>
              <a:t>What is TARDIS?</a:t>
            </a:r>
            <a:endParaRPr lang="ru-RU" dirty="0"/>
          </a:p>
        </p:txBody>
      </p:sp>
    </p:spTree>
    <p:extLst>
      <p:ext uri="{BB962C8B-B14F-4D97-AF65-F5344CB8AC3E}">
        <p14:creationId xmlns:p14="http://schemas.microsoft.com/office/powerpoint/2010/main" val="18623891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229600" cy="1143000"/>
          </a:xfrm>
        </p:spPr>
        <p:txBody>
          <a:bodyPr/>
          <a:lstStyle/>
          <a:p>
            <a:r>
              <a:rPr lang="en-US" dirty="0" smtClean="0"/>
              <a:t>Time machine</a:t>
            </a:r>
            <a:endParaRPr lang="ru-RU" dirty="0"/>
          </a:p>
        </p:txBody>
      </p:sp>
    </p:spTree>
    <p:extLst>
      <p:ext uri="{BB962C8B-B14F-4D97-AF65-F5344CB8AC3E}">
        <p14:creationId xmlns:p14="http://schemas.microsoft.com/office/powerpoint/2010/main" val="2622091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1510</Words>
  <Application>Microsoft Office PowerPoint</Application>
  <PresentationFormat>Экран (4:3)</PresentationFormat>
  <Paragraphs>201</Paragraphs>
  <Slides>201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201</vt:i4>
      </vt:variant>
    </vt:vector>
  </HeadingPairs>
  <TitlesOfParts>
    <vt:vector size="202" baseType="lpstr">
      <vt:lpstr>Тема Office</vt:lpstr>
      <vt:lpstr>Captains’ contest</vt:lpstr>
      <vt:lpstr>What did Guppy offer to buy Tony Jobling? </vt:lpstr>
      <vt:lpstr>Lunch</vt:lpstr>
      <vt:lpstr>What 2 things does the Doctor always take with him?</vt:lpstr>
      <vt:lpstr>Sonic screwdriver,  psychic paper</vt:lpstr>
      <vt:lpstr>Who gives a letter for Romeo to whom?</vt:lpstr>
      <vt:lpstr>Friar Laurence to Friar John</vt:lpstr>
      <vt:lpstr>Why did students write excuse notes?</vt:lpstr>
      <vt:lpstr>Students wrote excuse notes because they didn’t want their parents to know they hadn’t been to school</vt:lpstr>
      <vt:lpstr>Where did Jane Austen live when she was twenty years old? </vt:lpstr>
      <vt:lpstr>She lived in the small country village</vt:lpstr>
      <vt:lpstr>Which two people did Tulkinghorn invite to dinner? </vt:lpstr>
      <vt:lpstr>Mr Snagsby and Mr Bucket</vt:lpstr>
      <vt:lpstr>What does TARDIS look like?</vt:lpstr>
      <vt:lpstr>A British police box </vt:lpstr>
      <vt:lpstr>Why does Romeo break into the vault?</vt:lpstr>
      <vt:lpstr>He wants to die by Juliet</vt:lpstr>
      <vt:lpstr>Why did the inspector like Mr. McCourt’s idea?</vt:lpstr>
      <vt:lpstr>The inspector liked Mr. McCourt’s idea because it got the students writing</vt:lpstr>
      <vt:lpstr>What was Jane Austen’s dream? </vt:lpstr>
      <vt:lpstr>To be a writer</vt:lpstr>
      <vt:lpstr>Who was wearing a dark coat in Tulkinghorn’s office?</vt:lpstr>
      <vt:lpstr>Miss Hortense</vt:lpstr>
      <vt:lpstr>What is Clara’s usual job?</vt:lpstr>
      <vt:lpstr>She is a teacher</vt:lpstr>
      <vt:lpstr>Why does Juliet kiss Romeo’s mouth?</vt:lpstr>
      <vt:lpstr>Because it can still have some poison on it</vt:lpstr>
      <vt:lpstr>Why was Kevin Dunne a difficult student? </vt:lpstr>
      <vt:lpstr>Kevin Dunne was a difficult student because his teachers didn’t understand him</vt:lpstr>
      <vt:lpstr>Why isn’t Eliza with her husband? </vt:lpstr>
      <vt:lpstr>He was killed in France</vt:lpstr>
      <vt:lpstr>Where did Esther find Jo?</vt:lpstr>
      <vt:lpstr>At Jenny’s house</vt:lpstr>
      <vt:lpstr>What and where does Rigsy paint?</vt:lpstr>
      <vt:lpstr>Graffiti in Bristol </vt:lpstr>
      <vt:lpstr>Does Friar Laurence make medicine and poison out of plants?</vt:lpstr>
      <vt:lpstr>Yes</vt:lpstr>
      <vt:lpstr>Why are teachers tired after Open School Day?</vt:lpstr>
      <vt:lpstr>Teachers are tired after Open School Day because all the parents want to talk to them</vt:lpstr>
      <vt:lpstr>Why do Cassandra and Robert have to wait to get married? </vt:lpstr>
      <vt:lpstr>Because Robert must first go to the West Indies</vt:lpstr>
      <vt:lpstr>What was the first thing Esther saw when she could see again?</vt:lpstr>
      <vt:lpstr>A small flame from a lamp</vt:lpstr>
      <vt:lpstr>Does Clara live in London?</vt:lpstr>
      <vt:lpstr>Yes</vt:lpstr>
      <vt:lpstr>Does Romeo want to get married to Juliet on Friday?</vt:lpstr>
      <vt:lpstr>No, he wants to get married that afternoon</vt:lpstr>
      <vt:lpstr>Andrew:  1) hated all the teachers 2) loved Mr.  McCourt 3) was June’s son</vt:lpstr>
      <vt:lpstr>3) was June’s son</vt:lpstr>
      <vt:lpstr>Where is Judge Langlois sending Tom to? </vt:lpstr>
      <vt:lpstr>To Tom’s other relatives in Hampshire</vt:lpstr>
      <vt:lpstr>George was in custody for the ……………… </vt:lpstr>
      <vt:lpstr>….…murder of Mr Tulkinghorn</vt:lpstr>
      <vt:lpstr>Are faces painted on the underpass walls?</vt:lpstr>
      <vt:lpstr>No, backs</vt:lpstr>
      <vt:lpstr>Who says this? ‘When people run too fast they fall over.’ </vt:lpstr>
      <vt:lpstr>the Friar</vt:lpstr>
      <vt:lpstr>Who was Alberta Small?</vt:lpstr>
      <vt:lpstr>Mr MacCourt’s wife</vt:lpstr>
      <vt:lpstr>Why did Jane pick up her pen and bottle of ink?</vt:lpstr>
      <vt:lpstr>……. because she didn’t want to forget an idea for her story</vt:lpstr>
      <vt:lpstr>What did wise men say about Court of Chancery?</vt:lpstr>
      <vt:lpstr>Whatever harm is done to you, do not think of coming here! </vt:lpstr>
      <vt:lpstr>What did last Lord of Chancellor say about the decision of Jarndyce and Jarndyce?</vt:lpstr>
      <vt:lpstr>… when potatoes rained from the sky</vt:lpstr>
      <vt:lpstr>How old was Mr Richard Carstone at the beginning of the story?</vt:lpstr>
      <vt:lpstr>He was 19 y.o.</vt:lpstr>
      <vt:lpstr>Where did Mrs Jellyby work to help poor people?</vt:lpstr>
      <vt:lpstr>In Borrioboola Gha</vt:lpstr>
      <vt:lpstr>What was Lady Dedlock surname before marriage?</vt:lpstr>
      <vt:lpstr>Barbary</vt:lpstr>
      <vt:lpstr>What is the address of  the favourite place of Mr McCourt?</vt:lpstr>
      <vt:lpstr>Fourty-second Street Library  in New York</vt:lpstr>
      <vt:lpstr>Why did Mr McCourt think that  Rachel Blaustein couldn’t write poems?</vt:lpstr>
      <vt:lpstr>Mr McCourt thought that  Rachel Blaustein couldn’t write poems because her life was perfect and she had nothing to write about </vt:lpstr>
      <vt:lpstr>What clothes did Bob always wear?</vt:lpstr>
      <vt:lpstr>A white shirt open at the neck, a grey jacket, short pants, thick grey socks, yellow builders’ boots</vt:lpstr>
      <vt:lpstr>What is the name of the book that Bob should read to pass a big test?</vt:lpstr>
      <vt:lpstr>Gilgamesh</vt:lpstr>
      <vt:lpstr>What colour was Tom Lefroy’s coat when he came to the Austins for the first time?</vt:lpstr>
      <vt:lpstr>Green</vt:lpstr>
      <vt:lpstr>What was Tom Lefroy’s relatives doing when he lost in the forrest?</vt:lpstr>
      <vt:lpstr>They were hunting</vt:lpstr>
      <vt:lpstr>How many times did Jane and Tom dance?</vt:lpstr>
      <vt:lpstr>3 times</vt:lpstr>
      <vt:lpstr>What happened with Tom Lefroy after the breakup with Jane Austin?</vt:lpstr>
      <vt:lpstr>He married a rich woman, became a lawer, sat in a parliament, became Ireland’s most important judge</vt:lpstr>
      <vt:lpstr>What happened with Jane Austin after the breakup with Tom Lefroy?</vt:lpstr>
      <vt:lpstr>She wrote 6 books, never married, died at the age of 41</vt:lpstr>
      <vt:lpstr>How many cm is the TARDIS?</vt:lpstr>
      <vt:lpstr>15 cm</vt:lpstr>
      <vt:lpstr>What name does Clara make up to introduce herself?</vt:lpstr>
      <vt:lpstr>Dr Oswald</vt:lpstr>
      <vt:lpstr>Who was the boss of workers at the Community Payback?</vt:lpstr>
      <vt:lpstr>Fenton</vt:lpstr>
      <vt:lpstr>What ear does Clara should put the earphone?</vt:lpstr>
      <vt:lpstr>Right ear</vt:lpstr>
      <vt:lpstr>What is TARDIS?</vt:lpstr>
      <vt:lpstr>Time machine</vt:lpstr>
      <vt:lpstr>Why can’t the aliens make the door 3-dimencial?</vt:lpstr>
      <vt:lpstr>… because it never was, it was a good picture</vt:lpstr>
      <vt:lpstr>What was the name of the director of the film Romeo and Juliet which was shot in 1968?</vt:lpstr>
      <vt:lpstr>Franko Zeffirelli (Romeo – Leonard Whiting Juliet – Olivia Hussey)</vt:lpstr>
      <vt:lpstr>What famous actor played Romeo?</vt:lpstr>
      <vt:lpstr>Leonardo DiCaprio</vt:lpstr>
      <vt:lpstr>When must Paris marry Juliet?</vt:lpstr>
      <vt:lpstr>On Thursday</vt:lpstr>
      <vt:lpstr>How old is Juliet?</vt:lpstr>
      <vt:lpstr>She will be 14 y.o. in July</vt:lpstr>
      <vt:lpstr>What helps Clara not to stop a train?</vt:lpstr>
      <vt:lpstr>A hairband</vt:lpstr>
      <vt:lpstr>What is the name of the fair which is held every summer in book Becoming Jane?</vt:lpstr>
      <vt:lpstr>The Leverton Fair</vt:lpstr>
      <vt:lpstr>What is the name of Tom Lefroy’s daughter?</vt:lpstr>
      <vt:lpstr>Jane</vt:lpstr>
      <vt:lpstr>Why didn’t Juliet die inside the vault?</vt:lpstr>
      <vt:lpstr>Juliet didn’t die inside the vault because she was put on a kind of table with no cover.</vt:lpstr>
      <vt:lpstr>What do Romeo and the Friar think of Romeo’s punishment?</vt:lpstr>
      <vt:lpstr>The Friar thinks that banishment isn’t that bad because the usual punishment for his crime is death.   For Romeo, banishment is worse than death.</vt:lpstr>
      <vt:lpstr>What doesn’t Mercutio know?</vt:lpstr>
      <vt:lpstr>Mercutio doesn’t know that Romeo has married Juliet and that Tybalt is now a relative of his.  Romeo isn’t weak, as Mercutio thinks, he’s just got married, he’s very happy and he doesn’t feel like fighting.</vt:lpstr>
      <vt:lpstr>What’s happened after Romeo and Juliet’s death?</vt:lpstr>
      <vt:lpstr>They will hang paintings of Romeo and Juliet in a building in the town square. The two families will stop fighting and be friends</vt:lpstr>
      <vt:lpstr>How many dead bodies do they find at the end of the story about  Romeo and Juliet?</vt:lpstr>
      <vt:lpstr>There are four bodies: Tybalt, Paris, Romeo, Juliet</vt:lpstr>
      <vt:lpstr>Who started the fight according to Benvolio? Is it true?</vt:lpstr>
      <vt:lpstr>Benvolio says that Tybalt started the fight but it was not true, it was Mercutio.  Tybalt says to Mercutio, ‘I’m not interested in fighting you, sir.’ Tybalt wants to fight Romeo. </vt:lpstr>
      <vt:lpstr>Why does Friar Laurence marry  Romeo and Juliet?</vt:lpstr>
      <vt:lpstr>He hopes the marriage will end the terrible hate between their two families</vt:lpstr>
      <vt:lpstr>Name the Montague servants</vt:lpstr>
      <vt:lpstr>Abram - a servant of the family Balthasar – Romeo’s servant</vt:lpstr>
      <vt:lpstr>Name the Capulets servants</vt:lpstr>
      <vt:lpstr>Peter – Lord Capulet’s servant Sampson and Gregory – the family servants</vt:lpstr>
      <vt:lpstr>What is the name of Paris’s servant?</vt:lpstr>
      <vt:lpstr>Servant</vt:lpstr>
      <vt:lpstr>What is the name of Prince of Verona?</vt:lpstr>
      <vt:lpstr>Escalus</vt:lpstr>
      <vt:lpstr>What was Jane Austin married brother’s name?</vt:lpstr>
      <vt:lpstr>Edward</vt:lpstr>
      <vt:lpstr>Where did Judge Langlois send a man in the court?</vt:lpstr>
      <vt:lpstr>For stealing pigs the man was sent to Australia for the rest of his life</vt:lpstr>
      <vt:lpstr>Who is Jenny in the book Bleak House?</vt:lpstr>
      <vt:lpstr>Jenny is a brick-maker’s wife  (lost 6 babies)</vt:lpstr>
      <vt:lpstr>How did John Jarndyce call the room where he was in a bad mood?</vt:lpstr>
      <vt:lpstr>Growlery</vt:lpstr>
      <vt:lpstr>What was the previous name of  Bleak House?</vt:lpstr>
      <vt:lpstr>The Peaks House</vt:lpstr>
      <vt:lpstr>How many sons did Mrs Rouncewell have?</vt:lpstr>
      <vt:lpstr>2 sons: one is a businessman, the other (George) is a soldier</vt:lpstr>
      <vt:lpstr>What is the name of the law-writing and copying shop in Cook’s Court?</vt:lpstr>
      <vt:lpstr>Snagsby’s office Materials</vt:lpstr>
      <vt:lpstr>What was the final resting place of Nemo?</vt:lpstr>
      <vt:lpstr>Krook’s Rag and Bottle Market</vt:lpstr>
      <vt:lpstr>How many years did Miss Hortense work for Lady Dedlock?</vt:lpstr>
      <vt:lpstr>5 years</vt:lpstr>
      <vt:lpstr>What is the name of Mr Woodcourt?</vt:lpstr>
      <vt:lpstr>Alan</vt:lpstr>
      <vt:lpstr>Who is Mr Smallweed?</vt:lpstr>
      <vt:lpstr>A money-lender</vt:lpstr>
      <vt:lpstr>Where was Mr Woodcourt given a position?</vt:lpstr>
      <vt:lpstr>Mr Woodcourt was given a position in the north of England </vt:lpstr>
      <vt:lpstr>Who was Nancy Chu’s most admired person?</vt:lpstr>
      <vt:lpstr>Fred Astaire</vt:lpstr>
      <vt:lpstr>What was the name of the beloved poet of Nancy Chu’s mother?</vt:lpstr>
      <vt:lpstr>Li Po</vt:lpstr>
      <vt:lpstr>When was Charles Dickens born?</vt:lpstr>
      <vt:lpstr>in 1812</vt:lpstr>
      <vt:lpstr>‘They’re hiding in the pictures of the dead’</vt:lpstr>
      <vt:lpstr>Doctor Who</vt:lpstr>
      <vt:lpstr>The TARDIS couldn’t understand the aliens’ language at first because …</vt:lpstr>
      <vt:lpstr>… it was very strange and different.</vt:lpstr>
      <vt:lpstr>Fenton didn’t care about the men who died because …</vt:lpstr>
      <vt:lpstr>… they were criminals on Community Payback.</vt:lpstr>
      <vt:lpstr>The TARDIS landed in Bristol because …</vt:lpstr>
      <vt:lpstr>… the aliens were stealing energy from it.</vt:lpstr>
      <vt:lpstr>What is the MI5?</vt:lpstr>
      <vt:lpstr>British Secret Police</vt:lpstr>
      <vt:lpstr>Who disappeared first in the story of Doctor Who. Flatline?</vt:lpstr>
      <vt:lpstr>Mr Heath</vt:lpstr>
      <vt:lpstr>Does Paris think Juliet is sad about Tybalt’s death?</vt:lpstr>
      <vt:lpstr>Yes</vt:lpstr>
      <vt:lpstr>When and where was William Shakespeare born? </vt:lpstr>
      <vt:lpstr>in 1564 in  Stratford-Upon-Avon, England.</vt:lpstr>
      <vt:lpstr>‘I spend a lot of time in this room when I’m in a bad mood.’</vt:lpstr>
      <vt:lpstr>Mr Jarndyce</vt:lpstr>
      <vt:lpstr>Jo wanted to know if the  …  was coming when he was dying.</vt:lpstr>
      <vt:lpstr>light</vt:lpstr>
      <vt:lpstr>Where was the packet of letters found in the story of Bleak House?</vt:lpstr>
      <vt:lpstr>In Mr Tulkinghorn’s office.</vt:lpstr>
      <vt:lpstr>Where was the new will found? …………………………………</vt:lpstr>
      <vt:lpstr>In Mr Krook’s property.</vt:lpstr>
      <vt:lpstr>How long had Esther been married to Allan at the end of the book?</vt:lpstr>
      <vt:lpstr>Seven years.</vt:lpstr>
      <vt:lpstr>Was Esther the first person to touch Lady Dedlock’s dead body?</vt:lpstr>
      <vt:lpstr>Yes</vt:lpstr>
      <vt:lpstr>………………… was the housekeeper at Sir Leicester’s home.</vt:lpstr>
      <vt:lpstr>Mrs Rouncewell</vt:lpstr>
      <vt:lpstr>………………… had a Law-Writing and Copying shop.</vt:lpstr>
      <vt:lpstr>Mr Snagsby</vt:lpstr>
      <vt:lpstr>……….. and Tony Jobling discovered Krook’s burnt body.</vt:lpstr>
      <vt:lpstr>Mr Guppy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Captains’ contest</dc:title>
  <dc:creator>Vera</dc:creator>
  <cp:lastModifiedBy>Иван</cp:lastModifiedBy>
  <cp:revision>27</cp:revision>
  <dcterms:created xsi:type="dcterms:W3CDTF">2022-04-01T09:44:33Z</dcterms:created>
  <dcterms:modified xsi:type="dcterms:W3CDTF">2022-04-20T18:00:09Z</dcterms:modified>
</cp:coreProperties>
</file>