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3" r:id="rId6"/>
    <p:sldId id="261" r:id="rId7"/>
    <p:sldId id="259" r:id="rId8"/>
    <p:sldId id="267" r:id="rId9"/>
    <p:sldId id="268" r:id="rId10"/>
    <p:sldId id="266" r:id="rId11"/>
    <p:sldId id="265" r:id="rId12"/>
    <p:sldId id="264" r:id="rId13"/>
    <p:sldId id="269" r:id="rId14"/>
    <p:sldId id="270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0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4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8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2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1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3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E825-4B25-422D-8DE6-EACC2520C86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CFE3-0AB1-49DB-AF1C-74B184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455" y="239587"/>
            <a:ext cx="78712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Удивительные животные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" y="4372241"/>
            <a:ext cx="9144000" cy="2500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4882" y="3969808"/>
            <a:ext cx="4301063" cy="2802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33" y="2949145"/>
            <a:ext cx="4831102" cy="39088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32164" cy="148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98291"/>
            <a:ext cx="9132164" cy="148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2" y="2373486"/>
            <a:ext cx="2010414" cy="28438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53491" y="3602434"/>
            <a:ext cx="4732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Подготовила: </a:t>
            </a:r>
            <a:r>
              <a:rPr lang="ru-RU" b="1" dirty="0"/>
              <a:t>Соколова Галина Геннадьевна, </a:t>
            </a:r>
            <a:r>
              <a:rPr lang="ru-RU" sz="1600" dirty="0"/>
              <a:t>воспитатель начальной школы, </a:t>
            </a:r>
            <a:r>
              <a:rPr lang="ru-RU" sz="1600" dirty="0" smtClean="0"/>
              <a:t>                                 ОЧУ </a:t>
            </a:r>
            <a:r>
              <a:rPr lang="ru-RU" sz="1600" dirty="0" smtClean="0"/>
              <a:t>Первая Московская гимназия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0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84/11/2d/84112d5713a5650c5995cc37f3ec4b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2" y="788656"/>
            <a:ext cx="4719337" cy="31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cty.mblycdn.com/uploads/fh/2019/07/GettyImages-479625742-1-1024x6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78" y="3296895"/>
            <a:ext cx="4912952" cy="32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6576" y="0"/>
            <a:ext cx="74930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Мышевидный олень, или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Канчиль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410" y="4073065"/>
            <a:ext cx="4301063" cy="2802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9914" y="877163"/>
            <a:ext cx="1617486" cy="22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97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189" y="506627"/>
            <a:ext cx="74758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Мышевидный олень, или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Канчиль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- небольшой зверек из отряда парнокопытных. Это самые мелкие представители отряда. Их длина составляет 45 -55 см, высота в холке от20 до 25 см и вес от 1,5до 2,5 кг.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Но, несмотря на родственные связи с парнокопытными, у мышиного оленя рогов нет. Олени – мыши – мягкие и пушистые, они шерстью серовато – бурого цвета, часто с оранжевым оттенком. Однако у этих оленей есть клыки. Они до того огромны, что даже выступают изо рта.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Канчили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населяют сухие леса и мангровые заросли. Это скрытные ночные животные, ведущие одиночный образ жизни. При преследовании он затаивается, а будучи схвачен, кусается.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ышевидный олень считается одним из древнейших обитателей нашей планеты. Ученые полагают, что этот вид жил на земле 35 млн. лет назад и считается живым ископаемым.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Поедают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канчили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все, что попадается им на пути от листков тропических растений, грибов, плодов и семян, до жуков, лягушек, рыб и падали.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Африканская водяная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канчиль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отличный пловец. Она по праву может называться земноводным и млекопитающим – в воде она питается, спасается от хищников.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Продолжительность жизни мышевидных оленей колеблется в пределах 12 лет. </a:t>
            </a:r>
            <a:endPara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1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1580" y="87522"/>
            <a:ext cx="5516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Комодский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варан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8621" y="3960210"/>
            <a:ext cx="4301063" cy="2802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33" y="3396694"/>
            <a:ext cx="6153433" cy="34613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 descr="https://funart.pro/uploads/posts/2020-01/1580091343_33-p-varan-rozenberga-zhivotnie-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1" y="915432"/>
            <a:ext cx="5412939" cy="30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035" y="915432"/>
            <a:ext cx="1565056" cy="22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22" y="123569"/>
            <a:ext cx="85632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Дракон с острова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Комодо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он же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комодский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варан, он же гигантский индонезийский варан -  это самая крупная в мире ящерица. В дикой природе взрослые особи весят около 70 кг. Самая большая дикая особь, о которой есть достоверные данные, имела длину 3,13 м и весила 166 кг. Длина хвоста варана составляет около половины общей длины его тела.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Внешне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комодский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варан напоминает дракона и динозавра. Вкусы этой ящерицы отличаются завидным разнообразием: она не брезгует падалью и с готовностью поглощает любую живность – от насекомых и птиц до лошадей, буйволов, оленей и даже собственных собратьев. Крупную добычу вараны выслеживают из засады, а в момент атаки либо сбивают жертву мощным ударом хвоста, ломая ей ноги, либо вгрызаются зубами, нанося смертельно опасную рану. Шансы на выживание у раненого животного мизерные, поскольку во время укуса в его организм проникают опасные бактерии из ротовой полости варана, а также яд из ядовитых желез нижней челюсти рептилии. Воспаление развивается очень быстро, и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комодскому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дракону только и остается дождаться, когда жертва полностью лишится сил и не сможет оказать сопротивления.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настоящий момент насчитывается около 5000 особей. Вараны обладают острым обонянием, и даже крохотная капля крови из незначительной царапины на теле может привлечь своим запахом ящера, находящегося на расстоянии 5 км.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Комодские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вараны ведут одиночный образ жизни. Продолжительность их жизни может достигать 50 лет.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Комодский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варан занесен в Красную книгу Международного совета</a:t>
            </a:r>
            <a:r>
              <a:rPr lang="en-US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охраны</a:t>
            </a:r>
            <a:r>
              <a:rPr lang="en-US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природы и природных ресурсов.</a:t>
            </a:r>
            <a:endPara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293" y="-1278561"/>
            <a:ext cx="7030268" cy="92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rhvost.com/wp-content/uploads/2019/03/natterera-piran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0" y="890587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u1.anyfad.com/items/t1@9eb7b026-262d-4304-acd1-8b00a54481a3/Rybka-Piran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/>
          <a:stretch/>
        </p:blipFill>
        <p:spPr bwMode="auto">
          <a:xfrm>
            <a:off x="5414943" y="3922671"/>
            <a:ext cx="3634220" cy="305889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0647" y="-32743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иранья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7"/>
          <a:stretch/>
        </p:blipFill>
        <p:spPr>
          <a:xfrm>
            <a:off x="0" y="5307200"/>
            <a:ext cx="5696935" cy="155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0616" y="169540"/>
            <a:ext cx="1243384" cy="17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7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190" y="383059"/>
            <a:ext cx="78465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Пираньи – это пресноводные рыбы, обитающие в реках и водоемах Южной Америки. Название рыбы происходит  от корней двух слов языка гуарани «пира» - рыба и «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аниа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- злой. Пираньи достигают длины 80 см. взрослая пиранья – крупная рыба. </a:t>
            </a:r>
            <a:r>
              <a:rPr lang="ru-RU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Оливково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серебристая с фиолетовым или красным отливом. По краю хвостового плавника проходит четкая черная кайма.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Пираньи  - стайные хищники. Они нападают на рыб и других животных, опасны для человека. Стая обыкновенных пираний за несколько минут может уничтожить крупное животное. Острыми, как бритва, зубами пиранья может с легкостью перекусить палку или человеческий палец. Пираньи нападают на всякое живое существо, оказавшееся в пределах их досягаемости: крупных рыб, домашних и диких животных, человека. Даже аллигатор старается убраться с их дороги. Пастухам, перегоняющим стада через реки, где водятся пираньи, приходится отдавать им на растерзание одно из животных. И пока хищники расправляются с жертвой, в стороне от этого места все стадо благополучно переправляется на другой берег. Пираньи часто ссорятся и с сородичами, нападая друг на друга. Однако, как ни странно, пираньи  - заботливые родители, отгоняющие всякого от своего жилища. Пираньи способны издавать различные звуки. Так. Будучи излеченными из воды, они начинают «гавкать», во время драк за еду</a:t>
            </a:r>
            <a:r>
              <a:rPr lang="en-US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они издают звуки похожие на удар барабана.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неволе пираньи теряют свою агрессивность.</a:t>
            </a:r>
            <a:endPara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0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1" y="1807039"/>
            <a:ext cx="4480218" cy="3469296"/>
          </a:xfrm>
          <a:prstGeom prst="rect">
            <a:avLst/>
          </a:prstGeom>
        </p:spPr>
      </p:pic>
      <p:pic>
        <p:nvPicPr>
          <p:cNvPr id="2050" name="Picture 2" descr="https://sun9-57.userapi.com/c622930/v622930275/1846d/Og1GH1psWc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/>
        </p:blipFill>
        <p:spPr bwMode="auto">
          <a:xfrm>
            <a:off x="4028302" y="3219828"/>
            <a:ext cx="4883063" cy="34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9880" y="52713"/>
            <a:ext cx="7128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Мамонтовый осел, или осел Пуату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2" y="3167785"/>
            <a:ext cx="5003114" cy="3595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75" y="5328378"/>
            <a:ext cx="4651113" cy="1619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9624" y="887552"/>
            <a:ext cx="1481741" cy="20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81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618" y="877330"/>
            <a:ext cx="73522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Мамонтовый осел, или осел Пуату, принадлежит к одной из самых старых пород во Франции. Однако, это дружелюбное и ласковое животное до сих пор остается малоизвестным. Считается, что длинношерстные ослы попали на территорию Франции провинции Пуату с римскими завоевателями, которые ценили в них высокие рабочие качества и густую длинную шерсть.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Самая большая гордость осла Пуату – лохматая темно – коричневая или черная шерсть, которая в виде длинных шнуров свисает почти до самых копыт. Это самые крупные ослы в мире. Их высота в холке достигает 170 см, что выше многих пород лошадей, а вес более 350 кг. Это очень сильный, выносливый, смирный и терпеливый осел. Устойчивый к болезням. Использовался и для верховой езды. Во французской армии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раньше тянул тяжелые пушки.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конце прошлого века эта редкая порода была практически забыта – в 1977 году во всем мире  осталось 44 осла Пуату. Однако усилиями селекционеров породу удалось возродить, доведя  число мамонтовых ослов до 400 особей, 180 из которых – чистокровные.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Живет Пуату в среднем до 36 лет.</a:t>
            </a:r>
            <a:endPara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7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expertology.ru/upload/medialibrary/e66/Zvezdon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expertology.ru/upload/medialibrary/e66/Zvezdono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3071002"/>
            <a:ext cx="4983892" cy="34824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34248" y="105856"/>
            <a:ext cx="5118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Звездонос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(звездорыл)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s://topkin.ru/wp-content/uploads/2017/05/zvezdon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2" y="312738"/>
            <a:ext cx="4732727" cy="27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5743" y="3071002"/>
            <a:ext cx="2315602" cy="3275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7" y="5238416"/>
            <a:ext cx="4651113" cy="16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0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061" y="679278"/>
            <a:ext cx="80346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000" dirty="0" err="1" smtClean="0">
                <a:latin typeface="Georgia" panose="02040502050405020303" pitchFamily="18" charset="0"/>
              </a:rPr>
              <a:t>Звездонос</a:t>
            </a:r>
            <a:r>
              <a:rPr lang="ru-RU" sz="2000" dirty="0" smtClean="0">
                <a:latin typeface="Georgia" panose="02040502050405020303" pitchFamily="18" charset="0"/>
              </a:rPr>
              <a:t> (звездорыл) – удивительный зверек из семейства кротовых. Обитают в Канаде и США. Благодаря необычной мордочке </a:t>
            </a:r>
            <a:r>
              <a:rPr lang="ru-RU" sz="2000" dirty="0" err="1" smtClean="0">
                <a:latin typeface="Georgia" panose="02040502050405020303" pitchFamily="18" charset="0"/>
              </a:rPr>
              <a:t>звездоноса</a:t>
            </a:r>
            <a:r>
              <a:rPr lang="ru-RU" sz="2000" dirty="0" smtClean="0">
                <a:latin typeface="Georgia" panose="02040502050405020303" pitchFamily="18" charset="0"/>
              </a:rPr>
              <a:t> не перепутаешь ни с кем. Удлиненная голова с голым овальным рыльцем, похожим на звезду, обрамлена 22 мягкими розовыми щупальцами длиной 1 – 4 мм. Они используются зверьком для обнаружения добычи. Всего за 8 миллисекунд он может понять съедобна добыча или нет. </a:t>
            </a:r>
            <a:r>
              <a:rPr lang="ru-RU" sz="2000" dirty="0" err="1" smtClean="0">
                <a:latin typeface="Georgia" panose="02040502050405020303" pitchFamily="18" charset="0"/>
              </a:rPr>
              <a:t>Звездоносы</a:t>
            </a:r>
            <a:r>
              <a:rPr lang="ru-RU" sz="2000" dirty="0" smtClean="0">
                <a:latin typeface="Georgia" panose="02040502050405020303" pitchFamily="18" charset="0"/>
              </a:rPr>
              <a:t> ищут свою добычу в воде, под землей и </a:t>
            </a:r>
            <a:r>
              <a:rPr lang="ru-RU" sz="2000" dirty="0">
                <a:latin typeface="Georgia" panose="02040502050405020303" pitchFamily="18" charset="0"/>
              </a:rPr>
              <a:t>на </a:t>
            </a:r>
            <a:r>
              <a:rPr lang="ru-RU" sz="2000" dirty="0" smtClean="0">
                <a:latin typeface="Georgia" panose="02040502050405020303" pitchFamily="18" charset="0"/>
              </a:rPr>
              <a:t>поверхности. Их пища состоит из дождевых червей, насекомых и личинок. Он хорошо плавает и ныряет, зимой путешествует под водой.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	Телосложением  </a:t>
            </a:r>
            <a:r>
              <a:rPr lang="ru-RU" sz="2000" dirty="0" err="1" smtClean="0">
                <a:latin typeface="Georgia" panose="02040502050405020303" pitchFamily="18" charset="0"/>
              </a:rPr>
              <a:t>звездонос</a:t>
            </a:r>
            <a:r>
              <a:rPr lang="ru-RU" sz="2000" dirty="0" smtClean="0">
                <a:latin typeface="Georgia" panose="02040502050405020303" pitchFamily="18" charset="0"/>
              </a:rPr>
              <a:t> не отличается от своих собратьев – кротов. Он также приспособлен к жизни под землей. Ушных раковин у него нет. Глаза небольшие, зрение слабо развито. Шерсть короткая, плотная, шелковистая.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	Живут </a:t>
            </a:r>
            <a:r>
              <a:rPr lang="ru-RU" sz="2000" dirty="0" err="1" smtClean="0">
                <a:latin typeface="Georgia" panose="02040502050405020303" pitchFamily="18" charset="0"/>
              </a:rPr>
              <a:t>звездоносы</a:t>
            </a:r>
            <a:r>
              <a:rPr lang="ru-RU" sz="2000" dirty="0" smtClean="0">
                <a:latin typeface="Georgia" panose="02040502050405020303" pitchFamily="18" charset="0"/>
              </a:rPr>
              <a:t> около 4 лет. К естественным врагам </a:t>
            </a:r>
            <a:r>
              <a:rPr lang="ru-RU" sz="2000" dirty="0" err="1" smtClean="0">
                <a:latin typeface="Georgia" panose="02040502050405020303" pitchFamily="18" charset="0"/>
              </a:rPr>
              <a:t>звездоносов</a:t>
            </a:r>
            <a:r>
              <a:rPr lang="ru-RU" sz="2000" dirty="0" smtClean="0">
                <a:latin typeface="Georgia" panose="02040502050405020303" pitchFamily="18" charset="0"/>
              </a:rPr>
              <a:t> относятся совы и иные хищные птицы, куницы и скунсы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r>
              <a:rPr lang="ru-RU" dirty="0"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1026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3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eb-zoopark.ru/wp-content/uploads/2018/07/2-2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6"/>
          <a:stretch/>
        </p:blipFill>
        <p:spPr bwMode="auto">
          <a:xfrm>
            <a:off x="1257256" y="913195"/>
            <a:ext cx="6760904" cy="49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0321" y="-187272"/>
            <a:ext cx="28216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осач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85705"/>
            <a:ext cx="4301063" cy="2802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1858" y="3466633"/>
            <a:ext cx="2315602" cy="32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2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693" y="637557"/>
            <a:ext cx="76859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Носач – это обезьяна семейства </a:t>
            </a:r>
            <a:r>
              <a:rPr lang="ru-RU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мартышковых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,  распространенная только в одном небольшом районе земного шара – острове </a:t>
            </a:r>
            <a:r>
              <a:rPr lang="ru-RU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Барнео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Носач свое название получил благодаря огромному носу, который является отличительным признаком самцов.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До сих пор ученым не удалось установить точное предназначение столь крупного носа. Шерсть у этих обезьян желтовато – коричневая на спине и белая на брюхе. Конечности и хвост окрашены в серый цвет, а лицо не покрыто шерстью вовсе и имеет достаточно яркий красноватый, а у  детенышей – голубоватый оттенок. Размер взрослого носача может достигать 75 см. средний вес самца 18 – 20 кг, самки весят вдвое меньше. Носачи – прекрасные пловцы, которые могут преодолевать под водой более 20 метров. На открытом мелководье тропических лесов носачи передвигаются на четырех конечностях, но в диких мангровых зарослях они ходят на двух ногах, практически вертикально.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Питаются носачи фруктами, съедобными листьями и цветками со сладким нектаром.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Согласно данным Международного союза охраны природы, данный вид считается под угрозой исчезновения.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5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1832" y="0"/>
            <a:ext cx="33586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</a:t>
            </a:r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ираф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https://img4.goodfon.ru/wallpaper/nbig/e/20/zhirafy-mama-malysh-afr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11" y="2446638"/>
            <a:ext cx="5489654" cy="40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unik.ru/wp-content/uploads/2019/05/ea2beee594952c7901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/>
          <a:stretch/>
        </p:blipFill>
        <p:spPr bwMode="auto">
          <a:xfrm flipH="1">
            <a:off x="383058" y="408846"/>
            <a:ext cx="4022792" cy="45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-fotki.yandex.ru/get/8/102699435.71c/0_8d54b_21a8c0e3_XXX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14619" r="2007"/>
          <a:stretch/>
        </p:blipFill>
        <p:spPr bwMode="auto">
          <a:xfrm>
            <a:off x="0" y="5261363"/>
            <a:ext cx="3496962" cy="14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7954" y="54095"/>
            <a:ext cx="1691341" cy="23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24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07770"/>
            <a:ext cx="82790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Жираф – млекопитающее из отряда парнокопытных. На сегодняшний день, это самое высокое наземное животное планеты. Самцы жирафа достигают высоты до 6 метров и весят до 900 – 1200 кг. Самки немного меньше и легче. Жирафы обитают в саваннах Африки.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Жирафы умеют быстро бегать и. в случае необходимости. Достигают галопом скорости 55 км/ч.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днако, как правило, они ходят не спеша, передвигая одновременно обе правые. Затем обе левые. Из-за своего большого веса и тонких ног жирафы могут ходить только по твердой поверхности. Избегая рек и болотистых пространств. Жирафы являются исключительно травоядными животными. Они питаются листвой древесных крон – на высоте, где у них нет конкурентов. Из деревьев они предпочитают акацию. Ежедневно жираф потребляет около 30 кг пищи и проводит за едой от 16 до 20 часов в сутки. Интересно, что по технике сбора жирафом корма можно издали определить его пол. Самцы в основном едят листья, расположенные очень высоко, и при этом сильно вытягивают шею и запрокидывают голову. Самки же питаются листьями, растущими на уровне их тела.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Жираф может обходиться без питья на протяжении недель, но может за один раз выпить до 38 литров воды. У жирафов одна из наименьших потребностей во сне – от 10 минут до 2 часов в сутки.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 И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нтересный факт – у жирафов абсолютно черный язык, длина которого может доходить до 45 см.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Считают, что жирафы являются безголосыми животными. На самом деле, они общаются между собой на частотах ниже 20 Гц, не различимых человеческим ухом. В дикой природе жирафы живут около 25 лет, в неволе около 35.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0070" y="-1361120"/>
            <a:ext cx="6858000" cy="95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5.goodfon.ru/original/2400x1529/7/bd/pale-throated-sloth-brdypus-tridactilus-priro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6403"/>
          <a:stretch/>
        </p:blipFill>
        <p:spPr bwMode="auto">
          <a:xfrm>
            <a:off x="257880" y="173338"/>
            <a:ext cx="4688886" cy="37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ya-planeta.ru/upload/images/xl/1c/f7/1cf7dbdf589c89c066b138b34b3647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3133220"/>
            <a:ext cx="5417493" cy="35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6766" y="173337"/>
            <a:ext cx="38811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Ленивцы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9"/>
          <a:stretch/>
        </p:blipFill>
        <p:spPr>
          <a:xfrm>
            <a:off x="-420129" y="3798016"/>
            <a:ext cx="4065374" cy="3184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7361" y="1182794"/>
            <a:ext cx="1243384" cy="17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536" y="345989"/>
            <a:ext cx="74016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Ленивцы получили свое имя за очень неторопливое поведение.  Они живут в Центральной и Южной Америке. Масса тела ленивцев от 4 до 9 кг, а длина тела около 60 см.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Среда обитания – тропические леса. Здесь ленивцы висят на ветвях деревьев высоко от земли, внизу их почти никогда не встретишь. Их единственные враги – крупные хищные птицы и большие хищные кошки. Единственный способ самозащиты этих безобидных животных – оставаться незамеченными.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земле же ленивцы абсолютно беспомощны. Попадая на землю, зверек ползет по – </a:t>
            </a:r>
            <a:r>
              <a:rPr lang="ru-RU" sz="2000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пластунски</a:t>
            </a:r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цепляясь когтями за что придется, и подтягивает туловище со скоростью 20 см в секунду. На земле он не может соперничать даже с черепахой. Зато неплохо чувствует себя в воде. Ему ничего не стоит находиться в воде 20, а некоторым рекордсменам и 40 минут. Спят животные около 16 часов в сутки, остальное время неторопливо едят листья и просто смотрят вокруг. Ленивцы никуда не мигрируют, не устраивают боев за самку, не ходят на водопой. Все что они делают – это висят и едят траву. Продолжительность жизни ленивцев на воле – 30 – 40 лет.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4720</TotalTime>
  <Words>1779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Г.Г.</dc:creator>
  <cp:lastModifiedBy>Соколова Г.Г.</cp:lastModifiedBy>
  <cp:revision>75</cp:revision>
  <dcterms:created xsi:type="dcterms:W3CDTF">2020-09-02T13:02:44Z</dcterms:created>
  <dcterms:modified xsi:type="dcterms:W3CDTF">2021-12-02T15:13:56Z</dcterms:modified>
</cp:coreProperties>
</file>