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4" r:id="rId2"/>
    <p:sldId id="266" r:id="rId3"/>
    <p:sldId id="258" r:id="rId4"/>
    <p:sldId id="267" r:id="rId5"/>
    <p:sldId id="260" r:id="rId6"/>
    <p:sldId id="268" r:id="rId7"/>
    <p:sldId id="269" r:id="rId8"/>
    <p:sldId id="282" r:id="rId9"/>
    <p:sldId id="273" r:id="rId10"/>
    <p:sldId id="283" r:id="rId11"/>
    <p:sldId id="274" r:id="rId12"/>
    <p:sldId id="284" r:id="rId13"/>
    <p:sldId id="265" r:id="rId14"/>
    <p:sldId id="256" r:id="rId15"/>
    <p:sldId id="286" r:id="rId16"/>
    <p:sldId id="276" r:id="rId17"/>
    <p:sldId id="272" r:id="rId18"/>
    <p:sldId id="275" r:id="rId19"/>
    <p:sldId id="277" r:id="rId20"/>
    <p:sldId id="278" r:id="rId21"/>
    <p:sldId id="279" r:id="rId22"/>
    <p:sldId id="280" r:id="rId23"/>
    <p:sldId id="281" r:id="rId24"/>
    <p:sldId id="28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0FFCC"/>
    <a:srgbClr val="00CC66"/>
    <a:srgbClr val="006600"/>
    <a:srgbClr val="008000"/>
    <a:srgbClr val="FF6600"/>
    <a:srgbClr val="0099FF"/>
    <a:srgbClr val="FF9900"/>
    <a:srgbClr val="FF99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58" autoAdjust="0"/>
  </p:normalViewPr>
  <p:slideViewPr>
    <p:cSldViewPr>
      <p:cViewPr varScale="1">
        <p:scale>
          <a:sx n="77" d="100"/>
          <a:sy n="77" d="100"/>
        </p:scale>
        <p:origin x="-16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5B2FD-7FCB-44AA-B204-43DA228D8E1D}" type="datetimeFigureOut">
              <a:rPr lang="ru-RU" smtClean="0"/>
              <a:t>28.03.2022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2D2F14-09F6-496C-8050-29F38C13639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1817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Переход к 1 раунду игры </a:t>
            </a:r>
            <a:r>
              <a:rPr lang="ru-RU" baseline="0" dirty="0" smtClean="0"/>
              <a:t>происходит автоматически по окончании звучания музыкальной заставки (через 16 секунд) или </a:t>
            </a:r>
            <a:r>
              <a:rPr lang="ru-RU" dirty="0" smtClean="0"/>
              <a:t>производится по желанию учителя щелчком мыши</a:t>
            </a:r>
            <a:r>
              <a:rPr lang="ru-RU" baseline="0" dirty="0" smtClean="0"/>
              <a:t> </a:t>
            </a:r>
            <a:r>
              <a:rPr lang="ru-RU" dirty="0" smtClean="0"/>
              <a:t>на поле слайда</a:t>
            </a:r>
            <a:r>
              <a:rPr lang="ru-RU" smtClean="0"/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2F14-09F6-496C-8050-29F38C13639B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0635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Музыкальное </a:t>
            </a:r>
            <a:r>
              <a:rPr lang="ru-RU" dirty="0" smtClean="0"/>
              <a:t>произведение</a:t>
            </a:r>
            <a:r>
              <a:rPr lang="ru-RU" baseline="0" dirty="0" smtClean="0"/>
              <a:t> </a:t>
            </a:r>
            <a:r>
              <a:rPr lang="ru-RU" dirty="0" smtClean="0"/>
              <a:t>воспроизводится </a:t>
            </a:r>
            <a:r>
              <a:rPr lang="ru-RU" dirty="0" smtClean="0"/>
              <a:t>автоматически. Если игрок дал неверный ответ, то учитель сообщает ему правильный ответ.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2F14-09F6-496C-8050-29F38C13639B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3377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Порядок действий описан под слайдом № </a:t>
            </a:r>
            <a:r>
              <a:rPr lang="ru-RU" dirty="0" smtClean="0"/>
              <a:t>7.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2F14-09F6-496C-8050-29F38C13639B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860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Музыкальное произведение воспроизводится автоматически. Если игрок дал неверный ответ, то учитель сообщает ему правильный ответ.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2F14-09F6-496C-8050-29F38C13639B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5356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Учитель объясняет участнику правила проведения </a:t>
            </a:r>
            <a:r>
              <a:rPr lang="ru-RU" dirty="0" err="1" smtClean="0"/>
              <a:t>суперигры</a:t>
            </a:r>
            <a:r>
              <a:rPr lang="ru-RU" dirty="0" smtClean="0"/>
              <a:t>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2F14-09F6-496C-8050-29F38C13639B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6432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Перед</a:t>
            </a:r>
            <a:r>
              <a:rPr lang="ru-RU" baseline="0" dirty="0" smtClean="0"/>
              <a:t> началом звучания первого произведения члены жюри (или учитель) фиксируют время старта </a:t>
            </a:r>
            <a:r>
              <a:rPr lang="ru-RU" baseline="0" dirty="0" err="1" smtClean="0"/>
              <a:t>суперигры</a:t>
            </a:r>
            <a:r>
              <a:rPr lang="ru-RU" baseline="0" dirty="0" smtClean="0"/>
              <a:t> на часах. После включения каждого звукового файла щелчком мыши на ноту необходимо </a:t>
            </a:r>
            <a:r>
              <a:rPr lang="ru-RU" b="1" baseline="0" dirty="0" smtClean="0"/>
              <a:t>обязательно</a:t>
            </a:r>
            <a:r>
              <a:rPr lang="ru-RU" baseline="0" dirty="0" smtClean="0"/>
              <a:t> нажимать на кнопку </a:t>
            </a:r>
            <a:r>
              <a:rPr lang="ru-RU" b="1" baseline="0" dirty="0" smtClean="0"/>
              <a:t>«</a:t>
            </a:r>
            <a:r>
              <a:rPr lang="en-US" b="1" baseline="0" dirty="0" smtClean="0"/>
              <a:t>STOP</a:t>
            </a:r>
            <a:r>
              <a:rPr lang="ru-RU" b="1" baseline="0" dirty="0" smtClean="0"/>
              <a:t>»</a:t>
            </a:r>
            <a:r>
              <a:rPr lang="ru-RU" b="0" baseline="0" dirty="0" smtClean="0"/>
              <a:t>,</a:t>
            </a:r>
            <a:r>
              <a:rPr lang="ru-RU" b="1" baseline="0" dirty="0" smtClean="0"/>
              <a:t> </a:t>
            </a:r>
            <a:r>
              <a:rPr lang="ru-RU" baseline="0" dirty="0" smtClean="0"/>
              <a:t>а затем переходить к следующему звуковому файлу. </a:t>
            </a:r>
            <a:r>
              <a:rPr lang="ru-RU" b="1" baseline="0" dirty="0" smtClean="0"/>
              <a:t>Чтобы вернуться к мелодии</a:t>
            </a:r>
            <a:r>
              <a:rPr lang="ru-RU" baseline="0" dirty="0" smtClean="0"/>
              <a:t>, которую игроку не удалось угадать, надо перейти на следующий слайд с помощью кнопки </a:t>
            </a:r>
            <a:r>
              <a:rPr lang="ru-RU" b="1" baseline="0" dirty="0" smtClean="0"/>
              <a:t>«Далее»</a:t>
            </a:r>
            <a:r>
              <a:rPr lang="ru-RU" b="0" baseline="0" dirty="0" smtClean="0"/>
              <a:t>. </a:t>
            </a:r>
            <a:r>
              <a:rPr lang="ru-RU" b="1" baseline="0" dirty="0" smtClean="0"/>
              <a:t>Чтобы закончить игру</a:t>
            </a:r>
            <a:r>
              <a:rPr lang="ru-RU" baseline="0" dirty="0" smtClean="0"/>
              <a:t>, </a:t>
            </a:r>
            <a:r>
              <a:rPr lang="ru-RU" baseline="0" smtClean="0"/>
              <a:t>необходимо </a:t>
            </a:r>
            <a:r>
              <a:rPr lang="ru-RU" baseline="0" smtClean="0"/>
              <a:t>щёлкнуть </a:t>
            </a:r>
            <a:r>
              <a:rPr lang="ru-RU" baseline="0" dirty="0" smtClean="0"/>
              <a:t>на кнопку </a:t>
            </a:r>
            <a:r>
              <a:rPr lang="ru-RU" b="1" baseline="0" dirty="0" smtClean="0"/>
              <a:t>«Домой»</a:t>
            </a:r>
            <a:r>
              <a:rPr lang="ru-RU" b="0" baseline="0" dirty="0" smtClean="0"/>
              <a:t>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2F14-09F6-496C-8050-29F38C13639B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4464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Этот</a:t>
            </a:r>
            <a:r>
              <a:rPr lang="ru-RU" baseline="0" dirty="0" smtClean="0"/>
              <a:t> слайд используется в случае необходимости вернуться к ноте с произведением, которое игрок не смог определить в первой попытки. После использования второй </a:t>
            </a:r>
            <a:r>
              <a:rPr lang="ru-RU" baseline="0" smtClean="0"/>
              <a:t>попытки игрока угадать </a:t>
            </a:r>
            <a:r>
              <a:rPr lang="ru-RU" baseline="0" dirty="0" smtClean="0"/>
              <a:t>мелодию учитель нажимает на кнопку со смайликом, соответствующим итогу игры. Затем учитель переходит на слайд, завершающий игру, с помощью кнопки </a:t>
            </a:r>
            <a:r>
              <a:rPr lang="ru-RU" b="1" baseline="0" dirty="0" smtClean="0"/>
              <a:t>«Далее»</a:t>
            </a:r>
            <a:r>
              <a:rPr lang="ru-RU" b="0" baseline="0" dirty="0" smtClean="0"/>
              <a:t>.</a:t>
            </a:r>
            <a:r>
              <a:rPr lang="ru-RU" b="1" baseline="0" dirty="0" smtClean="0"/>
              <a:t> 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2F14-09F6-496C-8050-29F38C13639B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4464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После звучания музыкальной</a:t>
            </a:r>
            <a:r>
              <a:rPr lang="ru-RU" baseline="0" dirty="0" smtClean="0"/>
              <a:t> заставки у</a:t>
            </a:r>
            <a:r>
              <a:rPr lang="ru-RU" dirty="0" smtClean="0"/>
              <a:t>читель нажимает на кнопку </a:t>
            </a:r>
            <a:r>
              <a:rPr lang="ru-RU" b="1" dirty="0" smtClean="0"/>
              <a:t>«Выход»</a:t>
            </a:r>
            <a:r>
              <a:rPr lang="ru-RU" b="0" dirty="0" smtClean="0"/>
              <a:t>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2F14-09F6-496C-8050-29F38C13639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635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Кнопка </a:t>
            </a:r>
            <a:r>
              <a:rPr lang="ru-RU" b="1" dirty="0" smtClean="0"/>
              <a:t>«Возврат» </a:t>
            </a:r>
            <a:r>
              <a:rPr lang="ru-RU" dirty="0" smtClean="0"/>
              <a:t>обеспечивает переход</a:t>
            </a:r>
            <a:r>
              <a:rPr lang="ru-RU" baseline="0" dirty="0" smtClean="0"/>
              <a:t> на слайд первого раунда.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2F14-09F6-496C-8050-29F38C13639B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3952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Кнопка </a:t>
            </a:r>
            <a:r>
              <a:rPr lang="ru-RU" b="1" dirty="0" smtClean="0"/>
              <a:t>«Возврат» </a:t>
            </a:r>
            <a:r>
              <a:rPr lang="ru-RU" dirty="0" smtClean="0"/>
              <a:t>обеспечивает переход</a:t>
            </a:r>
            <a:r>
              <a:rPr lang="ru-RU" baseline="0" dirty="0" smtClean="0"/>
              <a:t> на слайд первого раунда.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2F14-09F6-496C-8050-29F38C13639B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3431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Кнопка </a:t>
            </a:r>
            <a:r>
              <a:rPr lang="ru-RU" b="1" dirty="0" smtClean="0"/>
              <a:t>«Возврат» </a:t>
            </a:r>
            <a:r>
              <a:rPr lang="ru-RU" dirty="0" smtClean="0"/>
              <a:t>обеспечивает переход</a:t>
            </a:r>
            <a:r>
              <a:rPr lang="ru-RU" baseline="0" dirty="0" smtClean="0"/>
              <a:t> на слайд первого раунда.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2F14-09F6-496C-8050-29F38C13639B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9605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Учитель объясняет участникам правила игры в 1 раунде. </a:t>
            </a:r>
          </a:p>
          <a:p>
            <a:r>
              <a:rPr lang="ru-RU" dirty="0" smtClean="0"/>
              <a:t>Кнопка </a:t>
            </a:r>
            <a:r>
              <a:rPr lang="ru-RU" b="1" dirty="0" smtClean="0"/>
              <a:t>«Выход» </a:t>
            </a:r>
            <a:r>
              <a:rPr lang="ru-RU" dirty="0" smtClean="0"/>
              <a:t>позволяет закончить игру.</a:t>
            </a:r>
            <a:r>
              <a:rPr lang="ru-RU" baseline="0" dirty="0" smtClean="0"/>
              <a:t> Кнопка </a:t>
            </a:r>
            <a:r>
              <a:rPr lang="ru-RU" b="1" baseline="0" dirty="0" smtClean="0"/>
              <a:t>«Далее» </a:t>
            </a:r>
            <a:r>
              <a:rPr lang="ru-RU" baseline="0" dirty="0" smtClean="0"/>
              <a:t>даёт возможность перейти к следующему слайду.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2F14-09F6-496C-8050-29F38C13639B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6011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Кнопка </a:t>
            </a:r>
            <a:r>
              <a:rPr lang="ru-RU" b="1" dirty="0" smtClean="0"/>
              <a:t>«Возврат» </a:t>
            </a:r>
            <a:r>
              <a:rPr lang="ru-RU" dirty="0" smtClean="0"/>
              <a:t>обеспечивает переход</a:t>
            </a:r>
            <a:r>
              <a:rPr lang="ru-RU" baseline="0" dirty="0" smtClean="0"/>
              <a:t> на слайд первого раунда.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2F14-09F6-496C-8050-29F38C13639B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50870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Кнопка </a:t>
            </a:r>
            <a:r>
              <a:rPr lang="ru-RU" b="1" dirty="0" smtClean="0"/>
              <a:t>«Возврат» </a:t>
            </a:r>
            <a:r>
              <a:rPr lang="ru-RU" dirty="0" smtClean="0"/>
              <a:t>обеспечивает переход</a:t>
            </a:r>
            <a:r>
              <a:rPr lang="ru-RU" baseline="0" dirty="0" smtClean="0"/>
              <a:t> на слайд второго раунда.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2F14-09F6-496C-8050-29F38C13639B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65459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Кнопка </a:t>
            </a:r>
            <a:r>
              <a:rPr lang="ru-RU" b="1" dirty="0" smtClean="0"/>
              <a:t>«Возврат» </a:t>
            </a:r>
            <a:r>
              <a:rPr lang="ru-RU" dirty="0" smtClean="0"/>
              <a:t>обеспечивает переход</a:t>
            </a:r>
            <a:r>
              <a:rPr lang="ru-RU" baseline="0" dirty="0" smtClean="0"/>
              <a:t> на слайд второго раунда.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2F14-09F6-496C-8050-29F38C13639B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30162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Кнопка </a:t>
            </a:r>
            <a:r>
              <a:rPr lang="ru-RU" b="1" dirty="0" smtClean="0"/>
              <a:t>«Возврат» </a:t>
            </a:r>
            <a:r>
              <a:rPr lang="ru-RU" dirty="0" smtClean="0"/>
              <a:t>обеспечивает переход</a:t>
            </a:r>
            <a:r>
              <a:rPr lang="ru-RU" baseline="0" dirty="0" smtClean="0"/>
              <a:t> на слайд второго раунда.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2F14-09F6-496C-8050-29F38C13639B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41826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Кнопка </a:t>
            </a:r>
            <a:r>
              <a:rPr lang="ru-RU" b="1" dirty="0" smtClean="0"/>
              <a:t>«Возврат» </a:t>
            </a:r>
            <a:r>
              <a:rPr lang="ru-RU" dirty="0" smtClean="0"/>
              <a:t>обеспечивает переход</a:t>
            </a:r>
            <a:r>
              <a:rPr lang="ru-RU" baseline="0" dirty="0" smtClean="0"/>
              <a:t> на слайд второго раунда.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2F14-09F6-496C-8050-29F38C13639B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1363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На кнопки с номинациями установлены гиперссылки на слайды с поясняющими иллюстрациями. </a:t>
            </a:r>
            <a:r>
              <a:rPr lang="ru-RU" dirty="0" smtClean="0"/>
              <a:t>Произведения начинают звучать при нажатии на ноты в любом порядке. Каждый музыкальный фрагмент звучит не более 20-30 секунд. В случае досрочного ответа </a:t>
            </a:r>
            <a:r>
              <a:rPr lang="ru-RU" baseline="0" dirty="0" smtClean="0"/>
              <a:t>необходимо </a:t>
            </a:r>
            <a:r>
              <a:rPr lang="ru-RU" dirty="0" smtClean="0"/>
              <a:t>остановить</a:t>
            </a:r>
            <a:r>
              <a:rPr lang="ru-RU" baseline="0" dirty="0" smtClean="0"/>
              <a:t> звучание нажатием на кнопку </a:t>
            </a:r>
            <a:r>
              <a:rPr lang="ru-RU" b="1" baseline="0" dirty="0" smtClean="0"/>
              <a:t>«</a:t>
            </a:r>
            <a:r>
              <a:rPr lang="en-US" b="1" baseline="0" dirty="0" smtClean="0"/>
              <a:t>STOP</a:t>
            </a:r>
            <a:r>
              <a:rPr lang="ru-RU" b="1" baseline="0" dirty="0" smtClean="0"/>
              <a:t>»</a:t>
            </a:r>
            <a:r>
              <a:rPr lang="ru-RU" b="0" baseline="0" dirty="0" smtClean="0"/>
              <a:t>.</a:t>
            </a:r>
            <a:r>
              <a:rPr lang="ru-RU" b="1" baseline="0" dirty="0" smtClean="0"/>
              <a:t> </a:t>
            </a:r>
            <a:r>
              <a:rPr lang="ru-RU" baseline="0" dirty="0" smtClean="0"/>
              <a:t>При желании учитель может включить звуковые сигналы верного или неверного ответов </a:t>
            </a:r>
            <a:r>
              <a:rPr lang="ru-RU" baseline="0" dirty="0" smtClean="0"/>
              <a:t>щелчком </a:t>
            </a:r>
            <a:r>
              <a:rPr lang="ru-RU" baseline="0" dirty="0" smtClean="0"/>
              <a:t>мыши на смайлики.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2F14-09F6-496C-8050-29F38C13639B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0414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Учитель объясняет участникам правила игры во</a:t>
            </a:r>
            <a:r>
              <a:rPr lang="ru-RU" baseline="0" dirty="0" smtClean="0"/>
              <a:t> 2</a:t>
            </a:r>
            <a:r>
              <a:rPr lang="ru-RU" dirty="0" smtClean="0"/>
              <a:t> раунде.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2F14-09F6-496C-8050-29F38C13639B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4204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Порядок действий описан под слайдом №</a:t>
            </a:r>
            <a:r>
              <a:rPr lang="ru-RU" baseline="0" dirty="0" smtClean="0"/>
              <a:t> 3.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2F14-09F6-496C-8050-29F38C13639B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8781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Учитель объясняет участникам правила игры в 3 раунде.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2F14-09F6-496C-8050-29F38C13639B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582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Учитель щелчком мыши на одну из нот по выбору игрока («Я угадаю мелодию с … нот») запускает</a:t>
            </a:r>
            <a:r>
              <a:rPr lang="ru-RU" baseline="0" dirty="0" smtClean="0"/>
              <a:t> соответствующий количеству нот </a:t>
            </a:r>
            <a:r>
              <a:rPr lang="ru-RU" dirty="0" smtClean="0"/>
              <a:t>музыкальный файл. Иллюстрации к правильному ответу находятся на следующем слайде.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2F14-09F6-496C-8050-29F38C13639B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4266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Музыкальное произведение воспроизводится автоматически. Если игрок дал неверный ответ, то учитель сообщает ему правильный ответ.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2F14-09F6-496C-8050-29F38C13639B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4574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Порядок действий описан под слайдом № 7.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2F14-09F6-496C-8050-29F38C13639B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8975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Овал 6">
            <a:hlinkClick r:id="" action="ppaction://noaction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solidFill>
            <a:srgbClr val="FF7C8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Крест 7"/>
          <p:cNvSpPr/>
          <p:nvPr userDrawn="1"/>
        </p:nvSpPr>
        <p:spPr>
          <a:xfrm rot="2700000">
            <a:off x="8621248" y="250769"/>
            <a:ext cx="270000" cy="270000"/>
          </a:xfrm>
          <a:prstGeom prst="plus">
            <a:avLst>
              <a:gd name="adj" fmla="val 43494"/>
            </a:avLst>
          </a:prstGeom>
          <a:solidFill>
            <a:srgbClr val="FFFFFF"/>
          </a:solidFill>
          <a:ln w="6350" cap="flat" cmpd="sng" algn="ctr">
            <a:solidFill>
              <a:srgbClr val="5F5F5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Овал 8">
            <a:hlinkClick r:id="" action="ppaction://hlinkshowjump?jump=endshow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вал 4">
            <a:hlinkClick r:id="" action="ppaction://noaction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solidFill>
            <a:srgbClr val="FF7C8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Крест 5"/>
          <p:cNvSpPr/>
          <p:nvPr userDrawn="1"/>
        </p:nvSpPr>
        <p:spPr>
          <a:xfrm rot="2700000">
            <a:off x="8621248" y="250769"/>
            <a:ext cx="270000" cy="270000"/>
          </a:xfrm>
          <a:prstGeom prst="plus">
            <a:avLst>
              <a:gd name="adj" fmla="val 43494"/>
            </a:avLst>
          </a:prstGeom>
          <a:solidFill>
            <a:srgbClr val="FFFFFF"/>
          </a:solidFill>
          <a:ln w="6350" cap="flat" cmpd="sng" algn="ctr">
            <a:solidFill>
              <a:srgbClr val="5F5F5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вал 6">
            <a:hlinkClick r:id="" action="ppaction://hlinkshowjump?jump=endshow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 userDrawn="1"/>
        </p:nvSpPr>
        <p:spPr>
          <a:xfrm>
            <a:off x="8370392" y="6033871"/>
            <a:ext cx="540000" cy="540000"/>
          </a:xfrm>
          <a:prstGeom prst="actionButtonForwardNext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FFCC"/>
            </a:gs>
            <a:gs pos="25000">
              <a:srgbClr val="00CC99"/>
            </a:gs>
            <a:gs pos="50000">
              <a:srgbClr val="00CC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30.jpe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2.mp3"/><Relationship Id="rId13" Type="http://schemas.microsoft.com/office/2007/relationships/media" Target="../media/media4.wma"/><Relationship Id="rId18" Type="http://schemas.openxmlformats.org/officeDocument/2006/relationships/image" Target="../media/image32.png"/><Relationship Id="rId26" Type="http://schemas.microsoft.com/office/2007/relationships/hdphoto" Target="../media/hdphoto12.wdp"/><Relationship Id="rId3" Type="http://schemas.microsoft.com/office/2007/relationships/media" Target="../media/media50.mp3"/><Relationship Id="rId21" Type="http://schemas.openxmlformats.org/officeDocument/2006/relationships/image" Target="../media/image14.png"/><Relationship Id="rId7" Type="http://schemas.microsoft.com/office/2007/relationships/media" Target="../media/media52.mp3"/><Relationship Id="rId12" Type="http://schemas.openxmlformats.org/officeDocument/2006/relationships/audio" Target="../media/media5.wma"/><Relationship Id="rId17" Type="http://schemas.openxmlformats.org/officeDocument/2006/relationships/image" Target="../media/image20.png"/><Relationship Id="rId25" Type="http://schemas.openxmlformats.org/officeDocument/2006/relationships/image" Target="../media/image15.png"/><Relationship Id="rId2" Type="http://schemas.openxmlformats.org/officeDocument/2006/relationships/audio" Target="../media/media49.mp3"/><Relationship Id="rId16" Type="http://schemas.openxmlformats.org/officeDocument/2006/relationships/notesSlide" Target="../notesSlides/notesSlide11.xml"/><Relationship Id="rId20" Type="http://schemas.openxmlformats.org/officeDocument/2006/relationships/image" Target="../media/image28.png"/><Relationship Id="rId1" Type="http://schemas.microsoft.com/office/2007/relationships/media" Target="../media/media49.mp3"/><Relationship Id="rId6" Type="http://schemas.openxmlformats.org/officeDocument/2006/relationships/audio" Target="../media/media51.mp3"/><Relationship Id="rId11" Type="http://schemas.microsoft.com/office/2007/relationships/media" Target="../media/media5.wma"/><Relationship Id="rId24" Type="http://schemas.microsoft.com/office/2007/relationships/hdphoto" Target="../media/hdphoto13.wdp"/><Relationship Id="rId5" Type="http://schemas.microsoft.com/office/2007/relationships/media" Target="../media/media51.mp3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16.png"/><Relationship Id="rId10" Type="http://schemas.openxmlformats.org/officeDocument/2006/relationships/audio" Target="../media/media53.mp3"/><Relationship Id="rId19" Type="http://schemas.openxmlformats.org/officeDocument/2006/relationships/image" Target="../media/image23.png"/><Relationship Id="rId4" Type="http://schemas.openxmlformats.org/officeDocument/2006/relationships/audio" Target="../media/media50.mp3"/><Relationship Id="rId9" Type="http://schemas.microsoft.com/office/2007/relationships/media" Target="../media/media53.mp3"/><Relationship Id="rId14" Type="http://schemas.openxmlformats.org/officeDocument/2006/relationships/audio" Target="../media/media4.wma"/><Relationship Id="rId2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microsoft.com/office/2007/relationships/hdphoto" Target="../media/hdphoto10.wdp"/><Relationship Id="rId4" Type="http://schemas.microsoft.com/office/2007/relationships/hdphoto" Target="../media/hdphoto6.wdp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6.wma"/><Relationship Id="rId13" Type="http://schemas.microsoft.com/office/2007/relationships/media" Target="../media/media59.wma"/><Relationship Id="rId18" Type="http://schemas.openxmlformats.org/officeDocument/2006/relationships/audio" Target="../media/media61.wma"/><Relationship Id="rId26" Type="http://schemas.openxmlformats.org/officeDocument/2006/relationships/image" Target="../media/image16.png"/><Relationship Id="rId3" Type="http://schemas.microsoft.com/office/2007/relationships/media" Target="../media/media4.wma"/><Relationship Id="rId21" Type="http://schemas.openxmlformats.org/officeDocument/2006/relationships/slide" Target="slide14.xml"/><Relationship Id="rId7" Type="http://schemas.microsoft.com/office/2007/relationships/media" Target="../media/media56.wma"/><Relationship Id="rId12" Type="http://schemas.openxmlformats.org/officeDocument/2006/relationships/audio" Target="../media/media58.wma"/><Relationship Id="rId17" Type="http://schemas.microsoft.com/office/2007/relationships/media" Target="../media/media61.wma"/><Relationship Id="rId25" Type="http://schemas.openxmlformats.org/officeDocument/2006/relationships/image" Target="../media/image12.png"/><Relationship Id="rId33" Type="http://schemas.openxmlformats.org/officeDocument/2006/relationships/slide" Target="slide16.xml"/><Relationship Id="rId2" Type="http://schemas.openxmlformats.org/officeDocument/2006/relationships/audio" Target="../media/media5.wma"/><Relationship Id="rId16" Type="http://schemas.openxmlformats.org/officeDocument/2006/relationships/audio" Target="../media/media60.wma"/><Relationship Id="rId20" Type="http://schemas.openxmlformats.org/officeDocument/2006/relationships/notesSlide" Target="../notesSlides/notesSlide14.xml"/><Relationship Id="rId29" Type="http://schemas.microsoft.com/office/2007/relationships/hdphoto" Target="../media/hdphoto12.wdp"/><Relationship Id="rId1" Type="http://schemas.microsoft.com/office/2007/relationships/media" Target="../media/media5.wma"/><Relationship Id="rId6" Type="http://schemas.openxmlformats.org/officeDocument/2006/relationships/audio" Target="../media/media55.wma"/><Relationship Id="rId11" Type="http://schemas.microsoft.com/office/2007/relationships/media" Target="../media/media58.wma"/><Relationship Id="rId24" Type="http://schemas.openxmlformats.org/officeDocument/2006/relationships/image" Target="../media/image14.png"/><Relationship Id="rId32" Type="http://schemas.openxmlformats.org/officeDocument/2006/relationships/slide" Target="slide15.xml"/><Relationship Id="rId5" Type="http://schemas.microsoft.com/office/2007/relationships/media" Target="../media/media55.wma"/><Relationship Id="rId15" Type="http://schemas.microsoft.com/office/2007/relationships/media" Target="../media/media60.wma"/><Relationship Id="rId23" Type="http://schemas.microsoft.com/office/2007/relationships/hdphoto" Target="../media/hdphoto11.wdp"/><Relationship Id="rId28" Type="http://schemas.openxmlformats.org/officeDocument/2006/relationships/image" Target="../media/image15.png"/><Relationship Id="rId10" Type="http://schemas.openxmlformats.org/officeDocument/2006/relationships/audio" Target="../media/media57.wma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36.gif"/><Relationship Id="rId4" Type="http://schemas.openxmlformats.org/officeDocument/2006/relationships/audio" Target="../media/media4.wma"/><Relationship Id="rId9" Type="http://schemas.microsoft.com/office/2007/relationships/media" Target="../media/media57.wma"/><Relationship Id="rId14" Type="http://schemas.openxmlformats.org/officeDocument/2006/relationships/audio" Target="../media/media59.wma"/><Relationship Id="rId22" Type="http://schemas.openxmlformats.org/officeDocument/2006/relationships/image" Target="../media/image13.png"/><Relationship Id="rId27" Type="http://schemas.microsoft.com/office/2007/relationships/hdphoto" Target="../media/hdphoto13.wdp"/><Relationship Id="rId30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6.wma"/><Relationship Id="rId13" Type="http://schemas.microsoft.com/office/2007/relationships/media" Target="../media/media59.wma"/><Relationship Id="rId18" Type="http://schemas.openxmlformats.org/officeDocument/2006/relationships/audio" Target="../media/media61.wma"/><Relationship Id="rId26" Type="http://schemas.openxmlformats.org/officeDocument/2006/relationships/image" Target="../media/image16.png"/><Relationship Id="rId3" Type="http://schemas.microsoft.com/office/2007/relationships/media" Target="../media/media4.wma"/><Relationship Id="rId21" Type="http://schemas.openxmlformats.org/officeDocument/2006/relationships/slide" Target="slide14.xml"/><Relationship Id="rId7" Type="http://schemas.microsoft.com/office/2007/relationships/media" Target="../media/media56.wma"/><Relationship Id="rId12" Type="http://schemas.openxmlformats.org/officeDocument/2006/relationships/audio" Target="../media/media58.wma"/><Relationship Id="rId17" Type="http://schemas.microsoft.com/office/2007/relationships/media" Target="../media/media61.wma"/><Relationship Id="rId25" Type="http://schemas.openxmlformats.org/officeDocument/2006/relationships/image" Target="../media/image12.png"/><Relationship Id="rId2" Type="http://schemas.openxmlformats.org/officeDocument/2006/relationships/audio" Target="../media/media5.wma"/><Relationship Id="rId16" Type="http://schemas.openxmlformats.org/officeDocument/2006/relationships/audio" Target="../media/media60.wma"/><Relationship Id="rId20" Type="http://schemas.openxmlformats.org/officeDocument/2006/relationships/notesSlide" Target="../notesSlides/notesSlide15.xml"/><Relationship Id="rId29" Type="http://schemas.microsoft.com/office/2007/relationships/hdphoto" Target="../media/hdphoto12.wdp"/><Relationship Id="rId1" Type="http://schemas.microsoft.com/office/2007/relationships/media" Target="../media/media5.wma"/><Relationship Id="rId6" Type="http://schemas.openxmlformats.org/officeDocument/2006/relationships/audio" Target="../media/media55.wma"/><Relationship Id="rId11" Type="http://schemas.microsoft.com/office/2007/relationships/media" Target="../media/media58.wma"/><Relationship Id="rId24" Type="http://schemas.openxmlformats.org/officeDocument/2006/relationships/image" Target="../media/image14.png"/><Relationship Id="rId5" Type="http://schemas.microsoft.com/office/2007/relationships/media" Target="../media/media55.wma"/><Relationship Id="rId15" Type="http://schemas.microsoft.com/office/2007/relationships/media" Target="../media/media60.wma"/><Relationship Id="rId23" Type="http://schemas.microsoft.com/office/2007/relationships/hdphoto" Target="../media/hdphoto11.wdp"/><Relationship Id="rId28" Type="http://schemas.openxmlformats.org/officeDocument/2006/relationships/image" Target="../media/image15.png"/><Relationship Id="rId10" Type="http://schemas.openxmlformats.org/officeDocument/2006/relationships/audio" Target="../media/media57.wma"/><Relationship Id="rId19" Type="http://schemas.openxmlformats.org/officeDocument/2006/relationships/slideLayout" Target="../slideLayouts/slideLayout7.xml"/><Relationship Id="rId31" Type="http://schemas.openxmlformats.org/officeDocument/2006/relationships/image" Target="../media/image36.gif"/><Relationship Id="rId4" Type="http://schemas.openxmlformats.org/officeDocument/2006/relationships/audio" Target="../media/media4.wma"/><Relationship Id="rId9" Type="http://schemas.microsoft.com/office/2007/relationships/media" Target="../media/media57.wma"/><Relationship Id="rId14" Type="http://schemas.openxmlformats.org/officeDocument/2006/relationships/audio" Target="../media/media59.wma"/><Relationship Id="rId22" Type="http://schemas.openxmlformats.org/officeDocument/2006/relationships/image" Target="../media/image13.png"/><Relationship Id="rId27" Type="http://schemas.microsoft.com/office/2007/relationships/hdphoto" Target="../media/hdphoto13.wdp"/><Relationship Id="rId30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.png"/><Relationship Id="rId1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9.wdp"/><Relationship Id="rId3" Type="http://schemas.openxmlformats.org/officeDocument/2006/relationships/slide" Target="slide3.xml"/><Relationship Id="rId7" Type="http://schemas.microsoft.com/office/2007/relationships/hdphoto" Target="../media/hdphoto16.wdp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5" Type="http://schemas.microsoft.com/office/2007/relationships/hdphoto" Target="../media/hdphoto20.wdp"/><Relationship Id="rId10" Type="http://schemas.openxmlformats.org/officeDocument/2006/relationships/image" Target="../media/image40.png"/><Relationship Id="rId4" Type="http://schemas.openxmlformats.org/officeDocument/2006/relationships/image" Target="../media/image37.jpeg"/><Relationship Id="rId9" Type="http://schemas.microsoft.com/office/2007/relationships/hdphoto" Target="../media/hdphoto17.wdp"/><Relationship Id="rId1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" Target="slide3.xml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microsoft.com/office/2007/relationships/hdphoto" Target="../media/hdphoto21.wdp"/><Relationship Id="rId4" Type="http://schemas.openxmlformats.org/officeDocument/2006/relationships/image" Target="../media/image43.jpeg"/><Relationship Id="rId9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" Target="slide3.xml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2.wdp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10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" Target="slide3.xml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3.wdp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slide" Target="slide5.xml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4.wdp"/><Relationship Id="rId5" Type="http://schemas.openxmlformats.org/officeDocument/2006/relationships/image" Target="../media/image57.jpeg"/><Relationship Id="rId10" Type="http://schemas.microsoft.com/office/2007/relationships/hdphoto" Target="../media/hdphoto26.wdp"/><Relationship Id="rId4" Type="http://schemas.openxmlformats.org/officeDocument/2006/relationships/image" Target="../media/image56.jpeg"/><Relationship Id="rId9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slide" Target="slide5.xml"/><Relationship Id="rId7" Type="http://schemas.microsoft.com/office/2007/relationships/hdphoto" Target="../media/hdphoto28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11" Type="http://schemas.microsoft.com/office/2007/relationships/hdphoto" Target="../media/hdphoto30.wdp"/><Relationship Id="rId5" Type="http://schemas.microsoft.com/office/2007/relationships/hdphoto" Target="../media/hdphoto27.wdp"/><Relationship Id="rId10" Type="http://schemas.openxmlformats.org/officeDocument/2006/relationships/image" Target="../media/image63.jpeg"/><Relationship Id="rId4" Type="http://schemas.openxmlformats.org/officeDocument/2006/relationships/image" Target="../media/image60.jpeg"/><Relationship Id="rId9" Type="http://schemas.microsoft.com/office/2007/relationships/hdphoto" Target="../media/hdphoto29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slide" Target="slide5.xml"/><Relationship Id="rId7" Type="http://schemas.microsoft.com/office/2007/relationships/hdphoto" Target="../media/hdphoto32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microsoft.com/office/2007/relationships/hdphoto" Target="../media/hdphoto31.wdp"/><Relationship Id="rId4" Type="http://schemas.openxmlformats.org/officeDocument/2006/relationships/image" Target="../media/image64.jpeg"/><Relationship Id="rId9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media" Target="../media/media8.wma"/><Relationship Id="rId18" Type="http://schemas.openxmlformats.org/officeDocument/2006/relationships/audio" Target="../media/media10.wma"/><Relationship Id="rId26" Type="http://schemas.openxmlformats.org/officeDocument/2006/relationships/audio" Target="../media/media14.wma"/><Relationship Id="rId39" Type="http://schemas.openxmlformats.org/officeDocument/2006/relationships/slideLayout" Target="../slideLayouts/slideLayout7.xml"/><Relationship Id="rId21" Type="http://schemas.microsoft.com/office/2007/relationships/media" Target="../media/media12.wma"/><Relationship Id="rId34" Type="http://schemas.openxmlformats.org/officeDocument/2006/relationships/audio" Target="../media/media18.wma"/><Relationship Id="rId42" Type="http://schemas.openxmlformats.org/officeDocument/2006/relationships/slide" Target="slide3.xml"/><Relationship Id="rId47" Type="http://schemas.openxmlformats.org/officeDocument/2006/relationships/slide" Target="slide18.xml"/><Relationship Id="rId50" Type="http://schemas.openxmlformats.org/officeDocument/2006/relationships/image" Target="../media/image15.png"/><Relationship Id="rId55" Type="http://schemas.openxmlformats.org/officeDocument/2006/relationships/image" Target="../media/image18.png"/><Relationship Id="rId7" Type="http://schemas.microsoft.com/office/2007/relationships/media" Target="../media/media5.wma"/><Relationship Id="rId12" Type="http://schemas.openxmlformats.org/officeDocument/2006/relationships/audio" Target="../media/media7.wma"/><Relationship Id="rId17" Type="http://schemas.microsoft.com/office/2007/relationships/media" Target="../media/media10.wma"/><Relationship Id="rId25" Type="http://schemas.microsoft.com/office/2007/relationships/media" Target="../media/media14.wma"/><Relationship Id="rId33" Type="http://schemas.microsoft.com/office/2007/relationships/media" Target="../media/media18.wma"/><Relationship Id="rId38" Type="http://schemas.openxmlformats.org/officeDocument/2006/relationships/audio" Target="../media/media20.wma"/><Relationship Id="rId46" Type="http://schemas.openxmlformats.org/officeDocument/2006/relationships/slide" Target="slide17.xml"/><Relationship Id="rId2" Type="http://schemas.openxmlformats.org/officeDocument/2006/relationships/audio" Target="../media/media2.mp3"/><Relationship Id="rId16" Type="http://schemas.openxmlformats.org/officeDocument/2006/relationships/audio" Target="../media/media9.wma"/><Relationship Id="rId20" Type="http://schemas.openxmlformats.org/officeDocument/2006/relationships/audio" Target="../media/media11.wma"/><Relationship Id="rId29" Type="http://schemas.microsoft.com/office/2007/relationships/media" Target="../media/media16.wma"/><Relationship Id="rId41" Type="http://schemas.openxmlformats.org/officeDocument/2006/relationships/image" Target="../media/image12.png"/><Relationship Id="rId54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openxmlformats.org/officeDocument/2006/relationships/audio" Target="../media/media4.wma"/><Relationship Id="rId11" Type="http://schemas.microsoft.com/office/2007/relationships/media" Target="../media/media7.wma"/><Relationship Id="rId24" Type="http://schemas.openxmlformats.org/officeDocument/2006/relationships/audio" Target="../media/media13.wma"/><Relationship Id="rId32" Type="http://schemas.openxmlformats.org/officeDocument/2006/relationships/audio" Target="../media/media17.wma"/><Relationship Id="rId37" Type="http://schemas.microsoft.com/office/2007/relationships/media" Target="../media/media20.wma"/><Relationship Id="rId40" Type="http://schemas.openxmlformats.org/officeDocument/2006/relationships/notesSlide" Target="../notesSlides/notesSlide3.xml"/><Relationship Id="rId45" Type="http://schemas.openxmlformats.org/officeDocument/2006/relationships/image" Target="../media/image14.png"/><Relationship Id="rId53" Type="http://schemas.microsoft.com/office/2007/relationships/hdphoto" Target="../media/hdphoto13.wdp"/><Relationship Id="rId5" Type="http://schemas.microsoft.com/office/2007/relationships/media" Target="../media/media4.wma"/><Relationship Id="rId15" Type="http://schemas.microsoft.com/office/2007/relationships/media" Target="../media/media9.wma"/><Relationship Id="rId23" Type="http://schemas.microsoft.com/office/2007/relationships/media" Target="../media/media13.wma"/><Relationship Id="rId28" Type="http://schemas.openxmlformats.org/officeDocument/2006/relationships/audio" Target="../media/media15.wma"/><Relationship Id="rId36" Type="http://schemas.openxmlformats.org/officeDocument/2006/relationships/audio" Target="../media/media19.wma"/><Relationship Id="rId49" Type="http://schemas.openxmlformats.org/officeDocument/2006/relationships/slide" Target="slide20.xml"/><Relationship Id="rId10" Type="http://schemas.openxmlformats.org/officeDocument/2006/relationships/audio" Target="../media/media6.wma"/><Relationship Id="rId19" Type="http://schemas.microsoft.com/office/2007/relationships/media" Target="../media/media11.wma"/><Relationship Id="rId31" Type="http://schemas.microsoft.com/office/2007/relationships/media" Target="../media/media17.wma"/><Relationship Id="rId44" Type="http://schemas.microsoft.com/office/2007/relationships/hdphoto" Target="../media/hdphoto11.wdp"/><Relationship Id="rId52" Type="http://schemas.openxmlformats.org/officeDocument/2006/relationships/image" Target="../media/image16.png"/><Relationship Id="rId4" Type="http://schemas.openxmlformats.org/officeDocument/2006/relationships/audio" Target="../media/media3.wma"/><Relationship Id="rId9" Type="http://schemas.microsoft.com/office/2007/relationships/media" Target="../media/media6.wma"/><Relationship Id="rId14" Type="http://schemas.openxmlformats.org/officeDocument/2006/relationships/audio" Target="../media/media8.wma"/><Relationship Id="rId22" Type="http://schemas.openxmlformats.org/officeDocument/2006/relationships/audio" Target="../media/media12.wma"/><Relationship Id="rId27" Type="http://schemas.microsoft.com/office/2007/relationships/media" Target="../media/media15.wma"/><Relationship Id="rId30" Type="http://schemas.openxmlformats.org/officeDocument/2006/relationships/audio" Target="../media/media16.wma"/><Relationship Id="rId35" Type="http://schemas.microsoft.com/office/2007/relationships/media" Target="../media/media19.wma"/><Relationship Id="rId43" Type="http://schemas.openxmlformats.org/officeDocument/2006/relationships/image" Target="../media/image13.png"/><Relationship Id="rId48" Type="http://schemas.openxmlformats.org/officeDocument/2006/relationships/slide" Target="slide19.xml"/><Relationship Id="rId56" Type="http://schemas.openxmlformats.org/officeDocument/2006/relationships/image" Target="../media/image19.png"/><Relationship Id="rId8" Type="http://schemas.openxmlformats.org/officeDocument/2006/relationships/audio" Target="../media/media5.wma"/><Relationship Id="rId51" Type="http://schemas.microsoft.com/office/2007/relationships/hdphoto" Target="../media/hdphoto12.wdp"/><Relationship Id="rId3" Type="http://schemas.microsoft.com/office/2007/relationships/media" Target="../media/media3.wma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microsoft.com/office/2007/relationships/hdphoto" Target="../media/hdphoto10.wdp"/><Relationship Id="rId4" Type="http://schemas.microsoft.com/office/2007/relationships/hdphoto" Target="../media/hdphoto6.wdp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media" Target="../media/media25.wma"/><Relationship Id="rId18" Type="http://schemas.openxmlformats.org/officeDocument/2006/relationships/audio" Target="../media/media27.wma"/><Relationship Id="rId26" Type="http://schemas.openxmlformats.org/officeDocument/2006/relationships/audio" Target="../media/media31.wma"/><Relationship Id="rId39" Type="http://schemas.openxmlformats.org/officeDocument/2006/relationships/image" Target="../media/image12.png"/><Relationship Id="rId3" Type="http://schemas.microsoft.com/office/2007/relationships/media" Target="../media/media4.wma"/><Relationship Id="rId21" Type="http://schemas.microsoft.com/office/2007/relationships/media" Target="../media/media29.wma"/><Relationship Id="rId34" Type="http://schemas.openxmlformats.org/officeDocument/2006/relationships/audio" Target="../media/media35.wma"/><Relationship Id="rId42" Type="http://schemas.openxmlformats.org/officeDocument/2006/relationships/slide" Target="slide24.xml"/><Relationship Id="rId47" Type="http://schemas.openxmlformats.org/officeDocument/2006/relationships/image" Target="../media/image15.png"/><Relationship Id="rId50" Type="http://schemas.microsoft.com/office/2007/relationships/hdphoto" Target="../media/hdphoto13.wdp"/><Relationship Id="rId7" Type="http://schemas.microsoft.com/office/2007/relationships/media" Target="../media/media22.wma"/><Relationship Id="rId12" Type="http://schemas.openxmlformats.org/officeDocument/2006/relationships/audio" Target="../media/media24.wma"/><Relationship Id="rId17" Type="http://schemas.microsoft.com/office/2007/relationships/media" Target="../media/media27.wma"/><Relationship Id="rId25" Type="http://schemas.microsoft.com/office/2007/relationships/media" Target="../media/media31.wma"/><Relationship Id="rId33" Type="http://schemas.microsoft.com/office/2007/relationships/media" Target="../media/media35.wma"/><Relationship Id="rId38" Type="http://schemas.openxmlformats.org/officeDocument/2006/relationships/notesSlide" Target="../notesSlides/notesSlide5.xml"/><Relationship Id="rId46" Type="http://schemas.microsoft.com/office/2007/relationships/hdphoto" Target="../media/hdphoto11.wdp"/><Relationship Id="rId2" Type="http://schemas.openxmlformats.org/officeDocument/2006/relationships/audio" Target="../media/media21.mp3"/><Relationship Id="rId16" Type="http://schemas.openxmlformats.org/officeDocument/2006/relationships/audio" Target="../media/media26.wma"/><Relationship Id="rId20" Type="http://schemas.openxmlformats.org/officeDocument/2006/relationships/audio" Target="../media/media28.wma"/><Relationship Id="rId29" Type="http://schemas.microsoft.com/office/2007/relationships/media" Target="../media/media33.wma"/><Relationship Id="rId41" Type="http://schemas.openxmlformats.org/officeDocument/2006/relationships/slide" Target="slide23.xml"/><Relationship Id="rId54" Type="http://schemas.openxmlformats.org/officeDocument/2006/relationships/image" Target="../media/image22.png"/><Relationship Id="rId1" Type="http://schemas.microsoft.com/office/2007/relationships/media" Target="../media/media21.mp3"/><Relationship Id="rId6" Type="http://schemas.openxmlformats.org/officeDocument/2006/relationships/audio" Target="../media/media5.wma"/><Relationship Id="rId11" Type="http://schemas.microsoft.com/office/2007/relationships/media" Target="../media/media24.wma"/><Relationship Id="rId24" Type="http://schemas.openxmlformats.org/officeDocument/2006/relationships/audio" Target="../media/media30.wma"/><Relationship Id="rId32" Type="http://schemas.openxmlformats.org/officeDocument/2006/relationships/audio" Target="../media/media34.wma"/><Relationship Id="rId37" Type="http://schemas.openxmlformats.org/officeDocument/2006/relationships/slideLayout" Target="../slideLayouts/slideLayout7.xml"/><Relationship Id="rId40" Type="http://schemas.openxmlformats.org/officeDocument/2006/relationships/slide" Target="slide22.xml"/><Relationship Id="rId45" Type="http://schemas.openxmlformats.org/officeDocument/2006/relationships/image" Target="../media/image13.png"/><Relationship Id="rId53" Type="http://schemas.openxmlformats.org/officeDocument/2006/relationships/image" Target="../media/image21.png"/><Relationship Id="rId5" Type="http://schemas.microsoft.com/office/2007/relationships/media" Target="../media/media5.wma"/><Relationship Id="rId15" Type="http://schemas.microsoft.com/office/2007/relationships/media" Target="../media/media26.wma"/><Relationship Id="rId23" Type="http://schemas.microsoft.com/office/2007/relationships/media" Target="../media/media30.wma"/><Relationship Id="rId28" Type="http://schemas.openxmlformats.org/officeDocument/2006/relationships/audio" Target="../media/media32.wma"/><Relationship Id="rId36" Type="http://schemas.openxmlformats.org/officeDocument/2006/relationships/audio" Target="../media/media36.wma"/><Relationship Id="rId49" Type="http://schemas.openxmlformats.org/officeDocument/2006/relationships/image" Target="../media/image16.png"/><Relationship Id="rId10" Type="http://schemas.openxmlformats.org/officeDocument/2006/relationships/audio" Target="../media/media23.wma"/><Relationship Id="rId19" Type="http://schemas.microsoft.com/office/2007/relationships/media" Target="../media/media28.wma"/><Relationship Id="rId31" Type="http://schemas.microsoft.com/office/2007/relationships/media" Target="../media/media34.wma"/><Relationship Id="rId44" Type="http://schemas.openxmlformats.org/officeDocument/2006/relationships/slide" Target="slide5.xml"/><Relationship Id="rId52" Type="http://schemas.openxmlformats.org/officeDocument/2006/relationships/image" Target="../media/image20.png"/><Relationship Id="rId4" Type="http://schemas.openxmlformats.org/officeDocument/2006/relationships/audio" Target="../media/media4.wma"/><Relationship Id="rId9" Type="http://schemas.microsoft.com/office/2007/relationships/media" Target="../media/media23.wma"/><Relationship Id="rId14" Type="http://schemas.openxmlformats.org/officeDocument/2006/relationships/audio" Target="../media/media25.wma"/><Relationship Id="rId22" Type="http://schemas.openxmlformats.org/officeDocument/2006/relationships/audio" Target="../media/media29.wma"/><Relationship Id="rId27" Type="http://schemas.microsoft.com/office/2007/relationships/media" Target="../media/media32.wma"/><Relationship Id="rId30" Type="http://schemas.openxmlformats.org/officeDocument/2006/relationships/audio" Target="../media/media33.wma"/><Relationship Id="rId35" Type="http://schemas.microsoft.com/office/2007/relationships/media" Target="../media/media36.wma"/><Relationship Id="rId43" Type="http://schemas.openxmlformats.org/officeDocument/2006/relationships/image" Target="../media/image14.png"/><Relationship Id="rId48" Type="http://schemas.microsoft.com/office/2007/relationships/hdphoto" Target="../media/hdphoto12.wdp"/><Relationship Id="rId8" Type="http://schemas.openxmlformats.org/officeDocument/2006/relationships/audio" Target="../media/media22.wma"/><Relationship Id="rId51" Type="http://schemas.openxmlformats.org/officeDocument/2006/relationships/slide" Target="slide2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microsoft.com/office/2007/relationships/hdphoto" Target="../media/hdphoto10.wdp"/><Relationship Id="rId4" Type="http://schemas.microsoft.com/office/2007/relationships/hdphoto" Target="../media/hdphoto6.wdp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0.mp3"/><Relationship Id="rId13" Type="http://schemas.microsoft.com/office/2007/relationships/media" Target="../media/media4.wma"/><Relationship Id="rId18" Type="http://schemas.openxmlformats.org/officeDocument/2006/relationships/image" Target="../media/image12.png"/><Relationship Id="rId3" Type="http://schemas.microsoft.com/office/2007/relationships/media" Target="../media/media38.mp3"/><Relationship Id="rId21" Type="http://schemas.openxmlformats.org/officeDocument/2006/relationships/image" Target="../media/image16.png"/><Relationship Id="rId7" Type="http://schemas.microsoft.com/office/2007/relationships/media" Target="../media/media40.mp3"/><Relationship Id="rId12" Type="http://schemas.openxmlformats.org/officeDocument/2006/relationships/audio" Target="../media/media5.wma"/><Relationship Id="rId17" Type="http://schemas.openxmlformats.org/officeDocument/2006/relationships/image" Target="../media/image23.png"/><Relationship Id="rId2" Type="http://schemas.openxmlformats.org/officeDocument/2006/relationships/audio" Target="../media/media37.mp3"/><Relationship Id="rId16" Type="http://schemas.openxmlformats.org/officeDocument/2006/relationships/notesSlide" Target="../notesSlides/notesSlide7.xml"/><Relationship Id="rId20" Type="http://schemas.openxmlformats.org/officeDocument/2006/relationships/image" Target="../media/image14.png"/><Relationship Id="rId1" Type="http://schemas.microsoft.com/office/2007/relationships/media" Target="../media/media37.mp3"/><Relationship Id="rId6" Type="http://schemas.openxmlformats.org/officeDocument/2006/relationships/audio" Target="../media/media39.wma"/><Relationship Id="rId11" Type="http://schemas.microsoft.com/office/2007/relationships/media" Target="../media/media5.wma"/><Relationship Id="rId24" Type="http://schemas.microsoft.com/office/2007/relationships/hdphoto" Target="../media/hdphoto12.wdp"/><Relationship Id="rId5" Type="http://schemas.microsoft.com/office/2007/relationships/media" Target="../media/media39.wma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15.png"/><Relationship Id="rId10" Type="http://schemas.openxmlformats.org/officeDocument/2006/relationships/audio" Target="../media/media41.mp3"/><Relationship Id="rId19" Type="http://schemas.openxmlformats.org/officeDocument/2006/relationships/image" Target="../media/image24.png"/><Relationship Id="rId4" Type="http://schemas.openxmlformats.org/officeDocument/2006/relationships/audio" Target="../media/media38.mp3"/><Relationship Id="rId9" Type="http://schemas.microsoft.com/office/2007/relationships/media" Target="../media/media41.mp3"/><Relationship Id="rId14" Type="http://schemas.openxmlformats.org/officeDocument/2006/relationships/audio" Target="../media/media4.wma"/><Relationship Id="rId22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microsoft.com/office/2007/relationships/hdphoto" Target="../media/hdphoto14.wdp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25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6.mp3"/><Relationship Id="rId13" Type="http://schemas.microsoft.com/office/2007/relationships/media" Target="../media/media4.wma"/><Relationship Id="rId18" Type="http://schemas.openxmlformats.org/officeDocument/2006/relationships/image" Target="../media/image28.png"/><Relationship Id="rId26" Type="http://schemas.microsoft.com/office/2007/relationships/hdphoto" Target="../media/hdphoto12.wdp"/><Relationship Id="rId3" Type="http://schemas.microsoft.com/office/2007/relationships/media" Target="../media/media44.mp3"/><Relationship Id="rId21" Type="http://schemas.openxmlformats.org/officeDocument/2006/relationships/image" Target="../media/image14.png"/><Relationship Id="rId7" Type="http://schemas.microsoft.com/office/2007/relationships/media" Target="../media/media46.mp3"/><Relationship Id="rId12" Type="http://schemas.openxmlformats.org/officeDocument/2006/relationships/audio" Target="../media/media5.wma"/><Relationship Id="rId17" Type="http://schemas.openxmlformats.org/officeDocument/2006/relationships/image" Target="../media/image27.png"/><Relationship Id="rId25" Type="http://schemas.openxmlformats.org/officeDocument/2006/relationships/image" Target="../media/image15.png"/><Relationship Id="rId2" Type="http://schemas.openxmlformats.org/officeDocument/2006/relationships/audio" Target="../media/media43.mp3"/><Relationship Id="rId16" Type="http://schemas.openxmlformats.org/officeDocument/2006/relationships/notesSlide" Target="../notesSlides/notesSlide9.xml"/><Relationship Id="rId20" Type="http://schemas.openxmlformats.org/officeDocument/2006/relationships/image" Target="../media/image20.png"/><Relationship Id="rId1" Type="http://schemas.microsoft.com/office/2007/relationships/media" Target="../media/media43.mp3"/><Relationship Id="rId6" Type="http://schemas.openxmlformats.org/officeDocument/2006/relationships/audio" Target="../media/media45.mp3"/><Relationship Id="rId11" Type="http://schemas.microsoft.com/office/2007/relationships/media" Target="../media/media5.wma"/><Relationship Id="rId24" Type="http://schemas.microsoft.com/office/2007/relationships/hdphoto" Target="../media/hdphoto13.wdp"/><Relationship Id="rId5" Type="http://schemas.microsoft.com/office/2007/relationships/media" Target="../media/media45.mp3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16.png"/><Relationship Id="rId10" Type="http://schemas.openxmlformats.org/officeDocument/2006/relationships/audio" Target="../media/media47.mp3"/><Relationship Id="rId19" Type="http://schemas.openxmlformats.org/officeDocument/2006/relationships/image" Target="../media/image29.png"/><Relationship Id="rId4" Type="http://schemas.openxmlformats.org/officeDocument/2006/relationships/audio" Target="../media/media44.mp3"/><Relationship Id="rId9" Type="http://schemas.microsoft.com/office/2007/relationships/media" Target="../media/media47.mp3"/><Relationship Id="rId14" Type="http://schemas.openxmlformats.org/officeDocument/2006/relationships/audio" Target="../media/media4.wma"/><Relationship Id="rId2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452359" y="717844"/>
            <a:ext cx="4353445" cy="4332312"/>
            <a:chOff x="1216183" y="-356160"/>
            <a:chExt cx="6802255" cy="6769239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1434372" y="219906"/>
              <a:ext cx="6187498" cy="6187500"/>
              <a:chOff x="1434372" y="219906"/>
              <a:chExt cx="6187498" cy="6187500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2840621" y="1762428"/>
                <a:ext cx="3374998" cy="3375000"/>
              </a:xfrm>
              <a:prstGeom prst="ellipse">
                <a:avLst/>
              </a:prstGeom>
              <a:solidFill>
                <a:srgbClr val="CC00CC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" name="Кольцо 5"/>
              <p:cNvSpPr/>
              <p:nvPr/>
            </p:nvSpPr>
            <p:spPr>
              <a:xfrm>
                <a:off x="1434372" y="219906"/>
                <a:ext cx="6187498" cy="6187500"/>
              </a:xfrm>
              <a:prstGeom prst="donu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Овал 11"/>
              <p:cNvSpPr/>
              <p:nvPr/>
            </p:nvSpPr>
            <p:spPr>
              <a:xfrm>
                <a:off x="4348120" y="3133656"/>
                <a:ext cx="360000" cy="36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1040" name="Picture 16" descr="C:\Users\Палецких Елена\Desktop\Угадай мелодию\8775bff07a0fb076424b127f8cf2484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24423" y1="32887" x2="24423" y2="328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667605">
              <a:off x="5404883" y="4793079"/>
              <a:ext cx="125357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7" descr="C:\Users\Палецких Елена\Desktop\Угадай мелодию\unnamed (1)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778" r="99333">
                          <a14:backgroundMark x1="21778" y1="42000" x2="21778" y2="42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68269">
              <a:off x="6406853" y="2059993"/>
              <a:ext cx="1611584" cy="1611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C:\Users\Палецких Елена\Desktop\Угадай мелодию\69324964100533fc34513aee00a27506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760827">
              <a:off x="2451665" y="4753843"/>
              <a:ext cx="1251709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C:\Users\Палецких Елена\Desktop\Угадай мелодию\unnamed (2)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9222" l="667" r="98889">
                          <a14:backgroundMark x1="31000" y1="53222" x2="31000" y2="53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880" y="-356160"/>
              <a:ext cx="2160235" cy="2013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5" name="Picture 21" descr="C:\Users\Палецких Елена\Desktop\Угадай мелодию\e91880c79cc5c10d55f2fe5169eca248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156508">
              <a:off x="1216183" y="1639457"/>
              <a:ext cx="1548631" cy="1548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2201800" y="1798577"/>
            <a:ext cx="4740400" cy="2265423"/>
            <a:chOff x="-2730420" y="1988839"/>
            <a:chExt cx="4740400" cy="2265423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-2124744" y="1988839"/>
              <a:ext cx="3863557" cy="1200329"/>
            </a:xfrm>
            <a:prstGeom prst="rect">
              <a:avLst/>
            </a:prstGeom>
            <a:noFill/>
            <a:scene3d>
              <a:camera prst="perspectiveContrastingRightFacing"/>
              <a:lightRig rig="threePt" dir="t"/>
            </a:scene3d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sz="7200" b="1" i="1" cap="none" spc="150" dirty="0" smtClean="0">
                  <a:ln w="11430"/>
                  <a:solidFill>
                    <a:srgbClr val="FFC00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Georgia" panose="02040502050405020303" pitchFamily="18" charset="0"/>
                </a:rPr>
                <a:t>Угадай</a:t>
              </a:r>
              <a:endParaRPr lang="ru-RU" sz="7200" b="1" i="1" cap="none" spc="150" dirty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eorgia" panose="02040502050405020303" pitchFamily="18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-2730420" y="3053933"/>
              <a:ext cx="474040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7200" b="1" dirty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Georgia" panose="02040502050405020303" pitchFamily="18" charset="0"/>
                </a:rPr>
                <a:t>м</a:t>
              </a:r>
              <a:r>
                <a:rPr lang="ru-RU" sz="7200" b="1" cap="none" spc="0" dirty="0" smtClean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Georgia" panose="02040502050405020303" pitchFamily="18" charset="0"/>
                </a:rPr>
                <a:t>елодию</a:t>
              </a:r>
              <a:endParaRPr lang="ru-RU" sz="7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23441" y="216186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</a:rPr>
              <a:t>Игра по </a:t>
            </a:r>
            <a:r>
              <a:rPr lang="ru-RU" sz="3200" dirty="0" smtClean="0"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</a:rPr>
              <a:t>музыке для учащихся 7-го класса</a:t>
            </a:r>
            <a:endParaRPr lang="ru-RU" sz="3200" dirty="0">
              <a:solidFill>
                <a:srgbClr val="008000"/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678" y="5140982"/>
            <a:ext cx="8496944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музыки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МАОУ «Лицей № 11» г. Ростова-на-Дону 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Палецких Елена Викторовна</a:t>
            </a:r>
          </a:p>
        </p:txBody>
      </p:sp>
      <p:pic>
        <p:nvPicPr>
          <p:cNvPr id="9" name="Застав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210785" y="6028034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3" name="Управляющая кнопка: настраиваемая 22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9144000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11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500"/>
    </mc:Choice>
    <mc:Fallback xmlns="">
      <p:transition spd="slow" advClick="0" advTm="1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раунд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3401362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2" descr="C:\Users\Палецких Елена\Desktop\Угадай мелодию\c1e748ec-6bce-4bcb-8eea-82c897106eef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65" y="836712"/>
            <a:ext cx="3265355" cy="32653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алецких Елена\Desktop\Угадай мелодию\maxresdefaul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6932" y="2469389"/>
            <a:ext cx="4200890" cy="32653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29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 7 но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883037" y="4835864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7" name="Р 6 нот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732200" y="4835864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6" name="Р 5 нот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439205" y="489014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5" name="Р 4 ноты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194498" y="4842596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Р 3 ноты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986782" y="489014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4118711" y="4380290"/>
            <a:ext cx="906577" cy="991185"/>
            <a:chOff x="7614803" y="706356"/>
            <a:chExt cx="906577" cy="991185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8300191" y="720647"/>
              <a:ext cx="221189" cy="269172"/>
            </a:xfrm>
            <a:prstGeom prst="line">
              <a:avLst/>
            </a:prstGeom>
            <a:ln w="66675">
              <a:solidFill>
                <a:srgbClr val="0099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Группа 14"/>
            <p:cNvGrpSpPr/>
            <p:nvPr/>
          </p:nvGrpSpPr>
          <p:grpSpPr>
            <a:xfrm>
              <a:off x="7614803" y="706356"/>
              <a:ext cx="720000" cy="991185"/>
              <a:chOff x="3131840" y="2437814"/>
              <a:chExt cx="936104" cy="991185"/>
            </a:xfrm>
            <a:solidFill>
              <a:srgbClr val="0099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Прямоугольник 15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17" name="Овал 16"/>
              <p:cNvSpPr/>
              <p:nvPr/>
            </p:nvSpPr>
            <p:spPr>
              <a:xfrm>
                <a:off x="3131840" y="2967378"/>
                <a:ext cx="936104" cy="461621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18" name="Группа 17"/>
          <p:cNvGrpSpPr/>
          <p:nvPr/>
        </p:nvGrpSpPr>
        <p:grpSpPr>
          <a:xfrm>
            <a:off x="5363418" y="4394581"/>
            <a:ext cx="906576" cy="991186"/>
            <a:chOff x="5609639" y="4498732"/>
            <a:chExt cx="906576" cy="991186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6295026" y="4520898"/>
              <a:ext cx="221189" cy="269172"/>
            </a:xfrm>
            <a:prstGeom prst="line">
              <a:avLst/>
            </a:prstGeom>
            <a:ln w="66675">
              <a:solidFill>
                <a:srgbClr val="0066FF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Группа 19"/>
            <p:cNvGrpSpPr/>
            <p:nvPr/>
          </p:nvGrpSpPr>
          <p:grpSpPr>
            <a:xfrm>
              <a:off x="5609639" y="4498732"/>
              <a:ext cx="720000" cy="991186"/>
              <a:chOff x="3131840" y="2437814"/>
              <a:chExt cx="936104" cy="991186"/>
            </a:xfrm>
            <a:solidFill>
              <a:srgbClr val="0066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Прямоугольник 20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22" name="Овал 21"/>
              <p:cNvSpPr/>
              <p:nvPr/>
            </p:nvSpPr>
            <p:spPr>
              <a:xfrm>
                <a:off x="3131840" y="2952258"/>
                <a:ext cx="936104" cy="476742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23" name="Группа 22"/>
          <p:cNvGrpSpPr/>
          <p:nvPr/>
        </p:nvGrpSpPr>
        <p:grpSpPr>
          <a:xfrm>
            <a:off x="6621800" y="4380289"/>
            <a:ext cx="906577" cy="991186"/>
            <a:chOff x="6612221" y="4503324"/>
            <a:chExt cx="906577" cy="991186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7297609" y="4520898"/>
              <a:ext cx="221189" cy="269172"/>
            </a:xfrm>
            <a:prstGeom prst="line">
              <a:avLst/>
            </a:prstGeom>
            <a:ln w="66675">
              <a:solidFill>
                <a:srgbClr val="0000CC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Группа 24"/>
            <p:cNvGrpSpPr/>
            <p:nvPr/>
          </p:nvGrpSpPr>
          <p:grpSpPr>
            <a:xfrm>
              <a:off x="6612221" y="4503324"/>
              <a:ext cx="720000" cy="991186"/>
              <a:chOff x="3131840" y="2437814"/>
              <a:chExt cx="936104" cy="991186"/>
            </a:xfrm>
            <a:solidFill>
              <a:srgbClr val="0000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Прямоугольник 25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27" name="Овал 26"/>
              <p:cNvSpPr/>
              <p:nvPr/>
            </p:nvSpPr>
            <p:spPr>
              <a:xfrm>
                <a:off x="3131840" y="2947666"/>
                <a:ext cx="936104" cy="481334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6</a:t>
                </a:r>
              </a:p>
            </p:txBody>
          </p:sp>
        </p:grpSp>
      </p:grpSp>
      <p:grpSp>
        <p:nvGrpSpPr>
          <p:cNvPr id="28" name="Группа 27"/>
          <p:cNvGrpSpPr/>
          <p:nvPr/>
        </p:nvGrpSpPr>
        <p:grpSpPr>
          <a:xfrm>
            <a:off x="7807249" y="4379524"/>
            <a:ext cx="906577" cy="991186"/>
            <a:chOff x="7614803" y="4493532"/>
            <a:chExt cx="906577" cy="991186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>
              <a:off x="8300191" y="4522728"/>
              <a:ext cx="221189" cy="269172"/>
            </a:xfrm>
            <a:prstGeom prst="line">
              <a:avLst/>
            </a:prstGeom>
            <a:ln w="66675">
              <a:solidFill>
                <a:srgbClr val="660066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Группа 29"/>
            <p:cNvGrpSpPr/>
            <p:nvPr/>
          </p:nvGrpSpPr>
          <p:grpSpPr>
            <a:xfrm>
              <a:off x="7614803" y="4493532"/>
              <a:ext cx="720000" cy="991186"/>
              <a:chOff x="3131840" y="2437814"/>
              <a:chExt cx="936104" cy="991186"/>
            </a:xfrm>
            <a:solidFill>
              <a:srgbClr val="660066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Прямоугольник 30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3131840" y="2957458"/>
                <a:ext cx="936104" cy="471542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7</a:t>
                </a:r>
              </a:p>
            </p:txBody>
          </p:sp>
        </p:grpSp>
      </p:grpSp>
      <p:grpSp>
        <p:nvGrpSpPr>
          <p:cNvPr id="33" name="Группа 32"/>
          <p:cNvGrpSpPr/>
          <p:nvPr/>
        </p:nvGrpSpPr>
        <p:grpSpPr>
          <a:xfrm>
            <a:off x="2910995" y="4380290"/>
            <a:ext cx="906577" cy="991186"/>
            <a:chOff x="6612221" y="716148"/>
            <a:chExt cx="906577" cy="991186"/>
          </a:xfrm>
        </p:grpSpPr>
        <p:cxnSp>
          <p:nvCxnSpPr>
            <p:cNvPr id="34" name="Прямая соединительная линия 33"/>
            <p:cNvCxnSpPr/>
            <p:nvPr/>
          </p:nvCxnSpPr>
          <p:spPr>
            <a:xfrm>
              <a:off x="7297609" y="756378"/>
              <a:ext cx="221189" cy="269172"/>
            </a:xfrm>
            <a:prstGeom prst="line">
              <a:avLst/>
            </a:prstGeom>
            <a:ln w="66675"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Группа 34"/>
            <p:cNvGrpSpPr/>
            <p:nvPr/>
          </p:nvGrpSpPr>
          <p:grpSpPr>
            <a:xfrm>
              <a:off x="6612221" y="716148"/>
              <a:ext cx="720000" cy="991186"/>
              <a:chOff x="3131840" y="2437814"/>
              <a:chExt cx="936104" cy="991186"/>
            </a:xfrm>
            <a:solidFill>
              <a:srgbClr val="FFC0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Прямоугольник 35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3131840" y="2957586"/>
                <a:ext cx="936104" cy="471414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39" name="Верно.wm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968246" y="597663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" name="Аудио.wm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968246" y="597663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1" name="Picture 10" descr="C:\Users\Палецких Елена\Desktop\ЗДОРОВЬЕ\Иллюстрации\happy-emoticon-with-crossed-eyes-366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236" b="100000" l="22447" r="75851">
                        <a14:foregroundMark x1="53085" y1="32114" x2="53085" y2="32114"/>
                        <a14:foregroundMark x1="45957" y1="30691" x2="45957" y2="30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91" r="23052"/>
          <a:stretch/>
        </p:blipFill>
        <p:spPr bwMode="auto">
          <a:xfrm>
            <a:off x="2838549" y="5794724"/>
            <a:ext cx="868995" cy="83829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Неверно.wm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533447" y="5943447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3" name="Picture 9" descr="C:\Users\Палецких Елена\Desktop\ЗДОРОВЬЕ\Иллюстрации\3.jpg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3618" b="100000" l="20213" r="77766">
                        <a14:foregroundMark x1="54787" y1="54268" x2="54787" y2="54268"/>
                        <a14:foregroundMark x1="40106" y1="45732" x2="40106" y2="45732"/>
                        <a14:foregroundMark x1="49681" y1="49390" x2="49681" y2="49390"/>
                        <a14:foregroundMark x1="43298" y1="50610" x2="43298" y2="50610"/>
                        <a14:foregroundMark x1="40745" y1="50000" x2="40745" y2="50000"/>
                        <a14:foregroundMark x1="50957" y1="51829" x2="50957" y2="51829"/>
                        <a14:foregroundMark x1="42447" y1="53455" x2="42447" y2="53455"/>
                        <a14:foregroundMark x1="48298" y1="49593" x2="48298" y2="49593"/>
                        <a14:backgroundMark x1="43298" y1="50407" x2="43298" y2="50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585" t="14836" r="23376"/>
          <a:stretch/>
        </p:blipFill>
        <p:spPr bwMode="auto">
          <a:xfrm>
            <a:off x="5410710" y="5853871"/>
            <a:ext cx="985991" cy="79853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684772" y="836712"/>
            <a:ext cx="7774457" cy="2281476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6600"/>
                </a:solidFill>
              </a:rPr>
              <a:t>Симфоническое произведение русского композитора, выпускника Морского кадетского корпуса, созданное под впечатлением от арабских сказок</a:t>
            </a:r>
            <a:endParaRPr lang="ru-RU" sz="32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9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9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67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777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90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43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3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раунд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013176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2" descr="C:\Users\Палецких Елена\Desktop\0f840d21d4b2a31a8e566da3e4043b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46822"/>
            <a:ext cx="4631886" cy="30879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Палецких Елена\Desktop\Угадай мелодию\24853_mainfoto_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6766" y="836712"/>
            <a:ext cx="2863106" cy="30763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68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872000" y="729000"/>
            <a:ext cx="5400000" cy="5400000"/>
            <a:chOff x="1872000" y="729000"/>
            <a:chExt cx="5400000" cy="5400000"/>
          </a:xfrm>
        </p:grpSpPr>
        <p:sp>
          <p:nvSpPr>
            <p:cNvPr id="6" name="Кольцо 5"/>
            <p:cNvSpPr/>
            <p:nvPr/>
          </p:nvSpPr>
          <p:spPr>
            <a:xfrm>
              <a:off x="1872000" y="729000"/>
              <a:ext cx="5400000" cy="5400000"/>
            </a:xfrm>
            <a:prstGeom prst="donu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3132000" y="1967192"/>
              <a:ext cx="2880000" cy="2880000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4392000" y="3269928"/>
              <a:ext cx="360000" cy="36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041" name="Picture 17" descr="C:\Users\Палецких Елена\Desktop\Угадай мелодию\unnamed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78" r="99333">
                        <a14:backgroundMark x1="21778" y1="42000" x2="21778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13624">
            <a:off x="6636355" y="2824135"/>
            <a:ext cx="1611585" cy="161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Палецких Елена\Desktop\Угадай мелодию\69324964100533fc34513aee00a275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3498">
            <a:off x="2600717" y="5072267"/>
            <a:ext cx="125170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Палецких Елена\Desktop\Угадай мелодию\unnamed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22" l="667" r="98889">
                        <a14:backgroundMark x1="31000" y1="53222" x2="31000" y2="5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24777">
            <a:off x="1098826" y="1050586"/>
            <a:ext cx="2160239" cy="201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Палецких Елена\Desktop\Угадай мелодию\e91880c79cc5c10d55f2fe5169eca2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8902">
            <a:off x="3875917" y="-89874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67102" y="2155540"/>
            <a:ext cx="8396850" cy="1785104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1000" b="1" i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С</a:t>
            </a:r>
            <a:r>
              <a:rPr lang="ru-RU" sz="11000" b="1" i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уперигра</a:t>
            </a:r>
            <a:endParaRPr lang="ru-RU" sz="11000" b="1" i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040" name="Picture 16" descr="C:\Users\Палецких Елена\Desktop\Угадай мелодию\8775bff07a0fb076424b127f8cf2484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24423" y1="32887" x2="24423" y2="32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5824">
            <a:off x="5112167" y="5048291"/>
            <a:ext cx="125357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37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Палецких Елена\Desktop\Угадай мелодию\unnamed (5).jpg">
            <a:hlinkClick r:id="rId2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37124" y1="25714" x2="37124" y2="2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26" t="14721" r="31789" b="14634"/>
          <a:stretch/>
        </p:blipFill>
        <p:spPr bwMode="auto">
          <a:xfrm>
            <a:off x="4222275" y="5853871"/>
            <a:ext cx="712165" cy="72000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Верно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968246" y="597663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6" name="Аудио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968246" y="597663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7" name="Picture 10" descr="C:\Users\Палецких Елена\Desktop\ЗДОРОВЬЕ\Иллюстрации\happy-emoticon-with-crossed-eyes-366.jpg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236" b="100000" l="22447" r="75851">
                        <a14:foregroundMark x1="53085" y1="32114" x2="53085" y2="32114"/>
                        <a14:foregroundMark x1="45957" y1="30691" x2="45957" y2="30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91" r="23052"/>
          <a:stretch/>
        </p:blipFill>
        <p:spPr bwMode="auto">
          <a:xfrm>
            <a:off x="2838549" y="5794724"/>
            <a:ext cx="868995" cy="83829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Неверно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533447" y="5943447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9" name="Picture 9" descr="C:\Users\Палецких Елена\Desktop\ЗДОРОВЬЕ\Иллюстрации\3.jpg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3618" b="100000" l="20213" r="77766">
                        <a14:foregroundMark x1="54787" y1="54268" x2="54787" y2="54268"/>
                        <a14:foregroundMark x1="40106" y1="45732" x2="40106" y2="45732"/>
                        <a14:foregroundMark x1="49681" y1="49390" x2="49681" y2="49390"/>
                        <a14:foregroundMark x1="43298" y1="50610" x2="43298" y2="50610"/>
                        <a14:foregroundMark x1="40745" y1="50000" x2="40745" y2="50000"/>
                        <a14:foregroundMark x1="50957" y1="51829" x2="50957" y2="51829"/>
                        <a14:foregroundMark x1="42447" y1="53455" x2="42447" y2="53455"/>
                        <a14:foregroundMark x1="48298" y1="49593" x2="48298" y2="49593"/>
                        <a14:backgroundMark x1="43298" y1="50407" x2="43298" y2="50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585" t="14836" r="23376"/>
          <a:stretch/>
        </p:blipFill>
        <p:spPr bwMode="auto">
          <a:xfrm>
            <a:off x="5410710" y="5853871"/>
            <a:ext cx="985991" cy="79853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.1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22136" y="487289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5" name="Группа 14"/>
          <p:cNvGrpSpPr/>
          <p:nvPr/>
        </p:nvGrpSpPr>
        <p:grpSpPr>
          <a:xfrm>
            <a:off x="414229" y="4398838"/>
            <a:ext cx="912593" cy="991185"/>
            <a:chOff x="4620854" y="716148"/>
            <a:chExt cx="912593" cy="99118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5312258" y="756378"/>
              <a:ext cx="221189" cy="269172"/>
            </a:xfrm>
            <a:prstGeom prst="line">
              <a:avLst/>
            </a:prstGeom>
            <a:ln w="66675">
              <a:solidFill>
                <a:srgbClr val="FF0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Группа 16"/>
            <p:cNvGrpSpPr/>
            <p:nvPr/>
          </p:nvGrpSpPr>
          <p:grpSpPr>
            <a:xfrm>
              <a:off x="4620854" y="716148"/>
              <a:ext cx="720000" cy="991185"/>
              <a:chOff x="3131840" y="2437814"/>
              <a:chExt cx="936104" cy="991185"/>
            </a:xfrm>
            <a:solidFill>
              <a:srgbClr val="FF00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Прямоугольник 17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3131840" y="2957586"/>
                <a:ext cx="936104" cy="471413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5" name="3.2.wm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717190" y="487289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0" name="Группа 9"/>
          <p:cNvGrpSpPr/>
          <p:nvPr/>
        </p:nvGrpSpPr>
        <p:grpSpPr>
          <a:xfrm>
            <a:off x="1631499" y="4394581"/>
            <a:ext cx="923472" cy="991186"/>
            <a:chOff x="5609639" y="711556"/>
            <a:chExt cx="923472" cy="99118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grpSp>
          <p:nvGrpSpPr>
            <p:cNvPr id="11" name="Группа 10"/>
            <p:cNvGrpSpPr/>
            <p:nvPr/>
          </p:nvGrpSpPr>
          <p:grpSpPr>
            <a:xfrm>
              <a:off x="5609639" y="711556"/>
              <a:ext cx="720000" cy="991186"/>
              <a:chOff x="3131840" y="2437814"/>
              <a:chExt cx="936104" cy="991186"/>
            </a:xfrm>
            <a:solidFill>
              <a:srgbClr val="FF66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3131840" y="2962178"/>
                <a:ext cx="936104" cy="466822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cxnSp>
          <p:nvCxnSpPr>
            <p:cNvPr id="12" name="Прямая соединительная линия 11"/>
            <p:cNvCxnSpPr/>
            <p:nvPr/>
          </p:nvCxnSpPr>
          <p:spPr>
            <a:xfrm>
              <a:off x="6311922" y="756378"/>
              <a:ext cx="221189" cy="269172"/>
            </a:xfrm>
            <a:prstGeom prst="line">
              <a:avLst/>
            </a:prstGeom>
            <a:ln w="666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3.4.wm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194499" y="4835864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25" name="Группа 24"/>
          <p:cNvGrpSpPr/>
          <p:nvPr/>
        </p:nvGrpSpPr>
        <p:grpSpPr>
          <a:xfrm>
            <a:off x="4118711" y="4380290"/>
            <a:ext cx="906577" cy="991185"/>
            <a:chOff x="7614803" y="706356"/>
            <a:chExt cx="906577" cy="991185"/>
          </a:xfrm>
        </p:grpSpPr>
        <p:cxnSp>
          <p:nvCxnSpPr>
            <p:cNvPr id="26" name="Прямая соединительная линия 25"/>
            <p:cNvCxnSpPr/>
            <p:nvPr/>
          </p:nvCxnSpPr>
          <p:spPr>
            <a:xfrm>
              <a:off x="8300191" y="720647"/>
              <a:ext cx="221189" cy="269172"/>
            </a:xfrm>
            <a:prstGeom prst="line">
              <a:avLst/>
            </a:prstGeom>
            <a:ln w="66675">
              <a:solidFill>
                <a:srgbClr val="0099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Группа 26"/>
            <p:cNvGrpSpPr/>
            <p:nvPr/>
          </p:nvGrpSpPr>
          <p:grpSpPr>
            <a:xfrm>
              <a:off x="7614803" y="706356"/>
              <a:ext cx="720000" cy="991185"/>
              <a:chOff x="3131840" y="2437814"/>
              <a:chExt cx="936104" cy="991185"/>
            </a:xfrm>
            <a:solidFill>
              <a:srgbClr val="0099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Прямоугольник 27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3131840" y="2967378"/>
                <a:ext cx="936104" cy="461621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8" name="3.5.wm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439205" y="487289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30" name="Группа 29"/>
          <p:cNvGrpSpPr/>
          <p:nvPr/>
        </p:nvGrpSpPr>
        <p:grpSpPr>
          <a:xfrm>
            <a:off x="5363418" y="4394581"/>
            <a:ext cx="906576" cy="991186"/>
            <a:chOff x="5609639" y="4498732"/>
            <a:chExt cx="906576" cy="991186"/>
          </a:xfrm>
        </p:grpSpPr>
        <p:cxnSp>
          <p:nvCxnSpPr>
            <p:cNvPr id="31" name="Прямая соединительная линия 30"/>
            <p:cNvCxnSpPr/>
            <p:nvPr/>
          </p:nvCxnSpPr>
          <p:spPr>
            <a:xfrm>
              <a:off x="6295026" y="4520898"/>
              <a:ext cx="221189" cy="269172"/>
            </a:xfrm>
            <a:prstGeom prst="line">
              <a:avLst/>
            </a:prstGeom>
            <a:ln w="66675">
              <a:solidFill>
                <a:srgbClr val="0066FF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Группа 31"/>
            <p:cNvGrpSpPr/>
            <p:nvPr/>
          </p:nvGrpSpPr>
          <p:grpSpPr>
            <a:xfrm>
              <a:off x="5609639" y="4498732"/>
              <a:ext cx="720000" cy="991186"/>
              <a:chOff x="3131840" y="2437814"/>
              <a:chExt cx="936104" cy="991186"/>
            </a:xfrm>
            <a:solidFill>
              <a:srgbClr val="0066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Прямоугольник 32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3131840" y="2952258"/>
                <a:ext cx="936104" cy="476742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9" name="3.6.wm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706847" y="4835864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35" name="Группа 34"/>
          <p:cNvGrpSpPr/>
          <p:nvPr/>
        </p:nvGrpSpPr>
        <p:grpSpPr>
          <a:xfrm>
            <a:off x="6621800" y="4380289"/>
            <a:ext cx="906577" cy="991186"/>
            <a:chOff x="6612221" y="4503324"/>
            <a:chExt cx="906577" cy="991186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>
              <a:off x="7297609" y="4520898"/>
              <a:ext cx="221189" cy="269172"/>
            </a:xfrm>
            <a:prstGeom prst="line">
              <a:avLst/>
            </a:prstGeom>
            <a:ln w="66675">
              <a:solidFill>
                <a:srgbClr val="0000CC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Группа 36"/>
            <p:cNvGrpSpPr/>
            <p:nvPr/>
          </p:nvGrpSpPr>
          <p:grpSpPr>
            <a:xfrm>
              <a:off x="6612221" y="4503324"/>
              <a:ext cx="720000" cy="991186"/>
              <a:chOff x="3131840" y="2437814"/>
              <a:chExt cx="936104" cy="991186"/>
            </a:xfrm>
            <a:solidFill>
              <a:srgbClr val="0000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Прямоугольник 37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3131840" y="2947666"/>
                <a:ext cx="936104" cy="481334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6</a:t>
                </a:r>
              </a:p>
            </p:txBody>
          </p:sp>
        </p:grpSp>
      </p:grpSp>
      <p:pic>
        <p:nvPicPr>
          <p:cNvPr id="51" name="3.7.wma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902098" y="489014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40" name="Группа 39"/>
          <p:cNvGrpSpPr/>
          <p:nvPr/>
        </p:nvGrpSpPr>
        <p:grpSpPr>
          <a:xfrm>
            <a:off x="7807249" y="4379524"/>
            <a:ext cx="906577" cy="991186"/>
            <a:chOff x="7614803" y="4493532"/>
            <a:chExt cx="906577" cy="991186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8300191" y="4522728"/>
              <a:ext cx="221189" cy="269172"/>
            </a:xfrm>
            <a:prstGeom prst="line">
              <a:avLst/>
            </a:prstGeom>
            <a:ln w="66675">
              <a:solidFill>
                <a:srgbClr val="660066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Группа 41"/>
            <p:cNvGrpSpPr/>
            <p:nvPr/>
          </p:nvGrpSpPr>
          <p:grpSpPr>
            <a:xfrm>
              <a:off x="7614803" y="4493532"/>
              <a:ext cx="720000" cy="991186"/>
              <a:chOff x="3131840" y="2437814"/>
              <a:chExt cx="936104" cy="991186"/>
            </a:xfrm>
            <a:solidFill>
              <a:srgbClr val="660066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  <p:sp>
            <p:nvSpPr>
              <p:cNvPr id="44" name="Овал 43"/>
              <p:cNvSpPr/>
              <p:nvPr/>
            </p:nvSpPr>
            <p:spPr>
              <a:xfrm>
                <a:off x="3131840" y="2957458"/>
                <a:ext cx="936104" cy="471542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7</a:t>
                </a:r>
              </a:p>
            </p:txBody>
          </p:sp>
        </p:grpSp>
      </p:grpSp>
      <p:pic>
        <p:nvPicPr>
          <p:cNvPr id="50" name="3.3.wma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996042" y="4849516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20" name="Группа 19"/>
          <p:cNvGrpSpPr/>
          <p:nvPr/>
        </p:nvGrpSpPr>
        <p:grpSpPr>
          <a:xfrm>
            <a:off x="2910995" y="4380290"/>
            <a:ext cx="906577" cy="991186"/>
            <a:chOff x="6612221" y="716148"/>
            <a:chExt cx="906577" cy="991186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7297609" y="756378"/>
              <a:ext cx="221189" cy="269172"/>
            </a:xfrm>
            <a:prstGeom prst="line">
              <a:avLst/>
            </a:prstGeom>
            <a:ln w="66675"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Группа 21"/>
            <p:cNvGrpSpPr/>
            <p:nvPr/>
          </p:nvGrpSpPr>
          <p:grpSpPr>
            <a:xfrm>
              <a:off x="6612221" y="716148"/>
              <a:ext cx="720000" cy="991186"/>
              <a:chOff x="3131840" y="2437814"/>
              <a:chExt cx="936104" cy="991186"/>
            </a:xfrm>
            <a:solidFill>
              <a:srgbClr val="FFC0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3131840" y="2957586"/>
                <a:ext cx="936104" cy="471414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52" name="Овал 51"/>
          <p:cNvSpPr/>
          <p:nvPr/>
        </p:nvSpPr>
        <p:spPr>
          <a:xfrm>
            <a:off x="3132000" y="692696"/>
            <a:ext cx="2880000" cy="2880000"/>
          </a:xfrm>
          <a:prstGeom prst="ellipse">
            <a:avLst/>
          </a:prstGeom>
          <a:blipFill>
            <a:blip r:embed="rId31"/>
            <a:stretch>
              <a:fillRect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Управляющая кнопка: далее 52">
            <a:hlinkClick r:id="rId32" action="ppaction://hlinksldjump" highlightClick="1"/>
          </p:cNvPr>
          <p:cNvSpPr/>
          <p:nvPr/>
        </p:nvSpPr>
        <p:spPr>
          <a:xfrm>
            <a:off x="8370392" y="6033871"/>
            <a:ext cx="540000" cy="540000"/>
          </a:xfrm>
          <a:prstGeom prst="actionButtonForwardNext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Управляющая кнопка: домой 53">
            <a:hlinkClick r:id="rId33" action="ppaction://hlinksldjump" highlightClick="1"/>
          </p:cNvPr>
          <p:cNvSpPr/>
          <p:nvPr/>
        </p:nvSpPr>
        <p:spPr>
          <a:xfrm>
            <a:off x="265295" y="6046231"/>
            <a:ext cx="540000" cy="540000"/>
          </a:xfrm>
          <a:prstGeom prst="actionButtonHome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460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4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130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4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1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55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188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3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739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Палецких Елена\Desktop\Угадай мелодию\unnamed (5).jpg">
            <a:hlinkClick r:id="rId2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37124" y1="25714" x2="37124" y2="2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26" t="14721" r="31789" b="14634"/>
          <a:stretch/>
        </p:blipFill>
        <p:spPr bwMode="auto">
          <a:xfrm>
            <a:off x="4222275" y="5853871"/>
            <a:ext cx="712165" cy="72000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Верно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968246" y="597663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6" name="Аудио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968246" y="597663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7" name="Picture 10" descr="C:\Users\Палецких Елена\Desktop\ЗДОРОВЬЕ\Иллюстрации\happy-emoticon-with-crossed-eyes-366.jpg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236" b="100000" l="22447" r="75851">
                        <a14:foregroundMark x1="53085" y1="32114" x2="53085" y2="32114"/>
                        <a14:foregroundMark x1="45957" y1="30691" x2="45957" y2="30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91" r="23052"/>
          <a:stretch/>
        </p:blipFill>
        <p:spPr bwMode="auto">
          <a:xfrm>
            <a:off x="2838549" y="5794724"/>
            <a:ext cx="868995" cy="83829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Неверно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533447" y="5943447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9" name="Picture 9" descr="C:\Users\Палецких Елена\Desktop\ЗДОРОВЬЕ\Иллюстрации\3.jpg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3618" b="100000" l="20213" r="77766">
                        <a14:foregroundMark x1="54787" y1="54268" x2="54787" y2="54268"/>
                        <a14:foregroundMark x1="40106" y1="45732" x2="40106" y2="45732"/>
                        <a14:foregroundMark x1="49681" y1="49390" x2="49681" y2="49390"/>
                        <a14:foregroundMark x1="43298" y1="50610" x2="43298" y2="50610"/>
                        <a14:foregroundMark x1="40745" y1="50000" x2="40745" y2="50000"/>
                        <a14:foregroundMark x1="50957" y1="51829" x2="50957" y2="51829"/>
                        <a14:foregroundMark x1="42447" y1="53455" x2="42447" y2="53455"/>
                        <a14:foregroundMark x1="48298" y1="49593" x2="48298" y2="49593"/>
                        <a14:backgroundMark x1="43298" y1="50407" x2="43298" y2="50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585" t="14836" r="23376"/>
          <a:stretch/>
        </p:blipFill>
        <p:spPr bwMode="auto">
          <a:xfrm>
            <a:off x="5410710" y="5853871"/>
            <a:ext cx="985991" cy="79853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.1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22136" y="487289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5" name="Группа 14"/>
          <p:cNvGrpSpPr/>
          <p:nvPr/>
        </p:nvGrpSpPr>
        <p:grpSpPr>
          <a:xfrm>
            <a:off x="414229" y="4398838"/>
            <a:ext cx="912593" cy="991185"/>
            <a:chOff x="4620854" y="716148"/>
            <a:chExt cx="912593" cy="99118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5312258" y="756378"/>
              <a:ext cx="221189" cy="269172"/>
            </a:xfrm>
            <a:prstGeom prst="line">
              <a:avLst/>
            </a:prstGeom>
            <a:ln w="66675">
              <a:solidFill>
                <a:srgbClr val="FF0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Группа 16"/>
            <p:cNvGrpSpPr/>
            <p:nvPr/>
          </p:nvGrpSpPr>
          <p:grpSpPr>
            <a:xfrm>
              <a:off x="4620854" y="716148"/>
              <a:ext cx="720000" cy="991185"/>
              <a:chOff x="3131840" y="2437814"/>
              <a:chExt cx="936104" cy="991185"/>
            </a:xfrm>
            <a:solidFill>
              <a:srgbClr val="FF00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Прямоугольник 17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3131840" y="2957586"/>
                <a:ext cx="936104" cy="471413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5" name="3.2.wm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717190" y="487289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0" name="Группа 9"/>
          <p:cNvGrpSpPr/>
          <p:nvPr/>
        </p:nvGrpSpPr>
        <p:grpSpPr>
          <a:xfrm>
            <a:off x="1631499" y="4394581"/>
            <a:ext cx="923472" cy="991186"/>
            <a:chOff x="5609639" y="711556"/>
            <a:chExt cx="923472" cy="99118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grpSp>
          <p:nvGrpSpPr>
            <p:cNvPr id="11" name="Группа 10"/>
            <p:cNvGrpSpPr/>
            <p:nvPr/>
          </p:nvGrpSpPr>
          <p:grpSpPr>
            <a:xfrm>
              <a:off x="5609639" y="711556"/>
              <a:ext cx="720000" cy="991186"/>
              <a:chOff x="3131840" y="2437814"/>
              <a:chExt cx="936104" cy="991186"/>
            </a:xfrm>
            <a:solidFill>
              <a:srgbClr val="FF66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3131840" y="2962178"/>
                <a:ext cx="936104" cy="466822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cxnSp>
          <p:nvCxnSpPr>
            <p:cNvPr id="12" name="Прямая соединительная линия 11"/>
            <p:cNvCxnSpPr/>
            <p:nvPr/>
          </p:nvCxnSpPr>
          <p:spPr>
            <a:xfrm>
              <a:off x="6311922" y="756378"/>
              <a:ext cx="221189" cy="269172"/>
            </a:xfrm>
            <a:prstGeom prst="line">
              <a:avLst/>
            </a:prstGeom>
            <a:ln w="666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3.4.wm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194499" y="4835864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25" name="Группа 24"/>
          <p:cNvGrpSpPr/>
          <p:nvPr/>
        </p:nvGrpSpPr>
        <p:grpSpPr>
          <a:xfrm>
            <a:off x="4118711" y="4380290"/>
            <a:ext cx="906577" cy="991185"/>
            <a:chOff x="7614803" y="706356"/>
            <a:chExt cx="906577" cy="991185"/>
          </a:xfrm>
        </p:grpSpPr>
        <p:cxnSp>
          <p:nvCxnSpPr>
            <p:cNvPr id="26" name="Прямая соединительная линия 25"/>
            <p:cNvCxnSpPr/>
            <p:nvPr/>
          </p:nvCxnSpPr>
          <p:spPr>
            <a:xfrm>
              <a:off x="8300191" y="720647"/>
              <a:ext cx="221189" cy="269172"/>
            </a:xfrm>
            <a:prstGeom prst="line">
              <a:avLst/>
            </a:prstGeom>
            <a:ln w="66675">
              <a:solidFill>
                <a:srgbClr val="0099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Группа 26"/>
            <p:cNvGrpSpPr/>
            <p:nvPr/>
          </p:nvGrpSpPr>
          <p:grpSpPr>
            <a:xfrm>
              <a:off x="7614803" y="706356"/>
              <a:ext cx="720000" cy="991185"/>
              <a:chOff x="3131840" y="2437814"/>
              <a:chExt cx="936104" cy="991185"/>
            </a:xfrm>
            <a:solidFill>
              <a:srgbClr val="0099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Прямоугольник 27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3131840" y="2967378"/>
                <a:ext cx="936104" cy="461621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8" name="3.5.wm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439205" y="487289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30" name="Группа 29"/>
          <p:cNvGrpSpPr/>
          <p:nvPr/>
        </p:nvGrpSpPr>
        <p:grpSpPr>
          <a:xfrm>
            <a:off x="5363418" y="4394581"/>
            <a:ext cx="906576" cy="991186"/>
            <a:chOff x="5609639" y="4498732"/>
            <a:chExt cx="906576" cy="991186"/>
          </a:xfrm>
        </p:grpSpPr>
        <p:cxnSp>
          <p:nvCxnSpPr>
            <p:cNvPr id="31" name="Прямая соединительная линия 30"/>
            <p:cNvCxnSpPr/>
            <p:nvPr/>
          </p:nvCxnSpPr>
          <p:spPr>
            <a:xfrm>
              <a:off x="6295026" y="4520898"/>
              <a:ext cx="221189" cy="269172"/>
            </a:xfrm>
            <a:prstGeom prst="line">
              <a:avLst/>
            </a:prstGeom>
            <a:ln w="66675">
              <a:solidFill>
                <a:srgbClr val="0066FF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Группа 31"/>
            <p:cNvGrpSpPr/>
            <p:nvPr/>
          </p:nvGrpSpPr>
          <p:grpSpPr>
            <a:xfrm>
              <a:off x="5609639" y="4498732"/>
              <a:ext cx="720000" cy="991186"/>
              <a:chOff x="3131840" y="2437814"/>
              <a:chExt cx="936104" cy="991186"/>
            </a:xfrm>
            <a:solidFill>
              <a:srgbClr val="0066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Прямоугольник 32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3131840" y="2952258"/>
                <a:ext cx="936104" cy="476742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9" name="3.6.wm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706847" y="4835864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35" name="Группа 34"/>
          <p:cNvGrpSpPr/>
          <p:nvPr/>
        </p:nvGrpSpPr>
        <p:grpSpPr>
          <a:xfrm>
            <a:off x="6621800" y="4380289"/>
            <a:ext cx="906577" cy="991186"/>
            <a:chOff x="6612221" y="4503324"/>
            <a:chExt cx="906577" cy="991186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>
              <a:off x="7297609" y="4520898"/>
              <a:ext cx="221189" cy="269172"/>
            </a:xfrm>
            <a:prstGeom prst="line">
              <a:avLst/>
            </a:prstGeom>
            <a:ln w="66675">
              <a:solidFill>
                <a:srgbClr val="0000CC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Группа 36"/>
            <p:cNvGrpSpPr/>
            <p:nvPr/>
          </p:nvGrpSpPr>
          <p:grpSpPr>
            <a:xfrm>
              <a:off x="6612221" y="4503324"/>
              <a:ext cx="720000" cy="991186"/>
              <a:chOff x="3131840" y="2437814"/>
              <a:chExt cx="936104" cy="991186"/>
            </a:xfrm>
            <a:solidFill>
              <a:srgbClr val="0000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Прямоугольник 37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3131840" y="2947666"/>
                <a:ext cx="936104" cy="481334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6</a:t>
                </a:r>
              </a:p>
            </p:txBody>
          </p:sp>
        </p:grpSp>
      </p:grpSp>
      <p:pic>
        <p:nvPicPr>
          <p:cNvPr id="51" name="3.7.wma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902098" y="489014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40" name="Группа 39"/>
          <p:cNvGrpSpPr/>
          <p:nvPr/>
        </p:nvGrpSpPr>
        <p:grpSpPr>
          <a:xfrm>
            <a:off x="7807249" y="4379524"/>
            <a:ext cx="906577" cy="991186"/>
            <a:chOff x="7614803" y="4493532"/>
            <a:chExt cx="906577" cy="991186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8300191" y="4522728"/>
              <a:ext cx="221189" cy="269172"/>
            </a:xfrm>
            <a:prstGeom prst="line">
              <a:avLst/>
            </a:prstGeom>
            <a:ln w="66675">
              <a:solidFill>
                <a:srgbClr val="660066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Группа 41"/>
            <p:cNvGrpSpPr/>
            <p:nvPr/>
          </p:nvGrpSpPr>
          <p:grpSpPr>
            <a:xfrm>
              <a:off x="7614803" y="4493532"/>
              <a:ext cx="720000" cy="991186"/>
              <a:chOff x="3131840" y="2437814"/>
              <a:chExt cx="936104" cy="991186"/>
            </a:xfrm>
            <a:solidFill>
              <a:srgbClr val="660066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  <p:sp>
            <p:nvSpPr>
              <p:cNvPr id="44" name="Овал 43"/>
              <p:cNvSpPr/>
              <p:nvPr/>
            </p:nvSpPr>
            <p:spPr>
              <a:xfrm>
                <a:off x="3131840" y="2957458"/>
                <a:ext cx="936104" cy="471542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7</a:t>
                </a:r>
              </a:p>
            </p:txBody>
          </p:sp>
        </p:grpSp>
      </p:grpSp>
      <p:pic>
        <p:nvPicPr>
          <p:cNvPr id="50" name="3.3.wma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996042" y="4849516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20" name="Группа 19"/>
          <p:cNvGrpSpPr/>
          <p:nvPr/>
        </p:nvGrpSpPr>
        <p:grpSpPr>
          <a:xfrm>
            <a:off x="2910995" y="4380290"/>
            <a:ext cx="906577" cy="991186"/>
            <a:chOff x="6612221" y="716148"/>
            <a:chExt cx="906577" cy="991186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7297609" y="756378"/>
              <a:ext cx="221189" cy="269172"/>
            </a:xfrm>
            <a:prstGeom prst="line">
              <a:avLst/>
            </a:prstGeom>
            <a:ln w="66675"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Группа 21"/>
            <p:cNvGrpSpPr/>
            <p:nvPr/>
          </p:nvGrpSpPr>
          <p:grpSpPr>
            <a:xfrm>
              <a:off x="6612221" y="716148"/>
              <a:ext cx="720000" cy="991186"/>
              <a:chOff x="3131840" y="2437814"/>
              <a:chExt cx="936104" cy="991186"/>
            </a:xfrm>
            <a:solidFill>
              <a:srgbClr val="FFC0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/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3131840" y="2957586"/>
                <a:ext cx="936104" cy="471414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52" name="Овал 51"/>
          <p:cNvSpPr/>
          <p:nvPr/>
        </p:nvSpPr>
        <p:spPr>
          <a:xfrm>
            <a:off x="3132000" y="692696"/>
            <a:ext cx="2880000" cy="2880000"/>
          </a:xfrm>
          <a:prstGeom prst="ellipse">
            <a:avLst/>
          </a:prstGeom>
          <a:blipFill>
            <a:blip r:embed="rId31"/>
            <a:stretch>
              <a:fillRect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89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4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130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4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1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55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188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3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739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452359" y="717844"/>
            <a:ext cx="4353445" cy="4332312"/>
            <a:chOff x="1216183" y="-356160"/>
            <a:chExt cx="6802255" cy="6769239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1434372" y="219906"/>
              <a:ext cx="6187498" cy="6187500"/>
              <a:chOff x="1434372" y="219906"/>
              <a:chExt cx="6187498" cy="6187500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2840621" y="1762428"/>
                <a:ext cx="3374998" cy="3375000"/>
              </a:xfrm>
              <a:prstGeom prst="ellipse">
                <a:avLst/>
              </a:prstGeom>
              <a:solidFill>
                <a:srgbClr val="CC00CC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Кольцо 5"/>
              <p:cNvSpPr/>
              <p:nvPr/>
            </p:nvSpPr>
            <p:spPr>
              <a:xfrm>
                <a:off x="1434372" y="219906"/>
                <a:ext cx="6187498" cy="6187500"/>
              </a:xfrm>
              <a:prstGeom prst="donu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Овал 11"/>
              <p:cNvSpPr/>
              <p:nvPr/>
            </p:nvSpPr>
            <p:spPr>
              <a:xfrm>
                <a:off x="4348120" y="3133656"/>
                <a:ext cx="360000" cy="36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040" name="Picture 16" descr="C:\Users\Палецких Елена\Desktop\Угадай мелодию\8775bff07a0fb076424b127f8cf2484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24423" y1="32887" x2="24423" y2="328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667605">
              <a:off x="5404883" y="4793079"/>
              <a:ext cx="125357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7" descr="C:\Users\Палецких Елена\Desktop\Угадай мелодию\unnamed (1)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778" r="99333">
                          <a14:backgroundMark x1="21778" y1="42000" x2="21778" y2="42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68269">
              <a:off x="6406853" y="2059993"/>
              <a:ext cx="1611584" cy="1611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C:\Users\Палецких Елена\Desktop\Угадай мелодию\69324964100533fc34513aee00a27506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760827">
              <a:off x="2451665" y="4753843"/>
              <a:ext cx="1251709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C:\Users\Палецких Елена\Desktop\Угадай мелодию\unnamed (2)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9222" l="667" r="98889">
                          <a14:backgroundMark x1="31000" y1="53222" x2="31000" y2="53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880" y="-356160"/>
              <a:ext cx="2160235" cy="2013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5" name="Picture 21" descr="C:\Users\Палецких Елена\Desktop\Угадай мелодию\e91880c79cc5c10d55f2fe5169eca248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156508">
              <a:off x="1216183" y="1639457"/>
              <a:ext cx="1548631" cy="1548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2201805" y="1798577"/>
            <a:ext cx="4740400" cy="2265423"/>
            <a:chOff x="-2730415" y="1988839"/>
            <a:chExt cx="4740400" cy="2265423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-2124741" y="1988839"/>
              <a:ext cx="3863558" cy="1200329"/>
            </a:xfrm>
            <a:prstGeom prst="rect">
              <a:avLst/>
            </a:prstGeom>
            <a:noFill/>
            <a:scene3d>
              <a:camera prst="perspectiveContrastingRightFacing"/>
              <a:lightRig rig="threePt" dir="t"/>
            </a:scene3d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sz="7200" b="1" i="1" spc="150" dirty="0" smtClean="0">
                  <a:ln w="11430"/>
                  <a:solidFill>
                    <a:srgbClr val="FFC00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Georgia" panose="02040502050405020303" pitchFamily="18" charset="0"/>
                </a:rPr>
                <a:t>Угадай</a:t>
              </a:r>
              <a:endParaRPr lang="ru-RU" sz="7200" b="1" i="1" cap="none" spc="150" dirty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eorgia" panose="02040502050405020303" pitchFamily="18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-2730415" y="3053933"/>
              <a:ext cx="474040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7200" b="1" dirty="0" smtClean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Georgia" panose="02040502050405020303" pitchFamily="18" charset="0"/>
                </a:rPr>
                <a:t>мелодию</a:t>
              </a:r>
              <a:endParaRPr lang="ru-RU" sz="7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endParaRPr>
            </a:p>
          </p:txBody>
        </p:sp>
      </p:grpSp>
      <p:pic>
        <p:nvPicPr>
          <p:cNvPr id="9" name="Застав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210785" y="6028034"/>
            <a:ext cx="609600" cy="6096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5271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возврат 1">
            <a:hlinkClick r:id="rId3" action="ppaction://hlinksldjump" highlightClick="1"/>
          </p:cNvPr>
          <p:cNvSpPr/>
          <p:nvPr/>
        </p:nvSpPr>
        <p:spPr>
          <a:xfrm>
            <a:off x="8370392" y="6028931"/>
            <a:ext cx="540000" cy="540000"/>
          </a:xfrm>
          <a:prstGeom prst="actionButtonReturn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Палецких Елена\Desktop\24234386_Strad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70" r="-870" b="1035"/>
          <a:stretch/>
        </p:blipFill>
        <p:spPr bwMode="auto">
          <a:xfrm>
            <a:off x="2796021" y="3718097"/>
            <a:ext cx="2814857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алецких Елена\Desktop\scale_120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548680"/>
            <a:ext cx="1556100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Палецких Елена\Desktop\часы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467" y="3967319"/>
            <a:ext cx="1708200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Палецких Елена\Desktop\498px-Hartmann_Chicks_sketch_for_Trilby_ballet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6874" y="3963871"/>
            <a:ext cx="1945442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Палецких Елена\Desktop\b83725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467" y="548680"/>
            <a:ext cx="1725000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алецких Елена\Desktop\142652orqi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6794" y="836712"/>
            <a:ext cx="2454084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33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возврат 7">
            <a:hlinkClick r:id="rId3" action="ppaction://hlinksldjump" highlightClick="1"/>
          </p:cNvPr>
          <p:cNvSpPr/>
          <p:nvPr/>
        </p:nvSpPr>
        <p:spPr>
          <a:xfrm>
            <a:off x="8370392" y="6028931"/>
            <a:ext cx="540000" cy="540000"/>
          </a:xfrm>
          <a:prstGeom prst="actionButtonReturn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 descr="C:\Users\Палецких Елена\Desktop\mocart_simfonija_dlja_skripki_s_orkestrom_igor_ojstrakh_viktor_pikajz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67" y="566410"/>
            <a:ext cx="2340000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Палецких Елена\Desktop\546996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316" y="547936"/>
            <a:ext cx="2340000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Палецких Елена\Desktop\4c7224da47fbd2798a8a5a8e40c94c9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2276872"/>
            <a:ext cx="2340000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Палецких Елена\Desktop\m1000x1000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467" y="3963871"/>
            <a:ext cx="2340000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Палецких Елена\Desktop\579464be2184478c80f0925ca74c885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3714" y="3967319"/>
            <a:ext cx="2340000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4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возврат 7">
            <a:hlinkClick r:id="rId3" action="ppaction://hlinksldjump" highlightClick="1"/>
          </p:cNvPr>
          <p:cNvSpPr/>
          <p:nvPr/>
        </p:nvSpPr>
        <p:spPr>
          <a:xfrm>
            <a:off x="8370392" y="6028931"/>
            <a:ext cx="540000" cy="540000"/>
          </a:xfrm>
          <a:prstGeom prst="actionButtonReturn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10" descr="C:\Users\Палецких Елена\Desktop\469238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72"/>
          <a:stretch/>
        </p:blipFill>
        <p:spPr bwMode="auto">
          <a:xfrm>
            <a:off x="550951" y="553035"/>
            <a:ext cx="3501919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C:\Users\Палецких Елена\Desktop\kartinki-vyuga-1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467" y="3967319"/>
            <a:ext cx="3505403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Палецких Елена\Desktop\656462_main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973" y="3967319"/>
            <a:ext cx="3492847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C:\Users\Палецких Елена\Desktop\beach-sea-coast-ocean-horizon-cloud-sunrise-sunset-sunlight-morning-shore-wave-dawn-vacation-dusk-reflection-bay-body-of-water-wind-wave-14896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973" y="566410"/>
            <a:ext cx="3492847" cy="23311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80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872000" y="729000"/>
            <a:ext cx="5400000" cy="5400000"/>
            <a:chOff x="1872000" y="729000"/>
            <a:chExt cx="5400000" cy="5400000"/>
          </a:xfrm>
        </p:grpSpPr>
        <p:sp>
          <p:nvSpPr>
            <p:cNvPr id="6" name="Кольцо 5"/>
            <p:cNvSpPr/>
            <p:nvPr/>
          </p:nvSpPr>
          <p:spPr>
            <a:xfrm>
              <a:off x="1872000" y="729000"/>
              <a:ext cx="5400000" cy="5400000"/>
            </a:xfrm>
            <a:prstGeom prst="donu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3132000" y="1967192"/>
              <a:ext cx="2880000" cy="2880000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4392000" y="3269928"/>
              <a:ext cx="360000" cy="36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041" name="Picture 17" descr="C:\Users\Палецких Елена\Desktop\Угадай мелодию\unnamed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78" r="99333">
                        <a14:backgroundMark x1="21778" y1="42000" x2="21778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13624">
            <a:off x="6466207" y="2464135"/>
            <a:ext cx="1611585" cy="161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Палецких Елена\Desktop\Угадай мелодию\69324964100533fc34513aee00a275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3498">
            <a:off x="2414818" y="4858831"/>
            <a:ext cx="125170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Палецких Елена\Desktop\Угадай мелодию\unnamed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22" l="667" r="98889">
                        <a14:backgroundMark x1="31000" y1="53222" x2="31000" y2="5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24777">
            <a:off x="998402" y="1696971"/>
            <a:ext cx="2160239" cy="201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Палецких Елена\Desktop\Угадай мелодию\8775bff07a0fb076424b127f8cf2484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24423" y1="32887" x2="24423" y2="32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55837">
            <a:off x="5237948" y="4989627"/>
            <a:ext cx="125357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089925" y="2400360"/>
            <a:ext cx="5371983" cy="1631216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0000" b="1" i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1</a:t>
            </a:r>
            <a:r>
              <a:rPr lang="ru-RU" sz="10000" b="1" i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 раунд</a:t>
            </a:r>
            <a:endParaRPr lang="ru-RU" sz="10000" b="1" i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6" name="Picture 21" descr="C:\Users\Палецких Елена\Desktop\Угадай мелодию\e91880c79cc5c10d55f2fe5169eca24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8902">
            <a:off x="3875917" y="-89874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80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возврат 6">
            <a:hlinkClick r:id="rId3" action="ppaction://hlinksldjump" highlightClick="1"/>
          </p:cNvPr>
          <p:cNvSpPr/>
          <p:nvPr/>
        </p:nvSpPr>
        <p:spPr>
          <a:xfrm>
            <a:off x="8370392" y="6028931"/>
            <a:ext cx="540000" cy="540000"/>
          </a:xfrm>
          <a:prstGeom prst="actionButtonReturn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Users\Палецких Елена\Desktop\036A583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013" y="553035"/>
            <a:ext cx="3510857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Палецких Елена\Desktop\maxresdefault-4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3" r="14292"/>
          <a:stretch/>
        </p:blipFill>
        <p:spPr bwMode="auto">
          <a:xfrm>
            <a:off x="4539930" y="3963871"/>
            <a:ext cx="3529500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Палецких Елена\Desktop\nutckracker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9930" y="553035"/>
            <a:ext cx="3495203" cy="2325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Палецких Елена\Desktop\Clara-and-the-soldiers-in-The-Nutcracker-Goh-Ballet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21" r="12638"/>
          <a:stretch/>
        </p:blipFill>
        <p:spPr bwMode="auto">
          <a:xfrm>
            <a:off x="567756" y="3963871"/>
            <a:ext cx="3510857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9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возврат 6">
            <a:hlinkClick r:id="rId3" action="ppaction://hlinksldjump" highlightClick="1"/>
          </p:cNvPr>
          <p:cNvSpPr/>
          <p:nvPr/>
        </p:nvSpPr>
        <p:spPr>
          <a:xfrm>
            <a:off x="8370392" y="6028931"/>
            <a:ext cx="540000" cy="540000"/>
          </a:xfrm>
          <a:prstGeom prst="actionButtonReturn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Users\Палецких Елена\Desktop\m1000x100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2477" y="3968027"/>
            <a:ext cx="2340000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Палецких Елена\Desktop\О, счастливчик Новый\57e8e163e1428d13f9772f6485ebbc6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4591" y="566410"/>
            <a:ext cx="2809123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Палецких Елена\Desktop\37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032" y="566410"/>
            <a:ext cx="2447699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Палецких Елена\Desktop\pic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996" y="3968027"/>
            <a:ext cx="2340000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29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возврат 6">
            <a:hlinkClick r:id="rId3" action="ppaction://hlinksldjump" highlightClick="1"/>
          </p:cNvPr>
          <p:cNvSpPr/>
          <p:nvPr/>
        </p:nvSpPr>
        <p:spPr>
          <a:xfrm>
            <a:off x="8370392" y="6028931"/>
            <a:ext cx="540000" cy="540000"/>
          </a:xfrm>
          <a:prstGeom prst="actionButtonReturn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Users\Палецких Елена\Desktop\Угадай мелодию\slide-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996" b="5830"/>
          <a:stretch/>
        </p:blipFill>
        <p:spPr bwMode="auto">
          <a:xfrm>
            <a:off x="567756" y="553035"/>
            <a:ext cx="3543281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Палецких Елена\Desktop\Угадай мелодию\1972_ril_19025330_b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968" r="3898"/>
          <a:stretch/>
        </p:blipFill>
        <p:spPr bwMode="auto">
          <a:xfrm>
            <a:off x="567756" y="3963871"/>
            <a:ext cx="3575539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Палецких Елена\Desktop\Угадай мелодию\ruslan_kolellishvilli_baranovsky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5133" y="557118"/>
            <a:ext cx="3510000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Палецких Елена\Desktop\Угадай мелодию\3B4kEpyFpRU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7674" y="3963871"/>
            <a:ext cx="3397459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80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возврат 6">
            <a:hlinkClick r:id="rId3" action="ppaction://hlinksldjump" highlightClick="1"/>
          </p:cNvPr>
          <p:cNvSpPr/>
          <p:nvPr/>
        </p:nvSpPr>
        <p:spPr>
          <a:xfrm>
            <a:off x="8370392" y="6028931"/>
            <a:ext cx="540000" cy="540000"/>
          </a:xfrm>
          <a:prstGeom prst="actionButtonReturn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C:\Users\Палецких Елена\Desktop\Угадай мелодию\Pavel_Korin_triptih_«Aleksandr_Nevskiy»_1942_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773" y="555213"/>
            <a:ext cx="5608521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Палецких Елена\Desktop\Угадай мелодию\GK-451-YUfa-T.G.-Solvejg.-1966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212" y="3963871"/>
            <a:ext cx="1563900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Палецких Елена\Desktop\Угадай мелодию\0ddbb0cc031223392d5d4ace51995e4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547" y="3963871"/>
            <a:ext cx="2052883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алецких Елена\Desktop\28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293" y="3963871"/>
            <a:ext cx="2962689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4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возврат 6">
            <a:hlinkClick r:id="rId3" action="ppaction://hlinksldjump" highlightClick="1"/>
          </p:cNvPr>
          <p:cNvSpPr/>
          <p:nvPr/>
        </p:nvSpPr>
        <p:spPr>
          <a:xfrm>
            <a:off x="8370392" y="6028931"/>
            <a:ext cx="540000" cy="540000"/>
          </a:xfrm>
          <a:prstGeom prst="actionButtonReturn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Палецких Елена\Desktop\org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964" y="557336"/>
            <a:ext cx="3242169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Палецких Елена\Desktop\Угадай мелодию\scale_1200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5" r="8318"/>
          <a:stretch/>
        </p:blipFill>
        <p:spPr bwMode="auto">
          <a:xfrm>
            <a:off x="4529932" y="3962945"/>
            <a:ext cx="3505201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Палецких Елена\Desktop\Путешествие1\f090cfb00390bd4db30d490f0fed1917_i-1383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424" y="3962945"/>
            <a:ext cx="3518797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Палецких Елена\Desktop\Угадай мелодию\2960995_original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0"/>
          <a:stretch/>
        </p:blipFill>
        <p:spPr bwMode="auto">
          <a:xfrm>
            <a:off x="567756" y="557336"/>
            <a:ext cx="3467694" cy="23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41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Стоп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4273557" y="590907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1" name="Picture 3" descr="C:\Users\Палецких Елена\Desktop\Угадай мелодию\unnamed (5).jpg">
            <a:hlinkClick r:id="rId4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>
                        <a14:backgroundMark x1="37124" y1="25714" x2="37124" y2="2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26" t="14721" r="31789" b="14634"/>
          <a:stretch/>
        </p:blipFill>
        <p:spPr bwMode="auto">
          <a:xfrm>
            <a:off x="4222275" y="5853871"/>
            <a:ext cx="712165" cy="72000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1.1.2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5701753" y="1166827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59" name="Группа 58"/>
          <p:cNvGrpSpPr/>
          <p:nvPr/>
        </p:nvGrpSpPr>
        <p:grpSpPr>
          <a:xfrm>
            <a:off x="5609639" y="711556"/>
            <a:ext cx="923472" cy="991186"/>
            <a:chOff x="5609639" y="711556"/>
            <a:chExt cx="923472" cy="99118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grpSp>
          <p:nvGrpSpPr>
            <p:cNvPr id="18" name="Группа 17"/>
            <p:cNvGrpSpPr/>
            <p:nvPr/>
          </p:nvGrpSpPr>
          <p:grpSpPr>
            <a:xfrm>
              <a:off x="5609639" y="711556"/>
              <a:ext cx="720000" cy="991186"/>
              <a:chOff x="3131840" y="2437814"/>
              <a:chExt cx="936104" cy="991186"/>
            </a:xfrm>
            <a:solidFill>
              <a:srgbClr val="FF66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Прямоугольник 18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3131840" y="2962178"/>
                <a:ext cx="936104" cy="466822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cxnSp>
          <p:nvCxnSpPr>
            <p:cNvPr id="57" name="Прямая соединительная линия 56"/>
            <p:cNvCxnSpPr/>
            <p:nvPr/>
          </p:nvCxnSpPr>
          <p:spPr>
            <a:xfrm>
              <a:off x="6311922" y="756378"/>
              <a:ext cx="221189" cy="269172"/>
            </a:xfrm>
            <a:prstGeom prst="line">
              <a:avLst/>
            </a:prstGeom>
            <a:ln w="666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Неверно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5533447" y="5943447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4" name="Верно.wm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2968246" y="597663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2055" name="Группа 2054"/>
          <p:cNvGrpSpPr/>
          <p:nvPr/>
        </p:nvGrpSpPr>
        <p:grpSpPr>
          <a:xfrm>
            <a:off x="4620854" y="3223602"/>
            <a:ext cx="912592" cy="991186"/>
            <a:chOff x="4620854" y="3223602"/>
            <a:chExt cx="912592" cy="991186"/>
          </a:xfrm>
        </p:grpSpPr>
        <p:cxnSp>
          <p:nvCxnSpPr>
            <p:cNvPr id="78" name="Прямая соединительная линия 77"/>
            <p:cNvCxnSpPr/>
            <p:nvPr/>
          </p:nvCxnSpPr>
          <p:spPr>
            <a:xfrm>
              <a:off x="5312257" y="3260911"/>
              <a:ext cx="221189" cy="269172"/>
            </a:xfrm>
            <a:prstGeom prst="line">
              <a:avLst/>
            </a:prstGeom>
            <a:ln w="66675"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Группа 11"/>
            <p:cNvGrpSpPr/>
            <p:nvPr/>
          </p:nvGrpSpPr>
          <p:grpSpPr>
            <a:xfrm>
              <a:off x="4620854" y="3223602"/>
              <a:ext cx="720000" cy="991186"/>
              <a:chOff x="3131840" y="2437814"/>
              <a:chExt cx="936104" cy="991186"/>
            </a:xfrm>
            <a:solidFill>
              <a:srgbClr val="FFC0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3131840" y="2931244"/>
                <a:ext cx="936104" cy="497756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2052" name="Группа 2051"/>
          <p:cNvGrpSpPr/>
          <p:nvPr/>
        </p:nvGrpSpPr>
        <p:grpSpPr>
          <a:xfrm>
            <a:off x="5609639" y="1969989"/>
            <a:ext cx="918804" cy="991186"/>
            <a:chOff x="5609639" y="1969989"/>
            <a:chExt cx="918804" cy="991186"/>
          </a:xfrm>
        </p:grpSpPr>
        <p:cxnSp>
          <p:nvCxnSpPr>
            <p:cNvPr id="75" name="Прямая соединительная линия 74"/>
            <p:cNvCxnSpPr/>
            <p:nvPr/>
          </p:nvCxnSpPr>
          <p:spPr>
            <a:xfrm>
              <a:off x="6307254" y="1991803"/>
              <a:ext cx="221189" cy="269172"/>
            </a:xfrm>
            <a:prstGeom prst="line">
              <a:avLst/>
            </a:prstGeom>
            <a:ln w="66675"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Группа 20"/>
            <p:cNvGrpSpPr/>
            <p:nvPr/>
          </p:nvGrpSpPr>
          <p:grpSpPr>
            <a:xfrm>
              <a:off x="5609639" y="1969989"/>
              <a:ext cx="720000" cy="991186"/>
              <a:chOff x="3131840" y="2437814"/>
              <a:chExt cx="936104" cy="991186"/>
            </a:xfrm>
            <a:solidFill>
              <a:srgbClr val="FFC0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Прямоугольник 21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23" name="Овал 22"/>
              <p:cNvSpPr/>
              <p:nvPr/>
            </p:nvSpPr>
            <p:spPr>
              <a:xfrm>
                <a:off x="3131840" y="2960720"/>
                <a:ext cx="936104" cy="468280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2053" name="Группа 2052"/>
          <p:cNvGrpSpPr/>
          <p:nvPr/>
        </p:nvGrpSpPr>
        <p:grpSpPr>
          <a:xfrm>
            <a:off x="6612221" y="1974581"/>
            <a:ext cx="906577" cy="991186"/>
            <a:chOff x="6612221" y="1974581"/>
            <a:chExt cx="906577" cy="991186"/>
          </a:xfrm>
        </p:grpSpPr>
        <p:cxnSp>
          <p:nvCxnSpPr>
            <p:cNvPr id="76" name="Прямая соединительная линия 75"/>
            <p:cNvCxnSpPr/>
            <p:nvPr/>
          </p:nvCxnSpPr>
          <p:spPr>
            <a:xfrm>
              <a:off x="7297609" y="2014918"/>
              <a:ext cx="221189" cy="269172"/>
            </a:xfrm>
            <a:prstGeom prst="line">
              <a:avLst/>
            </a:prstGeom>
            <a:ln w="66675">
              <a:solidFill>
                <a:srgbClr val="0099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Группа 32"/>
            <p:cNvGrpSpPr/>
            <p:nvPr/>
          </p:nvGrpSpPr>
          <p:grpSpPr>
            <a:xfrm>
              <a:off x="6612221" y="1974581"/>
              <a:ext cx="720000" cy="991186"/>
              <a:chOff x="3131840" y="2437814"/>
              <a:chExt cx="936104" cy="991186"/>
            </a:xfrm>
            <a:solidFill>
              <a:srgbClr val="0099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Прямоугольник 33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3131840" y="2956128"/>
                <a:ext cx="936104" cy="472872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8" name="TextBox 7">
            <a:hlinkClick r:id="rId46" action="ppaction://hlinksldjump"/>
          </p:cNvPr>
          <p:cNvSpPr txBox="1"/>
          <p:nvPr/>
        </p:nvSpPr>
        <p:spPr>
          <a:xfrm>
            <a:off x="467544" y="640013"/>
            <a:ext cx="3600000" cy="1191816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6600"/>
                </a:solidFill>
              </a:rPr>
              <a:t>«Картинки с выставки</a:t>
            </a:r>
            <a:r>
              <a:rPr lang="ru-RU" sz="3200" dirty="0" smtClean="0">
                <a:solidFill>
                  <a:srgbClr val="006600"/>
                </a:solidFill>
              </a:rPr>
              <a:t>»</a:t>
            </a:r>
            <a:endParaRPr lang="ru-RU" sz="3200" dirty="0">
              <a:solidFill>
                <a:srgbClr val="006600"/>
              </a:solidFill>
            </a:endParaRPr>
          </a:p>
        </p:txBody>
      </p:sp>
      <p:sp>
        <p:nvSpPr>
          <p:cNvPr id="67" name="TextBox 66">
            <a:hlinkClick r:id="rId47" action="ppaction://hlinksldjump"/>
          </p:cNvPr>
          <p:cNvSpPr txBox="1"/>
          <p:nvPr/>
        </p:nvSpPr>
        <p:spPr>
          <a:xfrm>
            <a:off x="467544" y="2385347"/>
            <a:ext cx="3600000" cy="646986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6600"/>
                </a:solidFill>
              </a:rPr>
              <a:t>В.А. Моцарт</a:t>
            </a:r>
            <a:endParaRPr lang="ru-RU" sz="3200" dirty="0">
              <a:solidFill>
                <a:srgbClr val="006600"/>
              </a:solidFill>
            </a:endParaRPr>
          </a:p>
        </p:txBody>
      </p:sp>
      <p:sp>
        <p:nvSpPr>
          <p:cNvPr id="68" name="TextBox 67">
            <a:hlinkClick r:id="rId48" action="ppaction://hlinksldjump"/>
          </p:cNvPr>
          <p:cNvSpPr txBox="1"/>
          <p:nvPr/>
        </p:nvSpPr>
        <p:spPr>
          <a:xfrm>
            <a:off x="467544" y="3630013"/>
            <a:ext cx="3600000" cy="646986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6600"/>
                </a:solidFill>
              </a:rPr>
              <a:t>Природа в музыке</a:t>
            </a:r>
          </a:p>
        </p:txBody>
      </p:sp>
      <p:sp>
        <p:nvSpPr>
          <p:cNvPr id="69" name="TextBox 68">
            <a:hlinkClick r:id="rId49" action="ppaction://hlinksldjump"/>
          </p:cNvPr>
          <p:cNvSpPr txBox="1"/>
          <p:nvPr/>
        </p:nvSpPr>
        <p:spPr>
          <a:xfrm>
            <a:off x="467544" y="4918682"/>
            <a:ext cx="3600000" cy="646986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6600"/>
                </a:solidFill>
              </a:rPr>
              <a:t>«</a:t>
            </a:r>
            <a:r>
              <a:rPr lang="ru-RU" sz="3200" dirty="0">
                <a:solidFill>
                  <a:srgbClr val="006600"/>
                </a:solidFill>
              </a:rPr>
              <a:t>Щелкунчик</a:t>
            </a:r>
            <a:r>
              <a:rPr lang="ru-RU" sz="3200" dirty="0" smtClean="0">
                <a:solidFill>
                  <a:srgbClr val="006600"/>
                </a:solidFill>
              </a:rPr>
              <a:t>»</a:t>
            </a:r>
            <a:endParaRPr lang="ru-RU" sz="3200" dirty="0">
              <a:solidFill>
                <a:srgbClr val="006600"/>
              </a:solidFill>
            </a:endParaRPr>
          </a:p>
        </p:txBody>
      </p:sp>
      <p:pic>
        <p:nvPicPr>
          <p:cNvPr id="73" name="Picture 9" descr="C:\Users\Палецких Елена\Desktop\ЗДОРОВЬЕ\Иллюстрации\3.jpg"/>
          <p:cNvPicPr>
            <a:picLocks noChangeAspect="1" noChangeArrowheads="1"/>
          </p:cNvPicPr>
          <p:nvPr/>
        </p:nvPicPr>
        <p:blipFill rotWithShape="1"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13618" b="100000" l="20213" r="77766">
                        <a14:foregroundMark x1="54787" y1="54268" x2="54787" y2="54268"/>
                        <a14:foregroundMark x1="40106" y1="45732" x2="40106" y2="45732"/>
                        <a14:foregroundMark x1="49681" y1="49390" x2="49681" y2="49390"/>
                        <a14:foregroundMark x1="43298" y1="50610" x2="43298" y2="50610"/>
                        <a14:foregroundMark x1="40745" y1="50000" x2="40745" y2="50000"/>
                        <a14:foregroundMark x1="50957" y1="51829" x2="50957" y2="51829"/>
                        <a14:foregroundMark x1="42447" y1="53455" x2="42447" y2="53455"/>
                        <a14:foregroundMark x1="48298" y1="49593" x2="48298" y2="49593"/>
                        <a14:backgroundMark x1="43298" y1="50407" x2="43298" y2="50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585" t="14836" r="23376"/>
          <a:stretch/>
        </p:blipFill>
        <p:spPr bwMode="auto">
          <a:xfrm>
            <a:off x="5410710" y="5853871"/>
            <a:ext cx="985991" cy="79853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.1.1.wm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4696321" y="1114502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62" name="Группа 61"/>
          <p:cNvGrpSpPr/>
          <p:nvPr/>
        </p:nvGrpSpPr>
        <p:grpSpPr>
          <a:xfrm>
            <a:off x="4620854" y="716148"/>
            <a:ext cx="912593" cy="991185"/>
            <a:chOff x="4620854" y="716148"/>
            <a:chExt cx="912593" cy="991185"/>
          </a:xfrm>
        </p:grpSpPr>
        <p:cxnSp>
          <p:nvCxnSpPr>
            <p:cNvPr id="70" name="Прямая соединительная линия 69"/>
            <p:cNvCxnSpPr/>
            <p:nvPr/>
          </p:nvCxnSpPr>
          <p:spPr>
            <a:xfrm>
              <a:off x="5312258" y="756378"/>
              <a:ext cx="221189" cy="269172"/>
            </a:xfrm>
            <a:prstGeom prst="line">
              <a:avLst/>
            </a:prstGeom>
            <a:ln w="66675">
              <a:solidFill>
                <a:srgbClr val="FF0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Группа 6"/>
            <p:cNvGrpSpPr/>
            <p:nvPr/>
          </p:nvGrpSpPr>
          <p:grpSpPr>
            <a:xfrm>
              <a:off x="4620854" y="716148"/>
              <a:ext cx="720000" cy="991185"/>
              <a:chOff x="3131840" y="2437814"/>
              <a:chExt cx="936104" cy="991185"/>
            </a:xfrm>
            <a:solidFill>
              <a:srgbClr val="FF00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Прямоугольник 5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5" name="Овал 4"/>
              <p:cNvSpPr/>
              <p:nvPr/>
            </p:nvSpPr>
            <p:spPr>
              <a:xfrm>
                <a:off x="3131840" y="2957586"/>
                <a:ext cx="936104" cy="471413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4" name="Аудио.wm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2968246" y="597663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2" name="Picture 10" descr="C:\Users\Палецких Елена\Desktop\ЗДОРОВЬЕ\Иллюстрации\happy-emoticon-with-crossed-eyes-366.jpg"/>
          <p:cNvPicPr>
            <a:picLocks noChangeAspect="1" noChangeArrowheads="1"/>
          </p:cNvPicPr>
          <p:nvPr/>
        </p:nvPicPr>
        <p:blipFill rotWithShape="1"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2236" b="100000" l="22447" r="75851">
                        <a14:foregroundMark x1="53085" y1="32114" x2="53085" y2="32114"/>
                        <a14:foregroundMark x1="45957" y1="30691" x2="45957" y2="30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91" r="23052"/>
          <a:stretch/>
        </p:blipFill>
        <p:spPr bwMode="auto">
          <a:xfrm>
            <a:off x="2838549" y="5794724"/>
            <a:ext cx="868995" cy="83829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.1.3.wm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6710547" y="1179044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63" name="Группа 62"/>
          <p:cNvGrpSpPr/>
          <p:nvPr/>
        </p:nvGrpSpPr>
        <p:grpSpPr>
          <a:xfrm>
            <a:off x="6612221" y="716148"/>
            <a:ext cx="906577" cy="991186"/>
            <a:chOff x="6612221" y="716148"/>
            <a:chExt cx="906577" cy="991186"/>
          </a:xfrm>
        </p:grpSpPr>
        <p:cxnSp>
          <p:nvCxnSpPr>
            <p:cNvPr id="71" name="Прямая соединительная линия 70"/>
            <p:cNvCxnSpPr/>
            <p:nvPr/>
          </p:nvCxnSpPr>
          <p:spPr>
            <a:xfrm>
              <a:off x="7297609" y="756378"/>
              <a:ext cx="221189" cy="269172"/>
            </a:xfrm>
            <a:prstGeom prst="line">
              <a:avLst/>
            </a:prstGeom>
            <a:ln w="66675"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Группа 29"/>
            <p:cNvGrpSpPr/>
            <p:nvPr/>
          </p:nvGrpSpPr>
          <p:grpSpPr>
            <a:xfrm>
              <a:off x="6612221" y="716148"/>
              <a:ext cx="720000" cy="991186"/>
              <a:chOff x="3131840" y="2437814"/>
              <a:chExt cx="936104" cy="991186"/>
            </a:xfrm>
            <a:solidFill>
              <a:srgbClr val="FFC0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Прямоугольник 30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3131840" y="2957586"/>
                <a:ext cx="936104" cy="471414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58" name="1.1.4.wm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7686841" y="116193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2048" name="Группа 2047"/>
          <p:cNvGrpSpPr/>
          <p:nvPr/>
        </p:nvGrpSpPr>
        <p:grpSpPr>
          <a:xfrm>
            <a:off x="7614803" y="706356"/>
            <a:ext cx="906577" cy="991185"/>
            <a:chOff x="7614803" y="706356"/>
            <a:chExt cx="906577" cy="991185"/>
          </a:xfrm>
        </p:grpSpPr>
        <p:cxnSp>
          <p:nvCxnSpPr>
            <p:cNvPr id="74" name="Прямая соединительная линия 73"/>
            <p:cNvCxnSpPr/>
            <p:nvPr/>
          </p:nvCxnSpPr>
          <p:spPr>
            <a:xfrm>
              <a:off x="8300191" y="720647"/>
              <a:ext cx="221189" cy="269172"/>
            </a:xfrm>
            <a:prstGeom prst="line">
              <a:avLst/>
            </a:prstGeom>
            <a:ln w="66675">
              <a:solidFill>
                <a:srgbClr val="0099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Группа 41"/>
            <p:cNvGrpSpPr/>
            <p:nvPr/>
          </p:nvGrpSpPr>
          <p:grpSpPr>
            <a:xfrm>
              <a:off x="7614803" y="706356"/>
              <a:ext cx="720000" cy="991185"/>
              <a:chOff x="3131840" y="2437814"/>
              <a:chExt cx="936104" cy="991185"/>
            </a:xfrm>
            <a:solidFill>
              <a:srgbClr val="0099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44" name="Овал 43"/>
              <p:cNvSpPr/>
              <p:nvPr/>
            </p:nvSpPr>
            <p:spPr>
              <a:xfrm>
                <a:off x="3131840" y="2967378"/>
                <a:ext cx="936104" cy="461621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61" name="1.2.1.wma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4701216" y="2434163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2050" name="Группа 2049"/>
          <p:cNvGrpSpPr/>
          <p:nvPr/>
        </p:nvGrpSpPr>
        <p:grpSpPr>
          <a:xfrm>
            <a:off x="4620854" y="1974581"/>
            <a:ext cx="906256" cy="991185"/>
            <a:chOff x="4620854" y="1974581"/>
            <a:chExt cx="906256" cy="991185"/>
          </a:xfrm>
        </p:grpSpPr>
        <p:cxnSp>
          <p:nvCxnSpPr>
            <p:cNvPr id="65" name="Прямая соединительная линия 64"/>
            <p:cNvCxnSpPr/>
            <p:nvPr/>
          </p:nvCxnSpPr>
          <p:spPr>
            <a:xfrm>
              <a:off x="5305921" y="1991803"/>
              <a:ext cx="221189" cy="269172"/>
            </a:xfrm>
            <a:prstGeom prst="line">
              <a:avLst/>
            </a:prstGeom>
            <a:ln w="66675">
              <a:solidFill>
                <a:srgbClr val="FF66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Группа 8"/>
            <p:cNvGrpSpPr/>
            <p:nvPr/>
          </p:nvGrpSpPr>
          <p:grpSpPr>
            <a:xfrm>
              <a:off x="4620854" y="1974581"/>
              <a:ext cx="720000" cy="991185"/>
              <a:chOff x="3131840" y="2437814"/>
              <a:chExt cx="936104" cy="991185"/>
            </a:xfrm>
            <a:solidFill>
              <a:srgbClr val="FF66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Прямоугольник 9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11" name="Овал 10"/>
              <p:cNvSpPr/>
              <p:nvPr/>
            </p:nvSpPr>
            <p:spPr>
              <a:xfrm>
                <a:off x="3131840" y="2956128"/>
                <a:ext cx="936104" cy="472871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2058" name="1.2.2.wma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5705656" y="2434163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64" name="1.2.3.wma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6722621" y="244638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65" name="1.2.4.wma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7717703" y="244638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2054" name="Группа 2053"/>
          <p:cNvGrpSpPr/>
          <p:nvPr/>
        </p:nvGrpSpPr>
        <p:grpSpPr>
          <a:xfrm>
            <a:off x="7614803" y="1964789"/>
            <a:ext cx="906577" cy="991186"/>
            <a:chOff x="7614803" y="1964789"/>
            <a:chExt cx="906577" cy="991186"/>
          </a:xfrm>
        </p:grpSpPr>
        <p:cxnSp>
          <p:nvCxnSpPr>
            <p:cNvPr id="77" name="Прямая соединительная линия 76"/>
            <p:cNvCxnSpPr/>
            <p:nvPr/>
          </p:nvCxnSpPr>
          <p:spPr>
            <a:xfrm>
              <a:off x="8300191" y="1974581"/>
              <a:ext cx="221189" cy="269172"/>
            </a:xfrm>
            <a:prstGeom prst="line">
              <a:avLst/>
            </a:prstGeom>
            <a:ln w="66675">
              <a:solidFill>
                <a:srgbClr val="0066FF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Группа 44"/>
            <p:cNvGrpSpPr/>
            <p:nvPr/>
          </p:nvGrpSpPr>
          <p:grpSpPr>
            <a:xfrm>
              <a:off x="7614803" y="1964789"/>
              <a:ext cx="720000" cy="991186"/>
              <a:chOff x="3131840" y="2437814"/>
              <a:chExt cx="936104" cy="991186"/>
            </a:xfrm>
            <a:solidFill>
              <a:srgbClr val="0066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Прямоугольник 45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47" name="Овал 46"/>
              <p:cNvSpPr/>
              <p:nvPr/>
            </p:nvSpPr>
            <p:spPr>
              <a:xfrm>
                <a:off x="3131840" y="2965920"/>
                <a:ext cx="936104" cy="463080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60" name="1.3.1.wma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4681571" y="3667399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66" name="1.3.2.wma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5664839" y="3667399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2056" name="Группа 2055"/>
          <p:cNvGrpSpPr/>
          <p:nvPr/>
        </p:nvGrpSpPr>
        <p:grpSpPr>
          <a:xfrm>
            <a:off x="5609639" y="3219010"/>
            <a:ext cx="906577" cy="991186"/>
            <a:chOff x="5609639" y="3219010"/>
            <a:chExt cx="906577" cy="991186"/>
          </a:xfrm>
        </p:grpSpPr>
        <p:cxnSp>
          <p:nvCxnSpPr>
            <p:cNvPr id="79" name="Прямая соединительная линия 78"/>
            <p:cNvCxnSpPr/>
            <p:nvPr/>
          </p:nvCxnSpPr>
          <p:spPr>
            <a:xfrm>
              <a:off x="6295027" y="3260911"/>
              <a:ext cx="221189" cy="269172"/>
            </a:xfrm>
            <a:prstGeom prst="line">
              <a:avLst/>
            </a:prstGeom>
            <a:ln w="66675">
              <a:solidFill>
                <a:srgbClr val="0099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Группа 23"/>
            <p:cNvGrpSpPr/>
            <p:nvPr/>
          </p:nvGrpSpPr>
          <p:grpSpPr>
            <a:xfrm>
              <a:off x="5609639" y="3219010"/>
              <a:ext cx="720000" cy="991186"/>
              <a:chOff x="3131840" y="2437814"/>
              <a:chExt cx="936104" cy="991186"/>
            </a:xfrm>
            <a:solidFill>
              <a:srgbClr val="0099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26" name="Овал 25"/>
              <p:cNvSpPr/>
              <p:nvPr/>
            </p:nvSpPr>
            <p:spPr>
              <a:xfrm>
                <a:off x="3131840" y="2935836"/>
                <a:ext cx="936104" cy="493164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2067" name="1.3.3.wma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6696011" y="3674023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2057" name="Группа 2056"/>
          <p:cNvGrpSpPr/>
          <p:nvPr/>
        </p:nvGrpSpPr>
        <p:grpSpPr>
          <a:xfrm>
            <a:off x="6612221" y="3223602"/>
            <a:ext cx="906576" cy="991186"/>
            <a:chOff x="6612221" y="3223602"/>
            <a:chExt cx="906576" cy="991186"/>
          </a:xfrm>
        </p:grpSpPr>
        <p:cxnSp>
          <p:nvCxnSpPr>
            <p:cNvPr id="80" name="Прямая соединительная линия 79"/>
            <p:cNvCxnSpPr/>
            <p:nvPr/>
          </p:nvCxnSpPr>
          <p:spPr>
            <a:xfrm>
              <a:off x="7297608" y="3265099"/>
              <a:ext cx="221189" cy="269172"/>
            </a:xfrm>
            <a:prstGeom prst="line">
              <a:avLst/>
            </a:prstGeom>
            <a:ln w="66675">
              <a:solidFill>
                <a:srgbClr val="0066FF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6612221" y="3223602"/>
              <a:ext cx="720000" cy="991186"/>
              <a:chOff x="3131840" y="2437814"/>
              <a:chExt cx="936104" cy="991186"/>
            </a:xfrm>
            <a:solidFill>
              <a:srgbClr val="0066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Прямоугольник 36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3131840" y="2931244"/>
                <a:ext cx="936104" cy="497756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2068" name="1.3.4.wma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7717703" y="3680647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2059" name="Группа 2058"/>
          <p:cNvGrpSpPr/>
          <p:nvPr/>
        </p:nvGrpSpPr>
        <p:grpSpPr>
          <a:xfrm>
            <a:off x="7614803" y="3213810"/>
            <a:ext cx="906577" cy="991186"/>
            <a:chOff x="7614803" y="3213810"/>
            <a:chExt cx="906577" cy="991186"/>
          </a:xfrm>
        </p:grpSpPr>
        <p:cxnSp>
          <p:nvCxnSpPr>
            <p:cNvPr id="81" name="Прямая соединительная линия 80"/>
            <p:cNvCxnSpPr/>
            <p:nvPr/>
          </p:nvCxnSpPr>
          <p:spPr>
            <a:xfrm>
              <a:off x="8300191" y="3239531"/>
              <a:ext cx="221189" cy="253243"/>
            </a:xfrm>
            <a:prstGeom prst="line">
              <a:avLst/>
            </a:prstGeom>
            <a:ln w="66675">
              <a:solidFill>
                <a:srgbClr val="0000CC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Группа 47"/>
            <p:cNvGrpSpPr/>
            <p:nvPr/>
          </p:nvGrpSpPr>
          <p:grpSpPr>
            <a:xfrm>
              <a:off x="7614803" y="3213810"/>
              <a:ext cx="720000" cy="991186"/>
              <a:chOff x="3131840" y="2437814"/>
              <a:chExt cx="936104" cy="991186"/>
            </a:xfrm>
            <a:solidFill>
              <a:srgbClr val="0000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Прямоугольник 48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50" name="Овал 49"/>
              <p:cNvSpPr/>
              <p:nvPr/>
            </p:nvSpPr>
            <p:spPr>
              <a:xfrm>
                <a:off x="3131840" y="2941036"/>
                <a:ext cx="936104" cy="487964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2069" name="1.4.1.wma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4701216" y="4956068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2060" name="Группа 2059"/>
          <p:cNvGrpSpPr/>
          <p:nvPr/>
        </p:nvGrpSpPr>
        <p:grpSpPr>
          <a:xfrm>
            <a:off x="4620854" y="4503324"/>
            <a:ext cx="900450" cy="981452"/>
            <a:chOff x="4620854" y="4503324"/>
            <a:chExt cx="900450" cy="981452"/>
          </a:xfrm>
        </p:grpSpPr>
        <p:cxnSp>
          <p:nvCxnSpPr>
            <p:cNvPr id="82" name="Прямая соединительная линия 81"/>
            <p:cNvCxnSpPr/>
            <p:nvPr/>
          </p:nvCxnSpPr>
          <p:spPr>
            <a:xfrm>
              <a:off x="5300115" y="4503324"/>
              <a:ext cx="221189" cy="269172"/>
            </a:xfrm>
            <a:prstGeom prst="line">
              <a:avLst/>
            </a:prstGeom>
            <a:ln w="66675">
              <a:solidFill>
                <a:srgbClr val="0099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Группа 14"/>
            <p:cNvGrpSpPr/>
            <p:nvPr/>
          </p:nvGrpSpPr>
          <p:grpSpPr>
            <a:xfrm>
              <a:off x="4620854" y="4503324"/>
              <a:ext cx="720000" cy="981452"/>
              <a:chOff x="3131840" y="2437814"/>
              <a:chExt cx="936104" cy="981452"/>
            </a:xfrm>
            <a:solidFill>
              <a:srgbClr val="0099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Прямоугольник 15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17" name="Овал 16"/>
              <p:cNvSpPr/>
              <p:nvPr/>
            </p:nvSpPr>
            <p:spPr>
              <a:xfrm>
                <a:off x="3131840" y="2947666"/>
                <a:ext cx="936104" cy="471600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2070" name="1.4.2.wma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5697654" y="496571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71" name="1.4.3.wma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6696011" y="4944147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2061" name="Группа 2060"/>
          <p:cNvGrpSpPr/>
          <p:nvPr/>
        </p:nvGrpSpPr>
        <p:grpSpPr>
          <a:xfrm>
            <a:off x="5609639" y="4498732"/>
            <a:ext cx="906576" cy="991186"/>
            <a:chOff x="5609639" y="4498732"/>
            <a:chExt cx="906576" cy="991186"/>
          </a:xfrm>
        </p:grpSpPr>
        <p:cxnSp>
          <p:nvCxnSpPr>
            <p:cNvPr id="83" name="Прямая соединительная линия 82"/>
            <p:cNvCxnSpPr/>
            <p:nvPr/>
          </p:nvCxnSpPr>
          <p:spPr>
            <a:xfrm>
              <a:off x="6295026" y="4520898"/>
              <a:ext cx="221189" cy="269172"/>
            </a:xfrm>
            <a:prstGeom prst="line">
              <a:avLst/>
            </a:prstGeom>
            <a:ln w="66675">
              <a:solidFill>
                <a:srgbClr val="0066FF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Группа 26"/>
            <p:cNvGrpSpPr/>
            <p:nvPr/>
          </p:nvGrpSpPr>
          <p:grpSpPr>
            <a:xfrm>
              <a:off x="5609639" y="4498732"/>
              <a:ext cx="720000" cy="991186"/>
              <a:chOff x="3131840" y="2437814"/>
              <a:chExt cx="936104" cy="991186"/>
            </a:xfrm>
            <a:solidFill>
              <a:srgbClr val="0066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Прямоугольник 27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3131840" y="2952258"/>
                <a:ext cx="936104" cy="476742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2062" name="Группа 2061"/>
          <p:cNvGrpSpPr/>
          <p:nvPr/>
        </p:nvGrpSpPr>
        <p:grpSpPr>
          <a:xfrm>
            <a:off x="6612221" y="4503324"/>
            <a:ext cx="906577" cy="991186"/>
            <a:chOff x="6612221" y="4503324"/>
            <a:chExt cx="906577" cy="991186"/>
          </a:xfrm>
        </p:grpSpPr>
        <p:cxnSp>
          <p:nvCxnSpPr>
            <p:cNvPr id="84" name="Прямая соединительная линия 83"/>
            <p:cNvCxnSpPr/>
            <p:nvPr/>
          </p:nvCxnSpPr>
          <p:spPr>
            <a:xfrm>
              <a:off x="7297609" y="4520898"/>
              <a:ext cx="221189" cy="269172"/>
            </a:xfrm>
            <a:prstGeom prst="line">
              <a:avLst/>
            </a:prstGeom>
            <a:ln w="66675">
              <a:solidFill>
                <a:srgbClr val="0000CC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Группа 38"/>
            <p:cNvGrpSpPr/>
            <p:nvPr/>
          </p:nvGrpSpPr>
          <p:grpSpPr>
            <a:xfrm>
              <a:off x="6612221" y="4503324"/>
              <a:ext cx="720000" cy="991186"/>
              <a:chOff x="3131840" y="2437814"/>
              <a:chExt cx="936104" cy="991186"/>
            </a:xfrm>
            <a:solidFill>
              <a:srgbClr val="0000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41" name="Овал 40"/>
              <p:cNvSpPr/>
              <p:nvPr/>
            </p:nvSpPr>
            <p:spPr>
              <a:xfrm>
                <a:off x="3131840" y="2947666"/>
                <a:ext cx="936104" cy="481334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2072" name="1.4.4.wma">
            <a:hlinkClick r:id="" action="ppaction://media"/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7717703" y="4956068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2063" name="Группа 2062"/>
          <p:cNvGrpSpPr/>
          <p:nvPr/>
        </p:nvGrpSpPr>
        <p:grpSpPr>
          <a:xfrm>
            <a:off x="7614803" y="4493532"/>
            <a:ext cx="906577" cy="991186"/>
            <a:chOff x="7614803" y="4493532"/>
            <a:chExt cx="906577" cy="991186"/>
          </a:xfrm>
        </p:grpSpPr>
        <p:cxnSp>
          <p:nvCxnSpPr>
            <p:cNvPr id="85" name="Прямая соединительная линия 84"/>
            <p:cNvCxnSpPr/>
            <p:nvPr/>
          </p:nvCxnSpPr>
          <p:spPr>
            <a:xfrm>
              <a:off x="8300191" y="4522728"/>
              <a:ext cx="221189" cy="269172"/>
            </a:xfrm>
            <a:prstGeom prst="line">
              <a:avLst/>
            </a:prstGeom>
            <a:ln w="66675">
              <a:solidFill>
                <a:srgbClr val="660066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Группа 50"/>
            <p:cNvGrpSpPr/>
            <p:nvPr/>
          </p:nvGrpSpPr>
          <p:grpSpPr>
            <a:xfrm>
              <a:off x="7614803" y="4493532"/>
              <a:ext cx="720000" cy="991186"/>
              <a:chOff x="3131840" y="2437814"/>
              <a:chExt cx="936104" cy="991186"/>
            </a:xfrm>
            <a:solidFill>
              <a:srgbClr val="660066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Прямоугольник 51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53" name="Овал 52"/>
              <p:cNvSpPr/>
              <p:nvPr/>
            </p:nvSpPr>
            <p:spPr>
              <a:xfrm>
                <a:off x="3131840" y="2957458"/>
                <a:ext cx="936104" cy="471542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2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3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739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6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087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244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0956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8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674" fill="hold"/>
                                        <p:tgtEl>
                                          <p:spTgt spid="20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4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3235" fill="hold"/>
                                        <p:tgtEl>
                                          <p:spTgt spid="20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5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9933" fill="hold"/>
                                        <p:tgtEl>
                                          <p:spTgt spid="2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4003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audio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38092" fill="hold"/>
                                        <p:tgtEl>
                                          <p:spTgt spid="20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audio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6"/>
                </p:tgtEl>
              </p:cMediaNode>
            </p:audi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48029" fill="hold"/>
                                        <p:tgtEl>
                                          <p:spTgt spid="20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audio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7"/>
                </p:tgtEl>
              </p:cMediaNode>
            </p:audio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47705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32832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audio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45986" fill="hold"/>
                                        <p:tgtEl>
                                          <p:spTgt spid="20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audio>
              <p:cMediaNode vol="80000" showWhenStopped="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0"/>
                </p:tgtEl>
              </p:cMediaNode>
            </p:audi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27631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audio>
              <p:cMediaNode vol="80000" showWhenStopped="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428268" fill="hold"/>
                                        <p:tgtEl>
                                          <p:spTgt spid="20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3"/>
                  </p:tgtEl>
                </p:cond>
              </p:nextCondLst>
            </p:seq>
            <p:audio>
              <p:cMediaNode vol="80000" showWhenStopped="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2"/>
                </p:tgtEl>
              </p:cMediaNode>
            </p:audio>
            <p:audio>
              <p:cMediaNode vol="100000" showWhenStopped="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872000" y="729000"/>
            <a:ext cx="5400000" cy="5400000"/>
            <a:chOff x="1872000" y="729000"/>
            <a:chExt cx="5400000" cy="5400000"/>
          </a:xfrm>
        </p:grpSpPr>
        <p:sp>
          <p:nvSpPr>
            <p:cNvPr id="6" name="Кольцо 5"/>
            <p:cNvSpPr/>
            <p:nvPr/>
          </p:nvSpPr>
          <p:spPr>
            <a:xfrm>
              <a:off x="1872000" y="729000"/>
              <a:ext cx="5400000" cy="5400000"/>
            </a:xfrm>
            <a:prstGeom prst="donu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3132000" y="1967192"/>
              <a:ext cx="2880000" cy="2880000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4392000" y="3269928"/>
              <a:ext cx="360000" cy="36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041" name="Picture 17" descr="C:\Users\Палецких Елена\Desktop\Угадай мелодию\unnamed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78" r="99333">
                        <a14:backgroundMark x1="21778" y1="42000" x2="21778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13624">
            <a:off x="6636355" y="2824135"/>
            <a:ext cx="1611585" cy="161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Палецких Елена\Desktop\Угадай мелодию\69324964100533fc34513aee00a275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3498">
            <a:off x="2600717" y="5072267"/>
            <a:ext cx="125170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Палецких Елена\Desktop\Угадай мелодию\unnamed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22" l="667" r="98889">
                        <a14:backgroundMark x1="31000" y1="53222" x2="31000" y2="5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24777">
            <a:off x="1098826" y="1050586"/>
            <a:ext cx="2160239" cy="201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Палецких Елена\Desktop\Угадай мелодию\e91880c79cc5c10d55f2fe5169eca2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8902">
            <a:off x="3875917" y="-89874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02561" y="2400360"/>
            <a:ext cx="5546711" cy="1631216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0000" b="1" i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2 раунд</a:t>
            </a:r>
            <a:endParaRPr lang="ru-RU" sz="10000" b="1" i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040" name="Picture 16" descr="C:\Users\Палецких Елена\Desktop\Угадай мелодию\8775bff07a0fb076424b127f8cf2484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24423" y1="32887" x2="24423" y2="32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5824">
            <a:off x="5112167" y="5048291"/>
            <a:ext cx="125357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72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2.3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4696321" y="3703086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6" name="Группа 15"/>
          <p:cNvGrpSpPr/>
          <p:nvPr/>
        </p:nvGrpSpPr>
        <p:grpSpPr>
          <a:xfrm>
            <a:off x="4620854" y="3223602"/>
            <a:ext cx="912592" cy="991186"/>
            <a:chOff x="4620854" y="3223602"/>
            <a:chExt cx="912592" cy="991186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312257" y="3260911"/>
              <a:ext cx="221189" cy="269172"/>
            </a:xfrm>
            <a:prstGeom prst="line">
              <a:avLst/>
            </a:prstGeom>
            <a:ln w="66675"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Группа 17"/>
            <p:cNvGrpSpPr/>
            <p:nvPr/>
          </p:nvGrpSpPr>
          <p:grpSpPr>
            <a:xfrm>
              <a:off x="4620854" y="3223602"/>
              <a:ext cx="720000" cy="991186"/>
              <a:chOff x="3131840" y="2437814"/>
              <a:chExt cx="936104" cy="991186"/>
            </a:xfrm>
            <a:solidFill>
              <a:srgbClr val="FFC0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Прямоугольник 18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3131840" y="2931244"/>
                <a:ext cx="936104" cy="497756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3" name="TextBox 2">
            <a:hlinkClick r:id="rId40" action="ppaction://hlinksldjump"/>
          </p:cNvPr>
          <p:cNvSpPr txBox="1"/>
          <p:nvPr/>
        </p:nvSpPr>
        <p:spPr>
          <a:xfrm>
            <a:off x="467544" y="2385347"/>
            <a:ext cx="3600000" cy="646986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6600"/>
                </a:solidFill>
              </a:rPr>
              <a:t>М.И. Глинка</a:t>
            </a:r>
            <a:endParaRPr lang="ru-RU" sz="3200" dirty="0">
              <a:solidFill>
                <a:srgbClr val="006600"/>
              </a:solidFill>
            </a:endParaRPr>
          </a:p>
        </p:txBody>
      </p:sp>
      <p:sp>
        <p:nvSpPr>
          <p:cNvPr id="4" name="TextBox 3">
            <a:hlinkClick r:id="rId41" action="ppaction://hlinksldjump"/>
          </p:cNvPr>
          <p:cNvSpPr txBox="1"/>
          <p:nvPr/>
        </p:nvSpPr>
        <p:spPr>
          <a:xfrm>
            <a:off x="467544" y="3630013"/>
            <a:ext cx="3600000" cy="646986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6600"/>
                </a:solidFill>
              </a:rPr>
              <a:t>Вокальная музыка</a:t>
            </a:r>
            <a:endParaRPr lang="ru-RU" sz="3200" dirty="0">
              <a:solidFill>
                <a:srgbClr val="006600"/>
              </a:solidFill>
            </a:endParaRPr>
          </a:p>
        </p:txBody>
      </p:sp>
      <p:sp>
        <p:nvSpPr>
          <p:cNvPr id="5" name="TextBox 4">
            <a:hlinkClick r:id="rId42" action="ppaction://hlinksldjump"/>
          </p:cNvPr>
          <p:cNvSpPr txBox="1"/>
          <p:nvPr/>
        </p:nvSpPr>
        <p:spPr>
          <a:xfrm>
            <a:off x="467544" y="4918682"/>
            <a:ext cx="3600000" cy="646986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6600"/>
                </a:solidFill>
              </a:rPr>
              <a:t>Классика сегодня </a:t>
            </a:r>
          </a:p>
        </p:txBody>
      </p:sp>
      <p:pic>
        <p:nvPicPr>
          <p:cNvPr id="89" name="Неверно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533447" y="5943447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0" name="Верно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968246" y="597663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1" name="Picture 3" descr="C:\Users\Палецких Елена\Desktop\Угадай мелодию\unnamed (5).jpg">
            <a:hlinkClick r:id="rId4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10000" r="90000">
                        <a14:backgroundMark x1="37124" y1="25714" x2="37124" y2="2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26" t="14721" r="31789" b="14634"/>
          <a:stretch/>
        </p:blipFill>
        <p:spPr bwMode="auto">
          <a:xfrm>
            <a:off x="4222275" y="5853871"/>
            <a:ext cx="712165" cy="72000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9" descr="C:\Users\Палецких Елена\Desktop\ЗДОРОВЬЕ\Иллюстрации\3.jpg"/>
          <p:cNvPicPr>
            <a:picLocks noChangeAspect="1" noChangeArrowheads="1"/>
          </p:cNvPicPr>
          <p:nvPr/>
        </p:nvPicPr>
        <p:blipFill rotWithShape="1"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3618" b="100000" l="20213" r="77766">
                        <a14:foregroundMark x1="54787" y1="54268" x2="54787" y2="54268"/>
                        <a14:foregroundMark x1="40106" y1="45732" x2="40106" y2="45732"/>
                        <a14:foregroundMark x1="49681" y1="49390" x2="49681" y2="49390"/>
                        <a14:foregroundMark x1="43298" y1="50610" x2="43298" y2="50610"/>
                        <a14:foregroundMark x1="40745" y1="50000" x2="40745" y2="50000"/>
                        <a14:foregroundMark x1="50957" y1="51829" x2="50957" y2="51829"/>
                        <a14:foregroundMark x1="42447" y1="53455" x2="42447" y2="53455"/>
                        <a14:foregroundMark x1="48298" y1="49593" x2="48298" y2="49593"/>
                        <a14:backgroundMark x1="43298" y1="50407" x2="43298" y2="50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585" t="14836" r="23376"/>
          <a:stretch/>
        </p:blipFill>
        <p:spPr bwMode="auto">
          <a:xfrm>
            <a:off x="5410710" y="5853871"/>
            <a:ext cx="985991" cy="79853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Аудио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2968246" y="597663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4" name="Picture 10" descr="C:\Users\Палецких Елена\Desktop\ЗДОРОВЬЕ\Иллюстрации\happy-emoticon-with-crossed-eyes-366.jpg"/>
          <p:cNvPicPr>
            <a:picLocks noChangeAspect="1" noChangeArrowheads="1"/>
          </p:cNvPicPr>
          <p:nvPr/>
        </p:nvPicPr>
        <p:blipFill rotWithShape="1"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2236" b="100000" l="22447" r="75851">
                        <a14:foregroundMark x1="53085" y1="32114" x2="53085" y2="32114"/>
                        <a14:foregroundMark x1="45957" y1="30691" x2="45957" y2="30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91" r="23052"/>
          <a:stretch/>
        </p:blipFill>
        <p:spPr bwMode="auto">
          <a:xfrm>
            <a:off x="2838549" y="5794724"/>
            <a:ext cx="868995" cy="83829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extBox 94">
            <a:hlinkClick r:id="rId51" action="ppaction://hlinksldjump"/>
          </p:cNvPr>
          <p:cNvSpPr txBox="1"/>
          <p:nvPr/>
        </p:nvSpPr>
        <p:spPr>
          <a:xfrm>
            <a:off x="467544" y="640013"/>
            <a:ext cx="3600000" cy="1191816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6600"/>
                </a:solidFill>
              </a:rPr>
              <a:t>Инструментальная музыка</a:t>
            </a:r>
            <a:endParaRPr lang="ru-RU" sz="3200" dirty="0">
              <a:solidFill>
                <a:srgbClr val="006600"/>
              </a:solidFill>
            </a:endParaRPr>
          </a:p>
        </p:txBody>
      </p:sp>
      <p:pic>
        <p:nvPicPr>
          <p:cNvPr id="96" name="2.1.1.wm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676054" y="1222229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1" name="Группа 10"/>
          <p:cNvGrpSpPr/>
          <p:nvPr/>
        </p:nvGrpSpPr>
        <p:grpSpPr>
          <a:xfrm>
            <a:off x="4620854" y="716148"/>
            <a:ext cx="912593" cy="991185"/>
            <a:chOff x="4620854" y="716148"/>
            <a:chExt cx="912593" cy="991185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5312258" y="756378"/>
              <a:ext cx="221189" cy="269172"/>
            </a:xfrm>
            <a:prstGeom prst="line">
              <a:avLst/>
            </a:prstGeom>
            <a:ln w="66675">
              <a:solidFill>
                <a:srgbClr val="FF0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Группа 12"/>
            <p:cNvGrpSpPr/>
            <p:nvPr/>
          </p:nvGrpSpPr>
          <p:grpSpPr>
            <a:xfrm>
              <a:off x="4620854" y="716148"/>
              <a:ext cx="720000" cy="991185"/>
              <a:chOff x="3131840" y="2437814"/>
              <a:chExt cx="936104" cy="991185"/>
            </a:xfrm>
            <a:solidFill>
              <a:srgbClr val="FF00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15" name="Овал 14"/>
              <p:cNvSpPr/>
              <p:nvPr/>
            </p:nvSpPr>
            <p:spPr>
              <a:xfrm>
                <a:off x="3131840" y="2957586"/>
                <a:ext cx="936104" cy="471413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86" name="2.1.2.wm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2"/>
          <a:stretch>
            <a:fillRect/>
          </a:stretch>
        </p:blipFill>
        <p:spPr>
          <a:xfrm>
            <a:off x="5685426" y="1166827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6" name="Группа 5"/>
          <p:cNvGrpSpPr/>
          <p:nvPr/>
        </p:nvGrpSpPr>
        <p:grpSpPr>
          <a:xfrm>
            <a:off x="5609639" y="711556"/>
            <a:ext cx="923472" cy="991186"/>
            <a:chOff x="5609639" y="711556"/>
            <a:chExt cx="923472" cy="99118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grpSp>
          <p:nvGrpSpPr>
            <p:cNvPr id="7" name="Группа 6"/>
            <p:cNvGrpSpPr/>
            <p:nvPr/>
          </p:nvGrpSpPr>
          <p:grpSpPr>
            <a:xfrm>
              <a:off x="5609639" y="711556"/>
              <a:ext cx="720000" cy="991186"/>
              <a:chOff x="3131840" y="2437814"/>
              <a:chExt cx="936104" cy="991186"/>
            </a:xfrm>
            <a:solidFill>
              <a:srgbClr val="FF66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Прямоугольник 8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10" name="Овал 9"/>
              <p:cNvSpPr/>
              <p:nvPr/>
            </p:nvSpPr>
            <p:spPr>
              <a:xfrm>
                <a:off x="3131840" y="2962178"/>
                <a:ext cx="936104" cy="466822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cxnSp>
          <p:nvCxnSpPr>
            <p:cNvPr id="8" name="Прямая соединительная линия 7"/>
            <p:cNvCxnSpPr/>
            <p:nvPr/>
          </p:nvCxnSpPr>
          <p:spPr>
            <a:xfrm>
              <a:off x="6311922" y="756378"/>
              <a:ext cx="221189" cy="269172"/>
            </a:xfrm>
            <a:prstGeom prst="line">
              <a:avLst/>
            </a:prstGeom>
            <a:ln w="666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7" name="2.1.3.wm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6718870" y="117647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31" name="Группа 30"/>
          <p:cNvGrpSpPr/>
          <p:nvPr/>
        </p:nvGrpSpPr>
        <p:grpSpPr>
          <a:xfrm>
            <a:off x="6612221" y="716148"/>
            <a:ext cx="906577" cy="991186"/>
            <a:chOff x="6612221" y="716148"/>
            <a:chExt cx="906577" cy="991186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7297609" y="756378"/>
              <a:ext cx="221189" cy="269172"/>
            </a:xfrm>
            <a:prstGeom prst="line">
              <a:avLst/>
            </a:prstGeom>
            <a:ln w="66675"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Группа 32"/>
            <p:cNvGrpSpPr/>
            <p:nvPr/>
          </p:nvGrpSpPr>
          <p:grpSpPr>
            <a:xfrm>
              <a:off x="6612221" y="716148"/>
              <a:ext cx="720000" cy="991186"/>
              <a:chOff x="3131840" y="2437814"/>
              <a:chExt cx="936104" cy="991186"/>
            </a:xfrm>
            <a:solidFill>
              <a:srgbClr val="FFC0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Прямоугольник 33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3131840" y="2957586"/>
                <a:ext cx="936104" cy="471414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88" name="2.1.4.wm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725203" y="1194524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36" name="Группа 35"/>
          <p:cNvGrpSpPr/>
          <p:nvPr/>
        </p:nvGrpSpPr>
        <p:grpSpPr>
          <a:xfrm>
            <a:off x="7614803" y="706356"/>
            <a:ext cx="906577" cy="991185"/>
            <a:chOff x="7614803" y="706356"/>
            <a:chExt cx="906577" cy="991185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8300191" y="720647"/>
              <a:ext cx="221189" cy="269172"/>
            </a:xfrm>
            <a:prstGeom prst="line">
              <a:avLst/>
            </a:prstGeom>
            <a:ln w="66675">
              <a:solidFill>
                <a:srgbClr val="0099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Группа 37"/>
            <p:cNvGrpSpPr/>
            <p:nvPr/>
          </p:nvGrpSpPr>
          <p:grpSpPr>
            <a:xfrm>
              <a:off x="7614803" y="706356"/>
              <a:ext cx="720000" cy="991185"/>
              <a:chOff x="3131840" y="2437814"/>
              <a:chExt cx="936104" cy="991185"/>
            </a:xfrm>
            <a:solidFill>
              <a:srgbClr val="0099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Прямоугольник 38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3131840" y="2967378"/>
                <a:ext cx="936104" cy="461621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2" name="2.2.1.wma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4701216" y="242453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41" name="Группа 40"/>
          <p:cNvGrpSpPr/>
          <p:nvPr/>
        </p:nvGrpSpPr>
        <p:grpSpPr>
          <a:xfrm>
            <a:off x="4620854" y="1974581"/>
            <a:ext cx="906256" cy="991185"/>
            <a:chOff x="4620854" y="1974581"/>
            <a:chExt cx="906256" cy="991185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>
              <a:off x="5305921" y="1991803"/>
              <a:ext cx="221189" cy="269172"/>
            </a:xfrm>
            <a:prstGeom prst="line">
              <a:avLst/>
            </a:prstGeom>
            <a:ln w="66675">
              <a:solidFill>
                <a:srgbClr val="FF66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Группа 42"/>
            <p:cNvGrpSpPr/>
            <p:nvPr/>
          </p:nvGrpSpPr>
          <p:grpSpPr>
            <a:xfrm>
              <a:off x="4620854" y="1974581"/>
              <a:ext cx="720000" cy="991185"/>
              <a:chOff x="3131840" y="2437814"/>
              <a:chExt cx="936104" cy="991185"/>
            </a:xfrm>
            <a:solidFill>
              <a:srgbClr val="FF66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45" name="Овал 44"/>
              <p:cNvSpPr/>
              <p:nvPr/>
            </p:nvSpPr>
            <p:spPr>
              <a:xfrm>
                <a:off x="3131840" y="2956128"/>
                <a:ext cx="936104" cy="472871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97" name="2.2.2.wma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720038" y="242453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21" name="Группа 20"/>
          <p:cNvGrpSpPr/>
          <p:nvPr/>
        </p:nvGrpSpPr>
        <p:grpSpPr>
          <a:xfrm>
            <a:off x="5609639" y="1969989"/>
            <a:ext cx="918804" cy="991186"/>
            <a:chOff x="5609639" y="1969989"/>
            <a:chExt cx="918804" cy="991186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6307254" y="1991803"/>
              <a:ext cx="221189" cy="269172"/>
            </a:xfrm>
            <a:prstGeom prst="line">
              <a:avLst/>
            </a:prstGeom>
            <a:ln w="66675"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Группа 22"/>
            <p:cNvGrpSpPr/>
            <p:nvPr/>
          </p:nvGrpSpPr>
          <p:grpSpPr>
            <a:xfrm>
              <a:off x="5609639" y="1969989"/>
              <a:ext cx="720000" cy="991186"/>
              <a:chOff x="3131840" y="2437814"/>
              <a:chExt cx="936104" cy="991186"/>
            </a:xfrm>
            <a:solidFill>
              <a:srgbClr val="FFC0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25" name="Овал 24"/>
              <p:cNvSpPr/>
              <p:nvPr/>
            </p:nvSpPr>
            <p:spPr>
              <a:xfrm>
                <a:off x="3131840" y="2960720"/>
                <a:ext cx="936104" cy="468280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98" name="2.2.3.wma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6688009" y="242453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26" name="Группа 25"/>
          <p:cNvGrpSpPr/>
          <p:nvPr/>
        </p:nvGrpSpPr>
        <p:grpSpPr>
          <a:xfrm>
            <a:off x="6612221" y="1974581"/>
            <a:ext cx="906577" cy="991186"/>
            <a:chOff x="6612221" y="1974581"/>
            <a:chExt cx="906577" cy="991186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>
              <a:off x="7297609" y="2014918"/>
              <a:ext cx="221189" cy="269172"/>
            </a:xfrm>
            <a:prstGeom prst="line">
              <a:avLst/>
            </a:prstGeom>
            <a:ln w="66675">
              <a:solidFill>
                <a:srgbClr val="0099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Группа 27"/>
            <p:cNvGrpSpPr/>
            <p:nvPr/>
          </p:nvGrpSpPr>
          <p:grpSpPr>
            <a:xfrm>
              <a:off x="6612221" y="1974581"/>
              <a:ext cx="720000" cy="991186"/>
              <a:chOff x="3131840" y="2437814"/>
              <a:chExt cx="936104" cy="991186"/>
            </a:xfrm>
            <a:solidFill>
              <a:srgbClr val="0099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Прямоугольник 28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30" name="Овал 29"/>
              <p:cNvSpPr/>
              <p:nvPr/>
            </p:nvSpPr>
            <p:spPr>
              <a:xfrm>
                <a:off x="3131840" y="2956128"/>
                <a:ext cx="936104" cy="472872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99" name="2.2.4.wma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7655979" y="2419635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46" name="Группа 45"/>
          <p:cNvGrpSpPr/>
          <p:nvPr/>
        </p:nvGrpSpPr>
        <p:grpSpPr>
          <a:xfrm>
            <a:off x="7614803" y="1964789"/>
            <a:ext cx="906577" cy="991186"/>
            <a:chOff x="7614803" y="1964789"/>
            <a:chExt cx="906577" cy="991186"/>
          </a:xfrm>
        </p:grpSpPr>
        <p:cxnSp>
          <p:nvCxnSpPr>
            <p:cNvPr id="47" name="Прямая соединительная линия 46"/>
            <p:cNvCxnSpPr/>
            <p:nvPr/>
          </p:nvCxnSpPr>
          <p:spPr>
            <a:xfrm>
              <a:off x="8300191" y="1974581"/>
              <a:ext cx="221189" cy="269172"/>
            </a:xfrm>
            <a:prstGeom prst="line">
              <a:avLst/>
            </a:prstGeom>
            <a:ln w="66675">
              <a:solidFill>
                <a:srgbClr val="0066FF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Группа 47"/>
            <p:cNvGrpSpPr/>
            <p:nvPr/>
          </p:nvGrpSpPr>
          <p:grpSpPr>
            <a:xfrm>
              <a:off x="7614803" y="1964789"/>
              <a:ext cx="720000" cy="991186"/>
              <a:chOff x="3131840" y="2437814"/>
              <a:chExt cx="936104" cy="991186"/>
            </a:xfrm>
            <a:solidFill>
              <a:srgbClr val="0066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Прямоугольник 48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50" name="Овал 49"/>
              <p:cNvSpPr/>
              <p:nvPr/>
            </p:nvSpPr>
            <p:spPr>
              <a:xfrm>
                <a:off x="3131840" y="2965920"/>
                <a:ext cx="936104" cy="463080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101" name="2.3.2.wma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664839" y="3696883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51" name="Группа 50"/>
          <p:cNvGrpSpPr/>
          <p:nvPr/>
        </p:nvGrpSpPr>
        <p:grpSpPr>
          <a:xfrm>
            <a:off x="5609639" y="3219010"/>
            <a:ext cx="906577" cy="991186"/>
            <a:chOff x="5609639" y="3219010"/>
            <a:chExt cx="906577" cy="991186"/>
          </a:xfrm>
        </p:grpSpPr>
        <p:cxnSp>
          <p:nvCxnSpPr>
            <p:cNvPr id="52" name="Прямая соединительная линия 51"/>
            <p:cNvCxnSpPr/>
            <p:nvPr/>
          </p:nvCxnSpPr>
          <p:spPr>
            <a:xfrm>
              <a:off x="6295027" y="3260911"/>
              <a:ext cx="221189" cy="269172"/>
            </a:xfrm>
            <a:prstGeom prst="line">
              <a:avLst/>
            </a:prstGeom>
            <a:ln w="66675">
              <a:solidFill>
                <a:srgbClr val="0099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Группа 52"/>
            <p:cNvGrpSpPr/>
            <p:nvPr/>
          </p:nvGrpSpPr>
          <p:grpSpPr>
            <a:xfrm>
              <a:off x="5609639" y="3219010"/>
              <a:ext cx="720000" cy="991186"/>
              <a:chOff x="3131840" y="2437814"/>
              <a:chExt cx="936104" cy="991186"/>
            </a:xfrm>
            <a:solidFill>
              <a:srgbClr val="0099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54" name="Прямоугольник 53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55" name="Овал 54"/>
              <p:cNvSpPr/>
              <p:nvPr/>
            </p:nvSpPr>
            <p:spPr>
              <a:xfrm>
                <a:off x="3131840" y="2935836"/>
                <a:ext cx="936104" cy="493164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102" name="2.3.3.wma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6722621" y="3674023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56" name="Группа 55"/>
          <p:cNvGrpSpPr/>
          <p:nvPr/>
        </p:nvGrpSpPr>
        <p:grpSpPr>
          <a:xfrm>
            <a:off x="6612221" y="3223602"/>
            <a:ext cx="906576" cy="991186"/>
            <a:chOff x="6612221" y="3223602"/>
            <a:chExt cx="906576" cy="991186"/>
          </a:xfrm>
        </p:grpSpPr>
        <p:cxnSp>
          <p:nvCxnSpPr>
            <p:cNvPr id="57" name="Прямая соединительная линия 56"/>
            <p:cNvCxnSpPr/>
            <p:nvPr/>
          </p:nvCxnSpPr>
          <p:spPr>
            <a:xfrm>
              <a:off x="7297608" y="3265099"/>
              <a:ext cx="221189" cy="269172"/>
            </a:xfrm>
            <a:prstGeom prst="line">
              <a:avLst/>
            </a:prstGeom>
            <a:ln w="66675">
              <a:solidFill>
                <a:srgbClr val="0066FF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Группа 57"/>
            <p:cNvGrpSpPr/>
            <p:nvPr/>
          </p:nvGrpSpPr>
          <p:grpSpPr>
            <a:xfrm>
              <a:off x="6612221" y="3223602"/>
              <a:ext cx="720000" cy="991186"/>
              <a:chOff x="3131840" y="2437814"/>
              <a:chExt cx="936104" cy="991186"/>
            </a:xfrm>
            <a:solidFill>
              <a:srgbClr val="0066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59" name="Прямоугольник 58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3131840" y="2931244"/>
                <a:ext cx="936104" cy="497756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103" name="2.3.4.wma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752636" y="3672236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61" name="Группа 60"/>
          <p:cNvGrpSpPr/>
          <p:nvPr/>
        </p:nvGrpSpPr>
        <p:grpSpPr>
          <a:xfrm>
            <a:off x="7614803" y="3213810"/>
            <a:ext cx="906577" cy="991186"/>
            <a:chOff x="7614803" y="3213810"/>
            <a:chExt cx="906577" cy="991186"/>
          </a:xfrm>
        </p:grpSpPr>
        <p:cxnSp>
          <p:nvCxnSpPr>
            <p:cNvPr id="62" name="Прямая соединительная линия 61"/>
            <p:cNvCxnSpPr/>
            <p:nvPr/>
          </p:nvCxnSpPr>
          <p:spPr>
            <a:xfrm>
              <a:off x="8300191" y="3239531"/>
              <a:ext cx="221189" cy="253243"/>
            </a:xfrm>
            <a:prstGeom prst="line">
              <a:avLst/>
            </a:prstGeom>
            <a:ln w="66675">
              <a:solidFill>
                <a:srgbClr val="0000CC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Группа 62"/>
            <p:cNvGrpSpPr/>
            <p:nvPr/>
          </p:nvGrpSpPr>
          <p:grpSpPr>
            <a:xfrm>
              <a:off x="7614803" y="3213810"/>
              <a:ext cx="720000" cy="991186"/>
              <a:chOff x="3131840" y="2437814"/>
              <a:chExt cx="936104" cy="991186"/>
            </a:xfrm>
            <a:solidFill>
              <a:srgbClr val="0000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Прямоугольник 63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65" name="Овал 64"/>
              <p:cNvSpPr/>
              <p:nvPr/>
            </p:nvSpPr>
            <p:spPr>
              <a:xfrm>
                <a:off x="3131840" y="2941036"/>
                <a:ext cx="936104" cy="487964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104" name="2.4.1.wma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4710660" y="495428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66" name="Группа 65"/>
          <p:cNvGrpSpPr/>
          <p:nvPr/>
        </p:nvGrpSpPr>
        <p:grpSpPr>
          <a:xfrm>
            <a:off x="4620854" y="4503324"/>
            <a:ext cx="900450" cy="981452"/>
            <a:chOff x="4620854" y="4503324"/>
            <a:chExt cx="900450" cy="981452"/>
          </a:xfrm>
        </p:grpSpPr>
        <p:cxnSp>
          <p:nvCxnSpPr>
            <p:cNvPr id="67" name="Прямая соединительная линия 66"/>
            <p:cNvCxnSpPr/>
            <p:nvPr/>
          </p:nvCxnSpPr>
          <p:spPr>
            <a:xfrm>
              <a:off x="5300115" y="4503324"/>
              <a:ext cx="221189" cy="269172"/>
            </a:xfrm>
            <a:prstGeom prst="line">
              <a:avLst/>
            </a:prstGeom>
            <a:ln w="66675">
              <a:solidFill>
                <a:srgbClr val="0099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Группа 67"/>
            <p:cNvGrpSpPr/>
            <p:nvPr/>
          </p:nvGrpSpPr>
          <p:grpSpPr>
            <a:xfrm>
              <a:off x="4620854" y="4503324"/>
              <a:ext cx="720000" cy="981452"/>
              <a:chOff x="3131840" y="2437814"/>
              <a:chExt cx="936104" cy="981452"/>
            </a:xfrm>
            <a:solidFill>
              <a:srgbClr val="0099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69" name="Прямоугольник 68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70" name="Овал 69"/>
              <p:cNvSpPr/>
              <p:nvPr/>
            </p:nvSpPr>
            <p:spPr>
              <a:xfrm>
                <a:off x="3131840" y="2947666"/>
                <a:ext cx="936104" cy="471600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105" name="2.4.2.wma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697654" y="4956068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71" name="Группа 70"/>
          <p:cNvGrpSpPr/>
          <p:nvPr/>
        </p:nvGrpSpPr>
        <p:grpSpPr>
          <a:xfrm>
            <a:off x="5609639" y="4498732"/>
            <a:ext cx="906576" cy="991186"/>
            <a:chOff x="5609639" y="4498732"/>
            <a:chExt cx="906576" cy="991186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>
              <a:off x="6295026" y="4520898"/>
              <a:ext cx="221189" cy="269172"/>
            </a:xfrm>
            <a:prstGeom prst="line">
              <a:avLst/>
            </a:prstGeom>
            <a:ln w="66675">
              <a:solidFill>
                <a:srgbClr val="0066FF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Группа 72"/>
            <p:cNvGrpSpPr/>
            <p:nvPr/>
          </p:nvGrpSpPr>
          <p:grpSpPr>
            <a:xfrm>
              <a:off x="5609639" y="4498732"/>
              <a:ext cx="720000" cy="991186"/>
              <a:chOff x="3131840" y="2437814"/>
              <a:chExt cx="936104" cy="991186"/>
            </a:xfrm>
            <a:solidFill>
              <a:srgbClr val="0066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Прямоугольник 73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75" name="Овал 74"/>
              <p:cNvSpPr/>
              <p:nvPr/>
            </p:nvSpPr>
            <p:spPr>
              <a:xfrm>
                <a:off x="3131840" y="2952258"/>
                <a:ext cx="936104" cy="476742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106" name="2.4.3.wma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6700584" y="4962692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76" name="Группа 75"/>
          <p:cNvGrpSpPr/>
          <p:nvPr/>
        </p:nvGrpSpPr>
        <p:grpSpPr>
          <a:xfrm>
            <a:off x="6612221" y="4503324"/>
            <a:ext cx="906577" cy="991186"/>
            <a:chOff x="6612221" y="4503324"/>
            <a:chExt cx="906577" cy="991186"/>
          </a:xfrm>
        </p:grpSpPr>
        <p:cxnSp>
          <p:nvCxnSpPr>
            <p:cNvPr id="77" name="Прямая соединительная линия 76"/>
            <p:cNvCxnSpPr/>
            <p:nvPr/>
          </p:nvCxnSpPr>
          <p:spPr>
            <a:xfrm>
              <a:off x="7297609" y="4520898"/>
              <a:ext cx="221189" cy="269172"/>
            </a:xfrm>
            <a:prstGeom prst="line">
              <a:avLst/>
            </a:prstGeom>
            <a:ln w="66675">
              <a:solidFill>
                <a:srgbClr val="0000CC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Группа 77"/>
            <p:cNvGrpSpPr/>
            <p:nvPr/>
          </p:nvGrpSpPr>
          <p:grpSpPr>
            <a:xfrm>
              <a:off x="6612221" y="4503324"/>
              <a:ext cx="720000" cy="991186"/>
              <a:chOff x="3131840" y="2437814"/>
              <a:chExt cx="936104" cy="991186"/>
            </a:xfrm>
            <a:solidFill>
              <a:srgbClr val="0000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79" name="Прямоугольник 78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80" name="Овал 79"/>
              <p:cNvSpPr/>
              <p:nvPr/>
            </p:nvSpPr>
            <p:spPr>
              <a:xfrm>
                <a:off x="3131840" y="2947666"/>
                <a:ext cx="936104" cy="481334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107" name="2.4.4.wma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7725203" y="4944147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81" name="Группа 80"/>
          <p:cNvGrpSpPr/>
          <p:nvPr/>
        </p:nvGrpSpPr>
        <p:grpSpPr>
          <a:xfrm>
            <a:off x="7614803" y="4493532"/>
            <a:ext cx="906577" cy="991186"/>
            <a:chOff x="7614803" y="4493532"/>
            <a:chExt cx="906577" cy="991186"/>
          </a:xfrm>
        </p:grpSpPr>
        <p:cxnSp>
          <p:nvCxnSpPr>
            <p:cNvPr id="82" name="Прямая соединительная линия 81"/>
            <p:cNvCxnSpPr/>
            <p:nvPr/>
          </p:nvCxnSpPr>
          <p:spPr>
            <a:xfrm>
              <a:off x="8300191" y="4522728"/>
              <a:ext cx="221189" cy="269172"/>
            </a:xfrm>
            <a:prstGeom prst="line">
              <a:avLst/>
            </a:prstGeom>
            <a:ln w="66675">
              <a:solidFill>
                <a:srgbClr val="660066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Группа 82"/>
            <p:cNvGrpSpPr/>
            <p:nvPr/>
          </p:nvGrpSpPr>
          <p:grpSpPr>
            <a:xfrm>
              <a:off x="7614803" y="4493532"/>
              <a:ext cx="720000" cy="991186"/>
              <a:chOff x="3131840" y="2437814"/>
              <a:chExt cx="936104" cy="991186"/>
            </a:xfrm>
            <a:solidFill>
              <a:srgbClr val="660066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Прямоугольник 83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85" name="Овал 84"/>
              <p:cNvSpPr/>
              <p:nvPr/>
            </p:nvSpPr>
            <p:spPr>
              <a:xfrm>
                <a:off x="3131840" y="2957458"/>
                <a:ext cx="936104" cy="471542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802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702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289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28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2446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9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3234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083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7940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2578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6884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9284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0433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37069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31764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34144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40646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3435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2739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80000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 showWhenStopped="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 showWhenStopped="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 showWhenStopped="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audio>
              <p:cMediaNode vol="80000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  <p:audio>
              <p:cMediaNode vol="80000" showWhenStopped="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  <p:audio>
              <p:cMediaNode vol="80000" showWhenStopped="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 showWhenStopped="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audio>
              <p:cMediaNode vol="80000" showWhenStopped="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audio>
              <p:cMediaNode vol="80000" showWhenStopped="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  <p:audio>
              <p:cMediaNode vol="80000" showWhenStopped="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  <p:audio>
              <p:cMediaNode vol="80000" showWhenStopped="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  <p:audio>
              <p:cMediaNode vol="80000" showWhenStopped="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872000" y="729000"/>
            <a:ext cx="5400000" cy="5400000"/>
            <a:chOff x="1872000" y="729000"/>
            <a:chExt cx="5400000" cy="5400000"/>
          </a:xfrm>
        </p:grpSpPr>
        <p:sp>
          <p:nvSpPr>
            <p:cNvPr id="6" name="Кольцо 5"/>
            <p:cNvSpPr/>
            <p:nvPr/>
          </p:nvSpPr>
          <p:spPr>
            <a:xfrm>
              <a:off x="1872000" y="729000"/>
              <a:ext cx="5400000" cy="5400000"/>
            </a:xfrm>
            <a:prstGeom prst="donu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3132000" y="1967192"/>
              <a:ext cx="2880000" cy="2880000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4392000" y="3269928"/>
              <a:ext cx="360000" cy="36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041" name="Picture 17" descr="C:\Users\Палецких Елена\Desktop\Угадай мелодию\unnamed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78" r="99333">
                        <a14:backgroundMark x1="21778" y1="42000" x2="21778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13624">
            <a:off x="6636355" y="2824135"/>
            <a:ext cx="1611585" cy="161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Палецких Елена\Desktop\Угадай мелодию\69324964100533fc34513aee00a275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3498">
            <a:off x="2600717" y="5072267"/>
            <a:ext cx="125170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Палецких Елена\Desktop\Угадай мелодию\unnamed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22" l="667" r="98889">
                        <a14:backgroundMark x1="31000" y1="53222" x2="31000" y2="5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24777">
            <a:off x="1098826" y="1050586"/>
            <a:ext cx="2160239" cy="201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Палецких Елена\Desktop\Угадай мелодию\e91880c79cc5c10d55f2fe5169eca2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8902">
            <a:off x="3875917" y="-89874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03362" y="2400360"/>
            <a:ext cx="5545108" cy="1631216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0000" b="1" i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3</a:t>
            </a:r>
            <a:r>
              <a:rPr lang="ru-RU" sz="10000" b="1" i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 раунд</a:t>
            </a:r>
            <a:endParaRPr lang="ru-RU" sz="10000" b="1" i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040" name="Picture 16" descr="C:\Users\Палецких Елена\Desktop\Угадай мелодию\8775bff07a0fb076424b127f8cf2484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24423" y1="32887" x2="24423" y2="32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5824">
            <a:off x="5112167" y="5048291"/>
            <a:ext cx="125357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58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К 7 но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917649" y="485710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3" name="К 6 нот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756699" y="485710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2" name="К 5 нот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439205" y="4886408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5" name="К 4 ноты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173911" y="4835864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4" name="К 3 ноты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966195" y="485710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4118711" y="4380290"/>
            <a:ext cx="906577" cy="991185"/>
            <a:chOff x="7614803" y="706356"/>
            <a:chExt cx="906577" cy="991185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8300191" y="720647"/>
              <a:ext cx="221189" cy="269172"/>
            </a:xfrm>
            <a:prstGeom prst="line">
              <a:avLst/>
            </a:prstGeom>
            <a:ln w="66675">
              <a:solidFill>
                <a:srgbClr val="0099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Группа 14"/>
            <p:cNvGrpSpPr/>
            <p:nvPr/>
          </p:nvGrpSpPr>
          <p:grpSpPr>
            <a:xfrm>
              <a:off x="7614803" y="706356"/>
              <a:ext cx="720000" cy="991185"/>
              <a:chOff x="3131840" y="2437814"/>
              <a:chExt cx="936104" cy="991185"/>
            </a:xfrm>
            <a:solidFill>
              <a:srgbClr val="0099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Прямоугольник 15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17" name="Овал 16"/>
              <p:cNvSpPr/>
              <p:nvPr/>
            </p:nvSpPr>
            <p:spPr>
              <a:xfrm>
                <a:off x="3131840" y="2967378"/>
                <a:ext cx="936104" cy="461621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18" name="Группа 17"/>
          <p:cNvGrpSpPr/>
          <p:nvPr/>
        </p:nvGrpSpPr>
        <p:grpSpPr>
          <a:xfrm>
            <a:off x="5363418" y="4394581"/>
            <a:ext cx="906576" cy="991186"/>
            <a:chOff x="5609639" y="4498732"/>
            <a:chExt cx="906576" cy="991186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6295026" y="4520898"/>
              <a:ext cx="221189" cy="269172"/>
            </a:xfrm>
            <a:prstGeom prst="line">
              <a:avLst/>
            </a:prstGeom>
            <a:ln w="66675">
              <a:solidFill>
                <a:srgbClr val="0066FF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Группа 19"/>
            <p:cNvGrpSpPr/>
            <p:nvPr/>
          </p:nvGrpSpPr>
          <p:grpSpPr>
            <a:xfrm>
              <a:off x="5609639" y="4498732"/>
              <a:ext cx="720000" cy="991186"/>
              <a:chOff x="3131840" y="2437814"/>
              <a:chExt cx="936104" cy="991186"/>
            </a:xfrm>
            <a:solidFill>
              <a:srgbClr val="0066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Прямоугольник 20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22" name="Овал 21"/>
              <p:cNvSpPr/>
              <p:nvPr/>
            </p:nvSpPr>
            <p:spPr>
              <a:xfrm>
                <a:off x="3131840" y="2952258"/>
                <a:ext cx="936104" cy="476742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23" name="Группа 22"/>
          <p:cNvGrpSpPr/>
          <p:nvPr/>
        </p:nvGrpSpPr>
        <p:grpSpPr>
          <a:xfrm>
            <a:off x="6621800" y="4380289"/>
            <a:ext cx="906577" cy="991186"/>
            <a:chOff x="6612221" y="4503324"/>
            <a:chExt cx="906577" cy="991186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7297609" y="4520898"/>
              <a:ext cx="221189" cy="269172"/>
            </a:xfrm>
            <a:prstGeom prst="line">
              <a:avLst/>
            </a:prstGeom>
            <a:ln w="66675">
              <a:solidFill>
                <a:srgbClr val="0000CC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Группа 24"/>
            <p:cNvGrpSpPr/>
            <p:nvPr/>
          </p:nvGrpSpPr>
          <p:grpSpPr>
            <a:xfrm>
              <a:off x="6612221" y="4503324"/>
              <a:ext cx="720000" cy="991186"/>
              <a:chOff x="3131840" y="2437814"/>
              <a:chExt cx="936104" cy="991186"/>
            </a:xfrm>
            <a:solidFill>
              <a:srgbClr val="0000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Прямоугольник 25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27" name="Овал 26"/>
              <p:cNvSpPr/>
              <p:nvPr/>
            </p:nvSpPr>
            <p:spPr>
              <a:xfrm>
                <a:off x="3131840" y="2947666"/>
                <a:ext cx="936104" cy="481334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6</a:t>
                </a:r>
              </a:p>
            </p:txBody>
          </p:sp>
        </p:grpSp>
      </p:grpSp>
      <p:grpSp>
        <p:nvGrpSpPr>
          <p:cNvPr id="28" name="Группа 27"/>
          <p:cNvGrpSpPr/>
          <p:nvPr/>
        </p:nvGrpSpPr>
        <p:grpSpPr>
          <a:xfrm>
            <a:off x="7807249" y="4379524"/>
            <a:ext cx="906577" cy="991186"/>
            <a:chOff x="7614803" y="4493532"/>
            <a:chExt cx="906577" cy="991186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>
              <a:off x="8300191" y="4522728"/>
              <a:ext cx="221189" cy="269172"/>
            </a:xfrm>
            <a:prstGeom prst="line">
              <a:avLst/>
            </a:prstGeom>
            <a:ln w="66675">
              <a:solidFill>
                <a:srgbClr val="660066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Группа 29"/>
            <p:cNvGrpSpPr/>
            <p:nvPr/>
          </p:nvGrpSpPr>
          <p:grpSpPr>
            <a:xfrm>
              <a:off x="7614803" y="4493532"/>
              <a:ext cx="720000" cy="991186"/>
              <a:chOff x="3131840" y="2437814"/>
              <a:chExt cx="936104" cy="991186"/>
            </a:xfrm>
            <a:solidFill>
              <a:srgbClr val="660066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Прямоугольник 30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3131840" y="2957458"/>
                <a:ext cx="936104" cy="471542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7</a:t>
                </a:r>
              </a:p>
            </p:txBody>
          </p:sp>
        </p:grpSp>
      </p:grpSp>
      <p:grpSp>
        <p:nvGrpSpPr>
          <p:cNvPr id="33" name="Группа 32"/>
          <p:cNvGrpSpPr/>
          <p:nvPr/>
        </p:nvGrpSpPr>
        <p:grpSpPr>
          <a:xfrm>
            <a:off x="2910995" y="4380290"/>
            <a:ext cx="906577" cy="991186"/>
            <a:chOff x="6612221" y="716148"/>
            <a:chExt cx="906577" cy="991186"/>
          </a:xfrm>
        </p:grpSpPr>
        <p:cxnSp>
          <p:nvCxnSpPr>
            <p:cNvPr id="34" name="Прямая соединительная линия 33"/>
            <p:cNvCxnSpPr/>
            <p:nvPr/>
          </p:nvCxnSpPr>
          <p:spPr>
            <a:xfrm>
              <a:off x="7297609" y="756378"/>
              <a:ext cx="221189" cy="269172"/>
            </a:xfrm>
            <a:prstGeom prst="line">
              <a:avLst/>
            </a:prstGeom>
            <a:ln w="66675"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Группа 34"/>
            <p:cNvGrpSpPr/>
            <p:nvPr/>
          </p:nvGrpSpPr>
          <p:grpSpPr>
            <a:xfrm>
              <a:off x="6612221" y="716148"/>
              <a:ext cx="720000" cy="991186"/>
              <a:chOff x="3131840" y="2437814"/>
              <a:chExt cx="936104" cy="991186"/>
            </a:xfrm>
            <a:solidFill>
              <a:srgbClr val="FFC0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Прямоугольник 35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3131840" y="2957586"/>
                <a:ext cx="936104" cy="471414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39" name="Верно.wm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968246" y="597663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" name="Аудио.wm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968246" y="597663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1" name="Picture 10" descr="C:\Users\Палецких Елена\Desktop\ЗДОРОВЬЕ\Иллюстрации\happy-emoticon-with-crossed-eyes-366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236" b="100000" l="22447" r="75851">
                        <a14:foregroundMark x1="53085" y1="32114" x2="53085" y2="32114"/>
                        <a14:foregroundMark x1="45957" y1="30691" x2="45957" y2="30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91" r="23052"/>
          <a:stretch/>
        </p:blipFill>
        <p:spPr bwMode="auto">
          <a:xfrm>
            <a:off x="2838549" y="5794724"/>
            <a:ext cx="868995" cy="83829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Неверно.wm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533447" y="5943447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3" name="Picture 9" descr="C:\Users\Палецких Елена\Desktop\ЗДОРОВЬЕ\Иллюстрации\3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3618" b="100000" l="20213" r="77766">
                        <a14:foregroundMark x1="54787" y1="54268" x2="54787" y2="54268"/>
                        <a14:foregroundMark x1="40106" y1="45732" x2="40106" y2="45732"/>
                        <a14:foregroundMark x1="49681" y1="49390" x2="49681" y2="49390"/>
                        <a14:foregroundMark x1="43298" y1="50610" x2="43298" y2="50610"/>
                        <a14:foregroundMark x1="40745" y1="50000" x2="40745" y2="50000"/>
                        <a14:foregroundMark x1="50957" y1="51829" x2="50957" y2="51829"/>
                        <a14:foregroundMark x1="42447" y1="53455" x2="42447" y2="53455"/>
                        <a14:foregroundMark x1="48298" y1="49593" x2="48298" y2="49593"/>
                        <a14:backgroundMark x1="43298" y1="50407" x2="43298" y2="50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585" t="14836" r="23376"/>
          <a:stretch/>
        </p:blipFill>
        <p:spPr bwMode="auto">
          <a:xfrm>
            <a:off x="5410710" y="5853871"/>
            <a:ext cx="985991" cy="79853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684772" y="836712"/>
            <a:ext cx="7774457" cy="2826306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6600"/>
                </a:solidFill>
              </a:rPr>
              <a:t>Произведение для фортепиано с оркестром самого известного русского композитора, которое часто исполняется в финальном туре Международного конкурса его имени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97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2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6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07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4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253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43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3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 раунд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3352800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3" descr="C:\Users\Палецких Елена\Desktop\D_DIwjwWsAA7oDm.jpg-lar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67" y="836711"/>
            <a:ext cx="2281675" cy="3265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Палецких Елена\Desktop\Угадай мелодию\Иллюстрации\17d0b2a8-089e-501d-b939-8ccb5a0e30ca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038" y="2477075"/>
            <a:ext cx="4352784" cy="3265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09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Б 7 но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949640" y="4844757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Б 6 нот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97588" y="4844526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Б 5 нот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454043" y="484356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Б 4 ноты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194499" y="4842596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Б 3 ноты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001953" y="489014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4118711" y="4380290"/>
            <a:ext cx="906577" cy="991185"/>
            <a:chOff x="7614803" y="706356"/>
            <a:chExt cx="906577" cy="991185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8300191" y="720647"/>
              <a:ext cx="221189" cy="269172"/>
            </a:xfrm>
            <a:prstGeom prst="line">
              <a:avLst/>
            </a:prstGeom>
            <a:ln w="66675">
              <a:solidFill>
                <a:srgbClr val="0099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Группа 14"/>
            <p:cNvGrpSpPr/>
            <p:nvPr/>
          </p:nvGrpSpPr>
          <p:grpSpPr>
            <a:xfrm>
              <a:off x="7614803" y="706356"/>
              <a:ext cx="720000" cy="991185"/>
              <a:chOff x="3131840" y="2437814"/>
              <a:chExt cx="936104" cy="991185"/>
            </a:xfrm>
            <a:solidFill>
              <a:srgbClr val="0099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Прямоугольник 15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17" name="Овал 16"/>
              <p:cNvSpPr/>
              <p:nvPr/>
            </p:nvSpPr>
            <p:spPr>
              <a:xfrm>
                <a:off x="3131840" y="2967378"/>
                <a:ext cx="936104" cy="461621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18" name="Группа 17"/>
          <p:cNvGrpSpPr/>
          <p:nvPr/>
        </p:nvGrpSpPr>
        <p:grpSpPr>
          <a:xfrm>
            <a:off x="5363418" y="4394581"/>
            <a:ext cx="906576" cy="991186"/>
            <a:chOff x="5609639" y="4498732"/>
            <a:chExt cx="906576" cy="991186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6295026" y="4520898"/>
              <a:ext cx="221189" cy="269172"/>
            </a:xfrm>
            <a:prstGeom prst="line">
              <a:avLst/>
            </a:prstGeom>
            <a:ln w="66675">
              <a:solidFill>
                <a:srgbClr val="0066FF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Группа 19"/>
            <p:cNvGrpSpPr/>
            <p:nvPr/>
          </p:nvGrpSpPr>
          <p:grpSpPr>
            <a:xfrm>
              <a:off x="5609639" y="4498732"/>
              <a:ext cx="720000" cy="991186"/>
              <a:chOff x="3131840" y="2437814"/>
              <a:chExt cx="936104" cy="991186"/>
            </a:xfrm>
            <a:solidFill>
              <a:srgbClr val="0066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Прямоугольник 20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22" name="Овал 21"/>
              <p:cNvSpPr/>
              <p:nvPr/>
            </p:nvSpPr>
            <p:spPr>
              <a:xfrm>
                <a:off x="3131840" y="2952258"/>
                <a:ext cx="936104" cy="476742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23" name="Группа 22"/>
          <p:cNvGrpSpPr/>
          <p:nvPr/>
        </p:nvGrpSpPr>
        <p:grpSpPr>
          <a:xfrm>
            <a:off x="6621800" y="4380289"/>
            <a:ext cx="906577" cy="991186"/>
            <a:chOff x="6612221" y="4503324"/>
            <a:chExt cx="906577" cy="991186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7297609" y="4520898"/>
              <a:ext cx="221189" cy="269172"/>
            </a:xfrm>
            <a:prstGeom prst="line">
              <a:avLst/>
            </a:prstGeom>
            <a:ln w="66675">
              <a:solidFill>
                <a:srgbClr val="0000CC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Группа 24"/>
            <p:cNvGrpSpPr/>
            <p:nvPr/>
          </p:nvGrpSpPr>
          <p:grpSpPr>
            <a:xfrm>
              <a:off x="6612221" y="4503324"/>
              <a:ext cx="720000" cy="991186"/>
              <a:chOff x="3131840" y="2437814"/>
              <a:chExt cx="936104" cy="991186"/>
            </a:xfrm>
            <a:solidFill>
              <a:srgbClr val="0000FF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Прямоугольник 25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27" name="Овал 26"/>
              <p:cNvSpPr/>
              <p:nvPr/>
            </p:nvSpPr>
            <p:spPr>
              <a:xfrm>
                <a:off x="3131840" y="2947666"/>
                <a:ext cx="936104" cy="481334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6</a:t>
                </a:r>
              </a:p>
            </p:txBody>
          </p:sp>
        </p:grpSp>
      </p:grpSp>
      <p:grpSp>
        <p:nvGrpSpPr>
          <p:cNvPr id="28" name="Группа 27"/>
          <p:cNvGrpSpPr/>
          <p:nvPr/>
        </p:nvGrpSpPr>
        <p:grpSpPr>
          <a:xfrm>
            <a:off x="7807249" y="4379524"/>
            <a:ext cx="906577" cy="991186"/>
            <a:chOff x="7614803" y="4493532"/>
            <a:chExt cx="906577" cy="991186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>
              <a:off x="8300191" y="4522728"/>
              <a:ext cx="221189" cy="269172"/>
            </a:xfrm>
            <a:prstGeom prst="line">
              <a:avLst/>
            </a:prstGeom>
            <a:ln w="66675">
              <a:solidFill>
                <a:srgbClr val="660066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Группа 29"/>
            <p:cNvGrpSpPr/>
            <p:nvPr/>
          </p:nvGrpSpPr>
          <p:grpSpPr>
            <a:xfrm>
              <a:off x="7614803" y="4493532"/>
              <a:ext cx="720000" cy="991186"/>
              <a:chOff x="3131840" y="2437814"/>
              <a:chExt cx="936104" cy="991186"/>
            </a:xfrm>
            <a:solidFill>
              <a:srgbClr val="660066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Прямоугольник 30"/>
              <p:cNvSpPr/>
              <p:nvPr/>
            </p:nvSpPr>
            <p:spPr>
              <a:xfrm>
                <a:off x="3977943" y="2437814"/>
                <a:ext cx="90001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3131840" y="2957458"/>
                <a:ext cx="936104" cy="471542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7</a:t>
                </a:r>
              </a:p>
            </p:txBody>
          </p:sp>
        </p:grpSp>
      </p:grpSp>
      <p:grpSp>
        <p:nvGrpSpPr>
          <p:cNvPr id="33" name="Группа 32"/>
          <p:cNvGrpSpPr/>
          <p:nvPr/>
        </p:nvGrpSpPr>
        <p:grpSpPr>
          <a:xfrm>
            <a:off x="2910995" y="4380290"/>
            <a:ext cx="906577" cy="991186"/>
            <a:chOff x="6612221" y="716148"/>
            <a:chExt cx="906577" cy="991186"/>
          </a:xfrm>
        </p:grpSpPr>
        <p:cxnSp>
          <p:nvCxnSpPr>
            <p:cNvPr id="34" name="Прямая соединительная линия 33"/>
            <p:cNvCxnSpPr/>
            <p:nvPr/>
          </p:nvCxnSpPr>
          <p:spPr>
            <a:xfrm>
              <a:off x="7297609" y="756378"/>
              <a:ext cx="221189" cy="269172"/>
            </a:xfrm>
            <a:prstGeom prst="line">
              <a:avLst/>
            </a:prstGeom>
            <a:ln w="66675"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Группа 34"/>
            <p:cNvGrpSpPr/>
            <p:nvPr/>
          </p:nvGrpSpPr>
          <p:grpSpPr>
            <a:xfrm>
              <a:off x="6612221" y="716148"/>
              <a:ext cx="720000" cy="991186"/>
              <a:chOff x="3131840" y="2437814"/>
              <a:chExt cx="936104" cy="991186"/>
            </a:xfrm>
            <a:solidFill>
              <a:srgbClr val="FFC00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Прямоугольник 35"/>
              <p:cNvSpPr/>
              <p:nvPr/>
            </p:nvSpPr>
            <p:spPr>
              <a:xfrm>
                <a:off x="3977943" y="2437814"/>
                <a:ext cx="90000" cy="720000"/>
              </a:xfrm>
              <a:prstGeom prst="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600" dirty="0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3131840" y="2957586"/>
                <a:ext cx="936104" cy="471414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39" name="Верно.wm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968246" y="597663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" name="Аудио.wm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968246" y="5976631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1" name="Picture 10" descr="C:\Users\Палецких Елена\Desktop\ЗДОРОВЬЕ\Иллюстрации\happy-emoticon-with-crossed-eyes-366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236" b="100000" l="22447" r="75851">
                        <a14:foregroundMark x1="53085" y1="32114" x2="53085" y2="32114"/>
                        <a14:foregroundMark x1="45957" y1="30691" x2="45957" y2="30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91" r="23052"/>
          <a:stretch/>
        </p:blipFill>
        <p:spPr bwMode="auto">
          <a:xfrm>
            <a:off x="2838549" y="5794724"/>
            <a:ext cx="868995" cy="83829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Неверно.wma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533447" y="5943447"/>
            <a:ext cx="609600" cy="60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3" name="Picture 9" descr="C:\Users\Палецких Елена\Desktop\ЗДОРОВЬЕ\Иллюстрации\3.jpg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3618" b="100000" l="20213" r="77766">
                        <a14:foregroundMark x1="54787" y1="54268" x2="54787" y2="54268"/>
                        <a14:foregroundMark x1="40106" y1="45732" x2="40106" y2="45732"/>
                        <a14:foregroundMark x1="49681" y1="49390" x2="49681" y2="49390"/>
                        <a14:foregroundMark x1="43298" y1="50610" x2="43298" y2="50610"/>
                        <a14:foregroundMark x1="40745" y1="50000" x2="40745" y2="50000"/>
                        <a14:foregroundMark x1="50957" y1="51829" x2="50957" y2="51829"/>
                        <a14:foregroundMark x1="42447" y1="53455" x2="42447" y2="53455"/>
                        <a14:foregroundMark x1="48298" y1="49593" x2="48298" y2="49593"/>
                        <a14:backgroundMark x1="43298" y1="50407" x2="43298" y2="50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585" t="14836" r="23376"/>
          <a:stretch/>
        </p:blipFill>
        <p:spPr bwMode="auto">
          <a:xfrm>
            <a:off x="5410710" y="5853871"/>
            <a:ext cx="985991" cy="79853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684772" y="836712"/>
            <a:ext cx="7774457" cy="2281476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6600"/>
                </a:solidFill>
              </a:rPr>
              <a:t>В финале </a:t>
            </a:r>
            <a:r>
              <a:rPr lang="ru-RU" sz="3200" dirty="0" smtClean="0">
                <a:solidFill>
                  <a:srgbClr val="006600"/>
                </a:solidFill>
              </a:rPr>
              <a:t>этого симфонического произведения немецкого </a:t>
            </a:r>
            <a:r>
              <a:rPr lang="ru-RU" sz="3200" dirty="0">
                <a:solidFill>
                  <a:srgbClr val="006600"/>
                </a:solidFill>
              </a:rPr>
              <a:t>композитора хор исполняет оду Фридриха Шиллера «К радости</a:t>
            </a:r>
            <a:r>
              <a:rPr lang="ru-RU" sz="3200" dirty="0" smtClean="0">
                <a:solidFill>
                  <a:srgbClr val="006600"/>
                </a:solidFill>
              </a:rPr>
              <a:t>» </a:t>
            </a:r>
            <a:endParaRPr lang="ru-RU" sz="32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0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3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43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3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5211</TotalTime>
  <Words>675</Words>
  <Application>Microsoft Office PowerPoint</Application>
  <PresentationFormat>Экран (4:3)</PresentationFormat>
  <Paragraphs>133</Paragraphs>
  <Slides>24</Slides>
  <Notes>24</Notes>
  <HiddenSlides>0</HiddenSlides>
  <MMClips>88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"Угадай мелодию"</dc:title>
  <dc:subject>Игра по музыке для учащихся 7-го класса</dc:subject>
  <dc:creator>Палецких Елена</dc:creator>
  <cp:lastModifiedBy>Палецких Елена</cp:lastModifiedBy>
  <cp:revision>288</cp:revision>
  <dcterms:created xsi:type="dcterms:W3CDTF">2022-01-19T08:29:05Z</dcterms:created>
  <dcterms:modified xsi:type="dcterms:W3CDTF">2022-03-28T15:08:33Z</dcterms:modified>
</cp:coreProperties>
</file>