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notesMasterIdLst>
    <p:notesMasterId r:id="rId29"/>
  </p:notesMasterIdLst>
  <p:sldIdLst>
    <p:sldId id="299" r:id="rId2"/>
    <p:sldId id="298" r:id="rId3"/>
    <p:sldId id="258" r:id="rId4"/>
    <p:sldId id="283" r:id="rId5"/>
    <p:sldId id="284" r:id="rId6"/>
    <p:sldId id="275" r:id="rId7"/>
    <p:sldId id="287" r:id="rId8"/>
    <p:sldId id="285" r:id="rId9"/>
    <p:sldId id="286" r:id="rId10"/>
    <p:sldId id="262" r:id="rId11"/>
    <p:sldId id="279" r:id="rId12"/>
    <p:sldId id="297" r:id="rId13"/>
    <p:sldId id="276" r:id="rId14"/>
    <p:sldId id="290" r:id="rId15"/>
    <p:sldId id="288" r:id="rId16"/>
    <p:sldId id="268" r:id="rId17"/>
    <p:sldId id="295" r:id="rId18"/>
    <p:sldId id="296" r:id="rId19"/>
    <p:sldId id="263" r:id="rId20"/>
    <p:sldId id="264" r:id="rId21"/>
    <p:sldId id="260" r:id="rId22"/>
    <p:sldId id="294" r:id="rId23"/>
    <p:sldId id="281" r:id="rId24"/>
    <p:sldId id="293" r:id="rId25"/>
    <p:sldId id="280" r:id="rId26"/>
    <p:sldId id="292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42F45F-D204-1409-5C4D-0523EECC1446}" v="5" dt="2022-02-28T05:23:26.860"/>
    <p1510:client id="{9A4E5B11-E7CE-38D7-9DD8-522E7BC51129}" v="53" dt="2022-02-28T13:47:27.977"/>
    <p1510:client id="{A2234C4C-0E66-051A-CEB5-20BCEC45D22F}" v="5" dt="2022-03-01T07:47:00.127"/>
    <p1510:client id="{B8FE853B-DD15-6DFA-F3D1-F9D129A3D259}" v="8" dt="2022-02-28T05:48:51.789"/>
    <p1510:client id="{BED53861-4115-9EEC-B040-F8577B3EC50A}" v="179" dt="2022-02-28T11:34:57.404"/>
    <p1510:client id="{F24C0218-011B-D6FC-7163-E6D005C53677}" v="2" dt="2022-02-28T08:00:58.495"/>
    <p1510:client id="{F37D296C-7EAB-D380-45CF-71006EF427FE}" v="81" dt="2022-02-28T11:10:31.743"/>
    <p1510:client id="{F8D2E129-4F46-E66A-752D-4DCAA787D3AA}" v="380" dt="2022-03-01T18:28:31.8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Полукарова Анна Владимировна" userId="S::polukarovaav@gppc.ru::5522ca64-bc2e-4389-b0f2-1af95c3877c7" providerId="AD" clId="Web-{F8D2E129-4F46-E66A-752D-4DCAA787D3AA}"/>
    <pc:docChg chg="modSld sldOrd">
      <pc:chgData name="Полукарова Анна Владимировна" userId="S::polukarovaav@gppc.ru::5522ca64-bc2e-4389-b0f2-1af95c3877c7" providerId="AD" clId="Web-{F8D2E129-4F46-E66A-752D-4DCAA787D3AA}" dt="2022-03-01T18:28:31.883" v="253"/>
      <pc:docMkLst>
        <pc:docMk/>
      </pc:docMkLst>
      <pc:sldChg chg="modSp">
        <pc:chgData name="Полукарова Анна Владимировна" userId="S::polukarovaav@gppc.ru::5522ca64-bc2e-4389-b0f2-1af95c3877c7" providerId="AD" clId="Web-{F8D2E129-4F46-E66A-752D-4DCAA787D3AA}" dt="2022-03-01T18:25:27.441" v="176" actId="20577"/>
        <pc:sldMkLst>
          <pc:docMk/>
          <pc:sldMk cId="1975009553" sldId="264"/>
        </pc:sldMkLst>
        <pc:spChg chg="mod">
          <ac:chgData name="Полукарова Анна Владимировна" userId="S::polukarovaav@gppc.ru::5522ca64-bc2e-4389-b0f2-1af95c3877c7" providerId="AD" clId="Web-{F8D2E129-4F46-E66A-752D-4DCAA787D3AA}" dt="2022-03-01T18:25:27.441" v="176" actId="20577"/>
          <ac:spMkLst>
            <pc:docMk/>
            <pc:sldMk cId="1975009553" sldId="264"/>
            <ac:spMk id="3" creationId="{00000000-0000-0000-0000-000000000000}"/>
          </ac:spMkLst>
        </pc:spChg>
        <pc:picChg chg="mod">
          <ac:chgData name="Полукарова Анна Владимировна" userId="S::polukarovaav@gppc.ru::5522ca64-bc2e-4389-b0f2-1af95c3877c7" providerId="AD" clId="Web-{F8D2E129-4F46-E66A-752D-4DCAA787D3AA}" dt="2022-03-01T18:17:26.132" v="85" actId="1076"/>
          <ac:picMkLst>
            <pc:docMk/>
            <pc:sldMk cId="1975009553" sldId="264"/>
            <ac:picMk id="3074" creationId="{00000000-0000-0000-0000-000000000000}"/>
          </ac:picMkLst>
        </pc:picChg>
      </pc:sldChg>
      <pc:sldChg chg="modSp">
        <pc:chgData name="Полукарова Анна Владимировна" userId="S::polukarovaav@gppc.ru::5522ca64-bc2e-4389-b0f2-1af95c3877c7" providerId="AD" clId="Web-{F8D2E129-4F46-E66A-752D-4DCAA787D3AA}" dt="2022-03-01T17:47:21.005" v="5" actId="20577"/>
        <pc:sldMkLst>
          <pc:docMk/>
          <pc:sldMk cId="1214301280" sldId="268"/>
        </pc:sldMkLst>
        <pc:spChg chg="mod">
          <ac:chgData name="Полукарова Анна Владимировна" userId="S::polukarovaav@gppc.ru::5522ca64-bc2e-4389-b0f2-1af95c3877c7" providerId="AD" clId="Web-{F8D2E129-4F46-E66A-752D-4DCAA787D3AA}" dt="2022-03-01T17:47:21.005" v="5" actId="20577"/>
          <ac:spMkLst>
            <pc:docMk/>
            <pc:sldMk cId="1214301280" sldId="268"/>
            <ac:spMk id="3" creationId="{00000000-0000-0000-0000-000000000000}"/>
          </ac:spMkLst>
        </pc:spChg>
      </pc:sldChg>
      <pc:sldChg chg="modSp">
        <pc:chgData name="Полукарова Анна Владимировна" userId="S::polukarovaav@gppc.ru::5522ca64-bc2e-4389-b0f2-1af95c3877c7" providerId="AD" clId="Web-{F8D2E129-4F46-E66A-752D-4DCAA787D3AA}" dt="2022-03-01T18:28:11.039" v="248" actId="20577"/>
        <pc:sldMkLst>
          <pc:docMk/>
          <pc:sldMk cId="599900513" sldId="280"/>
        </pc:sldMkLst>
        <pc:spChg chg="mod">
          <ac:chgData name="Полукарова Анна Владимировна" userId="S::polukarovaav@gppc.ru::5522ca64-bc2e-4389-b0f2-1af95c3877c7" providerId="AD" clId="Web-{F8D2E129-4F46-E66A-752D-4DCAA787D3AA}" dt="2022-03-01T18:28:11.039" v="248" actId="20577"/>
          <ac:spMkLst>
            <pc:docMk/>
            <pc:sldMk cId="599900513" sldId="280"/>
            <ac:spMk id="2" creationId="{00000000-0000-0000-0000-000000000000}"/>
          </ac:spMkLst>
        </pc:spChg>
      </pc:sldChg>
      <pc:sldChg chg="ord">
        <pc:chgData name="Полукарова Анна Владимировна" userId="S::polukarovaav@gppc.ru::5522ca64-bc2e-4389-b0f2-1af95c3877c7" providerId="AD" clId="Web-{F8D2E129-4F46-E66A-752D-4DCAA787D3AA}" dt="2022-03-01T18:23:55.236" v="116"/>
        <pc:sldMkLst>
          <pc:docMk/>
          <pc:sldMk cId="2569102443" sldId="281"/>
        </pc:sldMkLst>
      </pc:sldChg>
      <pc:sldChg chg="addSp delSp modSp">
        <pc:chgData name="Полукарова Анна Владимировна" userId="S::polukarovaav@gppc.ru::5522ca64-bc2e-4389-b0f2-1af95c3877c7" providerId="AD" clId="Web-{F8D2E129-4F46-E66A-752D-4DCAA787D3AA}" dt="2022-03-01T18:28:31.883" v="253"/>
        <pc:sldMkLst>
          <pc:docMk/>
          <pc:sldMk cId="368759422" sldId="292"/>
        </pc:sldMkLst>
        <pc:spChg chg="add">
          <ac:chgData name="Полукарова Анна Владимировна" userId="S::polukarovaav@gppc.ru::5522ca64-bc2e-4389-b0f2-1af95c3877c7" providerId="AD" clId="Web-{F8D2E129-4F46-E66A-752D-4DCAA787D3AA}" dt="2022-03-01T18:28:17.461" v="249"/>
          <ac:spMkLst>
            <pc:docMk/>
            <pc:sldMk cId="368759422" sldId="292"/>
            <ac:spMk id="2" creationId="{D9E7D6BF-C2FC-4D25-901C-77CBD0EAD65D}"/>
          </ac:spMkLst>
        </pc:spChg>
        <pc:spChg chg="del mod">
          <ac:chgData name="Полукарова Анна Владимировна" userId="S::polukarovaav@gppc.ru::5522ca64-bc2e-4389-b0f2-1af95c3877c7" providerId="AD" clId="Web-{F8D2E129-4F46-E66A-752D-4DCAA787D3AA}" dt="2022-03-01T18:28:25.024" v="252"/>
          <ac:spMkLst>
            <pc:docMk/>
            <pc:sldMk cId="368759422" sldId="292"/>
            <ac:spMk id="6" creationId="{20E01DF0-672D-4F13-8584-BD334A158988}"/>
          </ac:spMkLst>
        </pc:spChg>
        <pc:spChg chg="add del mod">
          <ac:chgData name="Полукарова Анна Владимировна" userId="S::polukarovaav@gppc.ru::5522ca64-bc2e-4389-b0f2-1af95c3877c7" providerId="AD" clId="Web-{F8D2E129-4F46-E66A-752D-4DCAA787D3AA}" dt="2022-03-01T18:28:31.883" v="253"/>
          <ac:spMkLst>
            <pc:docMk/>
            <pc:sldMk cId="368759422" sldId="292"/>
            <ac:spMk id="7" creationId="{9FA0BB49-44FF-4AA8-8792-37C3EEB98647}"/>
          </ac:spMkLst>
        </pc:spChg>
      </pc:sldChg>
      <pc:sldChg chg="ord">
        <pc:chgData name="Полукарова Анна Владимировна" userId="S::polukarovaav@gppc.ru::5522ca64-bc2e-4389-b0f2-1af95c3877c7" providerId="AD" clId="Web-{F8D2E129-4F46-E66A-752D-4DCAA787D3AA}" dt="2022-03-01T18:23:57.454" v="117"/>
        <pc:sldMkLst>
          <pc:docMk/>
          <pc:sldMk cId="3326255621" sldId="293"/>
        </pc:sldMkLst>
      </pc:sldChg>
      <pc:sldChg chg="modSp ord">
        <pc:chgData name="Полукарова Анна Владимировна" userId="S::polukarovaav@gppc.ru::5522ca64-bc2e-4389-b0f2-1af95c3877c7" providerId="AD" clId="Web-{F8D2E129-4F46-E66A-752D-4DCAA787D3AA}" dt="2022-03-01T18:23:53.564" v="115" actId="20577"/>
        <pc:sldMkLst>
          <pc:docMk/>
          <pc:sldMk cId="3219804139" sldId="294"/>
        </pc:sldMkLst>
        <pc:spChg chg="mod">
          <ac:chgData name="Полукарова Анна Владимировна" userId="S::polukarovaav@gppc.ru::5522ca64-bc2e-4389-b0f2-1af95c3877c7" providerId="AD" clId="Web-{F8D2E129-4F46-E66A-752D-4DCAA787D3AA}" dt="2022-03-01T18:23:53.564" v="115" actId="20577"/>
          <ac:spMkLst>
            <pc:docMk/>
            <pc:sldMk cId="3219804139" sldId="294"/>
            <ac:spMk id="6" creationId="{9130995C-D484-4928-B50C-D29C93A56605}"/>
          </ac:spMkLst>
        </pc:spChg>
      </pc:sldChg>
      <pc:sldChg chg="modSp">
        <pc:chgData name="Полукарова Анна Владимировна" userId="S::polukarovaav@gppc.ru::5522ca64-bc2e-4389-b0f2-1af95c3877c7" providerId="AD" clId="Web-{F8D2E129-4F46-E66A-752D-4DCAA787D3AA}" dt="2022-03-01T17:50:48.089" v="20" actId="20577"/>
        <pc:sldMkLst>
          <pc:docMk/>
          <pc:sldMk cId="3869781640" sldId="298"/>
        </pc:sldMkLst>
        <pc:spChg chg="mod">
          <ac:chgData name="Полукарова Анна Владимировна" userId="S::polukarovaav@gppc.ru::5522ca64-bc2e-4389-b0f2-1af95c3877c7" providerId="AD" clId="Web-{F8D2E129-4F46-E66A-752D-4DCAA787D3AA}" dt="2022-03-01T17:50:48.089" v="20" actId="20577"/>
          <ac:spMkLst>
            <pc:docMk/>
            <pc:sldMk cId="3869781640" sldId="298"/>
            <ac:spMk id="3" creationId="{00000000-0000-0000-0000-000000000000}"/>
          </ac:spMkLst>
        </pc:spChg>
      </pc:sldChg>
    </pc:docChg>
  </pc:docChgLst>
  <pc:docChgLst>
    <pc:chgData name="Полукарова Анна Владимировна" userId="S::polukarovaav@gppc.ru::5522ca64-bc2e-4389-b0f2-1af95c3877c7" providerId="AD" clId="Web-{F37D296C-7EAB-D380-45CF-71006EF427FE}"/>
    <pc:docChg chg="modSld">
      <pc:chgData name="Полукарова Анна Владимировна" userId="S::polukarovaav@gppc.ru::5522ca64-bc2e-4389-b0f2-1af95c3877c7" providerId="AD" clId="Web-{F37D296C-7EAB-D380-45CF-71006EF427FE}" dt="2022-02-28T11:10:31.743" v="83" actId="20577"/>
      <pc:docMkLst>
        <pc:docMk/>
      </pc:docMkLst>
      <pc:sldChg chg="modSp">
        <pc:chgData name="Полукарова Анна Владимировна" userId="S::polukarovaav@gppc.ru::5522ca64-bc2e-4389-b0f2-1af95c3877c7" providerId="AD" clId="Web-{F37D296C-7EAB-D380-45CF-71006EF427FE}" dt="2022-02-28T11:01:53.794" v="48" actId="20577"/>
        <pc:sldMkLst>
          <pc:docMk/>
          <pc:sldMk cId="1998039802" sldId="260"/>
        </pc:sldMkLst>
        <pc:spChg chg="mod">
          <ac:chgData name="Полукарова Анна Владимировна" userId="S::polukarovaav@gppc.ru::5522ca64-bc2e-4389-b0f2-1af95c3877c7" providerId="AD" clId="Web-{F37D296C-7EAB-D380-45CF-71006EF427FE}" dt="2022-02-28T10:59:58.819" v="43"/>
          <ac:spMkLst>
            <pc:docMk/>
            <pc:sldMk cId="1998039802" sldId="260"/>
            <ac:spMk id="2" creationId="{00000000-0000-0000-0000-000000000000}"/>
          </ac:spMkLst>
        </pc:spChg>
        <pc:spChg chg="mod">
          <ac:chgData name="Полукарова Анна Владимировна" userId="S::polukarovaav@gppc.ru::5522ca64-bc2e-4389-b0f2-1af95c3877c7" providerId="AD" clId="Web-{F37D296C-7EAB-D380-45CF-71006EF427FE}" dt="2022-02-28T11:01:53.794" v="48" actId="20577"/>
          <ac:spMkLst>
            <pc:docMk/>
            <pc:sldMk cId="1998039802" sldId="260"/>
            <ac:spMk id="3" creationId="{00000000-0000-0000-0000-000000000000}"/>
          </ac:spMkLst>
        </pc:spChg>
      </pc:sldChg>
      <pc:sldChg chg="modSp">
        <pc:chgData name="Полукарова Анна Владимировна" userId="S::polukarovaav@gppc.ru::5522ca64-bc2e-4389-b0f2-1af95c3877c7" providerId="AD" clId="Web-{F37D296C-7EAB-D380-45CF-71006EF427FE}" dt="2022-02-28T10:51:00.259" v="11"/>
        <pc:sldMkLst>
          <pc:docMk/>
          <pc:sldMk cId="1975009553" sldId="264"/>
        </pc:sldMkLst>
        <pc:spChg chg="mod">
          <ac:chgData name="Полукарова Анна Владимировна" userId="S::polukarovaav@gppc.ru::5522ca64-bc2e-4389-b0f2-1af95c3877c7" providerId="AD" clId="Web-{F37D296C-7EAB-D380-45CF-71006EF427FE}" dt="2022-02-28T10:51:00.259" v="11"/>
          <ac:spMkLst>
            <pc:docMk/>
            <pc:sldMk cId="1975009553" sldId="264"/>
            <ac:spMk id="3" creationId="{00000000-0000-0000-0000-000000000000}"/>
          </ac:spMkLst>
        </pc:spChg>
      </pc:sldChg>
      <pc:sldChg chg="modSp">
        <pc:chgData name="Полукарова Анна Владимировна" userId="S::polukarovaav@gppc.ru::5522ca64-bc2e-4389-b0f2-1af95c3877c7" providerId="AD" clId="Web-{F37D296C-7EAB-D380-45CF-71006EF427FE}" dt="2022-02-28T10:55:53.056" v="34" actId="20577"/>
        <pc:sldMkLst>
          <pc:docMk/>
          <pc:sldMk cId="1214301280" sldId="268"/>
        </pc:sldMkLst>
        <pc:spChg chg="mod">
          <ac:chgData name="Полукарова Анна Владимировна" userId="S::polukarovaav@gppc.ru::5522ca64-bc2e-4389-b0f2-1af95c3877c7" providerId="AD" clId="Web-{F37D296C-7EAB-D380-45CF-71006EF427FE}" dt="2022-02-28T10:54:12.301" v="16" actId="1076"/>
          <ac:spMkLst>
            <pc:docMk/>
            <pc:sldMk cId="1214301280" sldId="268"/>
            <ac:spMk id="2" creationId="{00000000-0000-0000-0000-000000000000}"/>
          </ac:spMkLst>
        </pc:spChg>
        <pc:spChg chg="mod">
          <ac:chgData name="Полукарова Анна Владимировна" userId="S::polukarovaav@gppc.ru::5522ca64-bc2e-4389-b0f2-1af95c3877c7" providerId="AD" clId="Web-{F37D296C-7EAB-D380-45CF-71006EF427FE}" dt="2022-02-28T10:55:53.056" v="34" actId="20577"/>
          <ac:spMkLst>
            <pc:docMk/>
            <pc:sldMk cId="1214301280" sldId="268"/>
            <ac:spMk id="3" creationId="{00000000-0000-0000-0000-000000000000}"/>
          </ac:spMkLst>
        </pc:spChg>
      </pc:sldChg>
      <pc:sldChg chg="modSp">
        <pc:chgData name="Полукарова Анна Владимировна" userId="S::polukarovaav@gppc.ru::5522ca64-bc2e-4389-b0f2-1af95c3877c7" providerId="AD" clId="Web-{F37D296C-7EAB-D380-45CF-71006EF427FE}" dt="2022-02-28T10:47:37.749" v="9" actId="20577"/>
        <pc:sldMkLst>
          <pc:docMk/>
          <pc:sldMk cId="3773595840" sldId="275"/>
        </pc:sldMkLst>
        <pc:spChg chg="mod">
          <ac:chgData name="Полукарова Анна Владимировна" userId="S::polukarovaav@gppc.ru::5522ca64-bc2e-4389-b0f2-1af95c3877c7" providerId="AD" clId="Web-{F37D296C-7EAB-D380-45CF-71006EF427FE}" dt="2022-02-28T10:47:37.749" v="9" actId="20577"/>
          <ac:spMkLst>
            <pc:docMk/>
            <pc:sldMk cId="3773595840" sldId="275"/>
            <ac:spMk id="2" creationId="{00000000-0000-0000-0000-000000000000}"/>
          </ac:spMkLst>
        </pc:spChg>
      </pc:sldChg>
      <pc:sldChg chg="modSp">
        <pc:chgData name="Полукарова Анна Владимировна" userId="S::polukarovaav@gppc.ru::5522ca64-bc2e-4389-b0f2-1af95c3877c7" providerId="AD" clId="Web-{F37D296C-7EAB-D380-45CF-71006EF427FE}" dt="2022-02-28T11:04:21.364" v="51" actId="20577"/>
        <pc:sldMkLst>
          <pc:docMk/>
          <pc:sldMk cId="599900513" sldId="280"/>
        </pc:sldMkLst>
        <pc:spChg chg="mod">
          <ac:chgData name="Полукарова Анна Владимировна" userId="S::polukarovaav@gppc.ru::5522ca64-bc2e-4389-b0f2-1af95c3877c7" providerId="AD" clId="Web-{F37D296C-7EAB-D380-45CF-71006EF427FE}" dt="2022-02-28T11:04:21.364" v="51" actId="20577"/>
          <ac:spMkLst>
            <pc:docMk/>
            <pc:sldMk cId="599900513" sldId="280"/>
            <ac:spMk id="2" creationId="{00000000-0000-0000-0000-000000000000}"/>
          </ac:spMkLst>
        </pc:spChg>
      </pc:sldChg>
      <pc:sldChg chg="modSp">
        <pc:chgData name="Полукарова Анна Владимировна" userId="S::polukarovaav@gppc.ru::5522ca64-bc2e-4389-b0f2-1af95c3877c7" providerId="AD" clId="Web-{F37D296C-7EAB-D380-45CF-71006EF427FE}" dt="2022-02-28T11:08:32.330" v="75"/>
        <pc:sldMkLst>
          <pc:docMk/>
          <pc:sldMk cId="2569102443" sldId="281"/>
        </pc:sldMkLst>
        <pc:spChg chg="mod">
          <ac:chgData name="Полукарова Анна Владимировна" userId="S::polukarovaav@gppc.ru::5522ca64-bc2e-4389-b0f2-1af95c3877c7" providerId="AD" clId="Web-{F37D296C-7EAB-D380-45CF-71006EF427FE}" dt="2022-02-28T11:08:32.330" v="75"/>
          <ac:spMkLst>
            <pc:docMk/>
            <pc:sldMk cId="2569102443" sldId="281"/>
            <ac:spMk id="2" creationId="{00000000-0000-0000-0000-000000000000}"/>
          </ac:spMkLst>
        </pc:spChg>
      </pc:sldChg>
      <pc:sldChg chg="modSp">
        <pc:chgData name="Полукарова Анна Владимировна" userId="S::polukarovaav@gppc.ru::5522ca64-bc2e-4389-b0f2-1af95c3877c7" providerId="AD" clId="Web-{F37D296C-7EAB-D380-45CF-71006EF427FE}" dt="2022-02-28T11:10:31.743" v="83" actId="20577"/>
        <pc:sldMkLst>
          <pc:docMk/>
          <pc:sldMk cId="3373766041" sldId="282"/>
        </pc:sldMkLst>
        <pc:spChg chg="mod">
          <ac:chgData name="Полукарова Анна Владимировна" userId="S::polukarovaav@gppc.ru::5522ca64-bc2e-4389-b0f2-1af95c3877c7" providerId="AD" clId="Web-{F37D296C-7EAB-D380-45CF-71006EF427FE}" dt="2022-02-28T11:00:24.398" v="45"/>
          <ac:spMkLst>
            <pc:docMk/>
            <pc:sldMk cId="3373766041" sldId="282"/>
            <ac:spMk id="2" creationId="{00000000-0000-0000-0000-000000000000}"/>
          </ac:spMkLst>
        </pc:spChg>
        <pc:spChg chg="mod">
          <ac:chgData name="Полукарова Анна Владимировна" userId="S::polukarovaav@gppc.ru::5522ca64-bc2e-4389-b0f2-1af95c3877c7" providerId="AD" clId="Web-{F37D296C-7EAB-D380-45CF-71006EF427FE}" dt="2022-02-28T11:10:31.743" v="83" actId="20577"/>
          <ac:spMkLst>
            <pc:docMk/>
            <pc:sldMk cId="3373766041" sldId="282"/>
            <ac:spMk id="3" creationId="{00000000-0000-0000-0000-000000000000}"/>
          </ac:spMkLst>
        </pc:spChg>
      </pc:sldChg>
      <pc:sldChg chg="addSp delSp modSp">
        <pc:chgData name="Полукарова Анна Владимировна" userId="S::polukarovaav@gppc.ru::5522ca64-bc2e-4389-b0f2-1af95c3877c7" providerId="AD" clId="Web-{F37D296C-7EAB-D380-45CF-71006EF427FE}" dt="2022-02-28T10:47:10.388" v="8"/>
        <pc:sldMkLst>
          <pc:docMk/>
          <pc:sldMk cId="3252487772" sldId="284"/>
        </pc:sldMkLst>
        <pc:spChg chg="del mod">
          <ac:chgData name="Полукарова Анна Владимировна" userId="S::polukarovaav@gppc.ru::5522ca64-bc2e-4389-b0f2-1af95c3877c7" providerId="AD" clId="Web-{F37D296C-7EAB-D380-45CF-71006EF427FE}" dt="2022-02-28T10:47:02.216" v="5"/>
          <ac:spMkLst>
            <pc:docMk/>
            <pc:sldMk cId="3252487772" sldId="284"/>
            <ac:spMk id="2" creationId="{00000000-0000-0000-0000-000000000000}"/>
          </ac:spMkLst>
        </pc:spChg>
        <pc:spChg chg="add del mod">
          <ac:chgData name="Полукарова Анна Владимировна" userId="S::polukarovaav@gppc.ru::5522ca64-bc2e-4389-b0f2-1af95c3877c7" providerId="AD" clId="Web-{F37D296C-7EAB-D380-45CF-71006EF427FE}" dt="2022-02-28T10:47:10.388" v="8"/>
          <ac:spMkLst>
            <pc:docMk/>
            <pc:sldMk cId="3252487772" sldId="284"/>
            <ac:spMk id="8" creationId="{9C52A555-BA11-444C-96BE-AE5DEA022C1F}"/>
          </ac:spMkLst>
        </pc:spChg>
        <pc:spChg chg="add">
          <ac:chgData name="Полукарова Анна Владимировна" userId="S::polukarovaav@gppc.ru::5522ca64-bc2e-4389-b0f2-1af95c3877c7" providerId="AD" clId="Web-{F37D296C-7EAB-D380-45CF-71006EF427FE}" dt="2022-02-28T10:47:04.153" v="6"/>
          <ac:spMkLst>
            <pc:docMk/>
            <pc:sldMk cId="3252487772" sldId="284"/>
            <ac:spMk id="10" creationId="{10FE5D11-52B5-4798-A6E4-B4431453A092}"/>
          </ac:spMkLst>
        </pc:spChg>
      </pc:sldChg>
      <pc:sldChg chg="modSp">
        <pc:chgData name="Полукарова Анна Владимировна" userId="S::polukarovaav@gppc.ru::5522ca64-bc2e-4389-b0f2-1af95c3877c7" providerId="AD" clId="Web-{F37D296C-7EAB-D380-45CF-71006EF427FE}" dt="2022-02-28T10:48:35.424" v="10" actId="20577"/>
        <pc:sldMkLst>
          <pc:docMk/>
          <pc:sldMk cId="1557899314" sldId="285"/>
        </pc:sldMkLst>
        <pc:spChg chg="mod">
          <ac:chgData name="Полукарова Анна Владимировна" userId="S::polukarovaav@gppc.ru::5522ca64-bc2e-4389-b0f2-1af95c3877c7" providerId="AD" clId="Web-{F37D296C-7EAB-D380-45CF-71006EF427FE}" dt="2022-02-28T10:48:35.424" v="10" actId="20577"/>
          <ac:spMkLst>
            <pc:docMk/>
            <pc:sldMk cId="1557899314" sldId="285"/>
            <ac:spMk id="2" creationId="{00000000-0000-0000-0000-000000000000}"/>
          </ac:spMkLst>
        </pc:spChg>
      </pc:sldChg>
      <pc:sldChg chg="addSp delSp modSp">
        <pc:chgData name="Полукарова Анна Владимировна" userId="S::polukarovaav@gppc.ru::5522ca64-bc2e-4389-b0f2-1af95c3877c7" providerId="AD" clId="Web-{F37D296C-7EAB-D380-45CF-71006EF427FE}" dt="2022-02-28T10:56:58.716" v="37"/>
        <pc:sldMkLst>
          <pc:docMk/>
          <pc:sldMk cId="2888276122" sldId="290"/>
        </pc:sldMkLst>
        <pc:spChg chg="add del mod">
          <ac:chgData name="Полукарова Анна Владимировна" userId="S::polukarovaav@gppc.ru::5522ca64-bc2e-4389-b0f2-1af95c3877c7" providerId="AD" clId="Web-{F37D296C-7EAB-D380-45CF-71006EF427FE}" dt="2022-02-28T10:56:58.716" v="37"/>
          <ac:spMkLst>
            <pc:docMk/>
            <pc:sldMk cId="2888276122" sldId="290"/>
            <ac:spMk id="3" creationId="{81BB89C5-6CEC-4AD4-8303-C649849E6EBB}"/>
          </ac:spMkLst>
        </pc:spChg>
      </pc:sldChg>
      <pc:sldChg chg="addSp delSp modSp">
        <pc:chgData name="Полукарова Анна Владимировна" userId="S::polukarovaav@gppc.ru::5522ca64-bc2e-4389-b0f2-1af95c3877c7" providerId="AD" clId="Web-{F37D296C-7EAB-D380-45CF-71006EF427FE}" dt="2022-02-28T11:07:49.843" v="71"/>
        <pc:sldMkLst>
          <pc:docMk/>
          <pc:sldMk cId="368759422" sldId="292"/>
        </pc:sldMkLst>
        <pc:spChg chg="add del mod">
          <ac:chgData name="Полукарова Анна Владимировна" userId="S::polukarovaav@gppc.ru::5522ca64-bc2e-4389-b0f2-1af95c3877c7" providerId="AD" clId="Web-{F37D296C-7EAB-D380-45CF-71006EF427FE}" dt="2022-02-28T11:04:55.147" v="55"/>
          <ac:spMkLst>
            <pc:docMk/>
            <pc:sldMk cId="368759422" sldId="292"/>
            <ac:spMk id="2" creationId="{74A522CF-3B01-45C2-8186-DBED47155FC2}"/>
          </ac:spMkLst>
        </pc:spChg>
        <pc:spChg chg="add del mod">
          <ac:chgData name="Полукарова Анна Владимировна" userId="S::polukarovaav@gppc.ru::5522ca64-bc2e-4389-b0f2-1af95c3877c7" providerId="AD" clId="Web-{F37D296C-7EAB-D380-45CF-71006EF427FE}" dt="2022-02-28T11:07:06.919" v="68"/>
          <ac:spMkLst>
            <pc:docMk/>
            <pc:sldMk cId="368759422" sldId="292"/>
            <ac:spMk id="5" creationId="{076FD5E6-0E07-4496-86B1-C5766DF44975}"/>
          </ac:spMkLst>
        </pc:spChg>
        <pc:spChg chg="add del mod">
          <ac:chgData name="Полукарова Анна Владимировна" userId="S::polukarovaav@gppc.ru::5522ca64-bc2e-4389-b0f2-1af95c3877c7" providerId="AD" clId="Web-{F37D296C-7EAB-D380-45CF-71006EF427FE}" dt="2022-02-28T11:07:49.843" v="71"/>
          <ac:spMkLst>
            <pc:docMk/>
            <pc:sldMk cId="368759422" sldId="292"/>
            <ac:spMk id="6" creationId="{20E01DF0-672D-4F13-8584-BD334A158988}"/>
          </ac:spMkLst>
        </pc:spChg>
      </pc:sldChg>
      <pc:sldChg chg="modSp">
        <pc:chgData name="Полукарова Анна Владимировна" userId="S::polukarovaav@gppc.ru::5522ca64-bc2e-4389-b0f2-1af95c3877c7" providerId="AD" clId="Web-{F37D296C-7EAB-D380-45CF-71006EF427FE}" dt="2022-02-28T11:10:17.414" v="82"/>
        <pc:sldMkLst>
          <pc:docMk/>
          <pc:sldMk cId="3326255621" sldId="293"/>
        </pc:sldMkLst>
        <pc:spChg chg="mod">
          <ac:chgData name="Полукарова Анна Владимировна" userId="S::polukarovaav@gppc.ru::5522ca64-bc2e-4389-b0f2-1af95c3877c7" providerId="AD" clId="Web-{F37D296C-7EAB-D380-45CF-71006EF427FE}" dt="2022-02-28T11:10:17.414" v="82"/>
          <ac:spMkLst>
            <pc:docMk/>
            <pc:sldMk cId="3326255621" sldId="293"/>
            <ac:spMk id="2" creationId="{00000000-0000-0000-0000-000000000000}"/>
          </ac:spMkLst>
        </pc:spChg>
      </pc:sldChg>
      <pc:sldChg chg="modSp">
        <pc:chgData name="Полукарова Анна Владимировна" userId="S::polukarovaav@gppc.ru::5522ca64-bc2e-4389-b0f2-1af95c3877c7" providerId="AD" clId="Web-{F37D296C-7EAB-D380-45CF-71006EF427FE}" dt="2022-02-28T11:09:04.863" v="78"/>
        <pc:sldMkLst>
          <pc:docMk/>
          <pc:sldMk cId="3219804139" sldId="294"/>
        </pc:sldMkLst>
        <pc:spChg chg="mod">
          <ac:chgData name="Полукарова Анна Владимировна" userId="S::polukarovaav@gppc.ru::5522ca64-bc2e-4389-b0f2-1af95c3877c7" providerId="AD" clId="Web-{F37D296C-7EAB-D380-45CF-71006EF427FE}" dt="2022-02-28T11:09:04.863" v="78"/>
          <ac:spMkLst>
            <pc:docMk/>
            <pc:sldMk cId="3219804139" sldId="294"/>
            <ac:spMk id="6" creationId="{9130995C-D484-4928-B50C-D29C93A56605}"/>
          </ac:spMkLst>
        </pc:spChg>
      </pc:sldChg>
      <pc:sldChg chg="modSp">
        <pc:chgData name="Полукарова Анна Владимировна" userId="S::polukarovaav@gppc.ru::5522ca64-bc2e-4389-b0f2-1af95c3877c7" providerId="AD" clId="Web-{F37D296C-7EAB-D380-45CF-71006EF427FE}" dt="2022-02-28T10:46:05.603" v="3" actId="20577"/>
        <pc:sldMkLst>
          <pc:docMk/>
          <pc:sldMk cId="3869781640" sldId="298"/>
        </pc:sldMkLst>
        <pc:spChg chg="mod">
          <ac:chgData name="Полукарова Анна Владимировна" userId="S::polukarovaav@gppc.ru::5522ca64-bc2e-4389-b0f2-1af95c3877c7" providerId="AD" clId="Web-{F37D296C-7EAB-D380-45CF-71006EF427FE}" dt="2022-02-28T10:46:05.603" v="3" actId="20577"/>
          <ac:spMkLst>
            <pc:docMk/>
            <pc:sldMk cId="3869781640" sldId="298"/>
            <ac:spMk id="3" creationId="{00000000-0000-0000-0000-000000000000}"/>
          </ac:spMkLst>
        </pc:spChg>
      </pc:sldChg>
    </pc:docChg>
  </pc:docChgLst>
  <pc:docChgLst>
    <pc:chgData name="Полукарова Анна Владимировна" userId="S::polukarovaav@gppc.ru::5522ca64-bc2e-4389-b0f2-1af95c3877c7" providerId="AD" clId="Web-{BED53861-4115-9EEC-B040-F8577B3EC50A}"/>
    <pc:docChg chg="modSld">
      <pc:chgData name="Полукарова Анна Владимировна" userId="S::polukarovaav@gppc.ru::5522ca64-bc2e-4389-b0f2-1af95c3877c7" providerId="AD" clId="Web-{BED53861-4115-9EEC-B040-F8577B3EC50A}" dt="2022-02-28T11:34:57.404" v="123" actId="1076"/>
      <pc:docMkLst>
        <pc:docMk/>
      </pc:docMkLst>
      <pc:sldChg chg="modSp">
        <pc:chgData name="Полукарова Анна Владимировна" userId="S::polukarovaav@gppc.ru::5522ca64-bc2e-4389-b0f2-1af95c3877c7" providerId="AD" clId="Web-{BED53861-4115-9EEC-B040-F8577B3EC50A}" dt="2022-02-28T11:26:14.158" v="62" actId="1076"/>
        <pc:sldMkLst>
          <pc:docMk/>
          <pc:sldMk cId="1975009553" sldId="264"/>
        </pc:sldMkLst>
        <pc:picChg chg="mod">
          <ac:chgData name="Полукарова Анна Владимировна" userId="S::polukarovaav@gppc.ru::5522ca64-bc2e-4389-b0f2-1af95c3877c7" providerId="AD" clId="Web-{BED53861-4115-9EEC-B040-F8577B3EC50A}" dt="2022-02-28T11:26:14.158" v="62" actId="1076"/>
          <ac:picMkLst>
            <pc:docMk/>
            <pc:sldMk cId="1975009553" sldId="264"/>
            <ac:picMk id="3074" creationId="{00000000-0000-0000-0000-000000000000}"/>
          </ac:picMkLst>
        </pc:picChg>
      </pc:sldChg>
      <pc:sldChg chg="addSp delSp modSp">
        <pc:chgData name="Полукарова Анна Владимировна" userId="S::polukarovaav@gppc.ru::5522ca64-bc2e-4389-b0f2-1af95c3877c7" providerId="AD" clId="Web-{BED53861-4115-9EEC-B040-F8577B3EC50A}" dt="2022-02-28T11:22:48.247" v="57" actId="20577"/>
        <pc:sldMkLst>
          <pc:docMk/>
          <pc:sldMk cId="3926716738" sldId="297"/>
        </pc:sldMkLst>
        <pc:spChg chg="add mod">
          <ac:chgData name="Полукарова Анна Владимировна" userId="S::polukarovaav@gppc.ru::5522ca64-bc2e-4389-b0f2-1af95c3877c7" providerId="AD" clId="Web-{BED53861-4115-9EEC-B040-F8577B3EC50A}" dt="2022-02-28T11:22:48.247" v="57" actId="20577"/>
          <ac:spMkLst>
            <pc:docMk/>
            <pc:sldMk cId="3926716738" sldId="297"/>
            <ac:spMk id="7" creationId="{D1C88401-71D9-431C-9E19-D1D77572025E}"/>
          </ac:spMkLst>
        </pc:spChg>
        <pc:picChg chg="add mod">
          <ac:chgData name="Полукарова Анна Владимировна" userId="S::polukarovaav@gppc.ru::5522ca64-bc2e-4389-b0f2-1af95c3877c7" providerId="AD" clId="Web-{BED53861-4115-9EEC-B040-F8577B3EC50A}" dt="2022-02-28T11:22:02.699" v="45" actId="1076"/>
          <ac:picMkLst>
            <pc:docMk/>
            <pc:sldMk cId="3926716738" sldId="297"/>
            <ac:picMk id="4" creationId="{25F2F312-6A81-4AE2-8A53-09CBBE1B2A74}"/>
          </ac:picMkLst>
        </pc:picChg>
        <pc:picChg chg="del">
          <ac:chgData name="Полукарова Анна Владимировна" userId="S::polukarovaav@gppc.ru::5522ca64-bc2e-4389-b0f2-1af95c3877c7" providerId="AD" clId="Web-{BED53861-4115-9EEC-B040-F8577B3EC50A}" dt="2022-02-28T11:21:54.996" v="41"/>
          <ac:picMkLst>
            <pc:docMk/>
            <pc:sldMk cId="3926716738" sldId="297"/>
            <ac:picMk id="5" creationId="{EF8F4E83-5C7D-472F-B841-705129CE6C8F}"/>
          </ac:picMkLst>
        </pc:picChg>
        <pc:picChg chg="add del mod">
          <ac:chgData name="Полукарова Анна Владимировна" userId="S::polukarovaav@gppc.ru::5522ca64-bc2e-4389-b0f2-1af95c3877c7" providerId="AD" clId="Web-{BED53861-4115-9EEC-B040-F8577B3EC50A}" dt="2022-02-28T11:19:58.025" v="3"/>
          <ac:picMkLst>
            <pc:docMk/>
            <pc:sldMk cId="3926716738" sldId="297"/>
            <ac:picMk id="6" creationId="{7725F7E9-5DFE-4A45-BAE0-5A03B69496CA}"/>
          </ac:picMkLst>
        </pc:picChg>
      </pc:sldChg>
      <pc:sldChg chg="modSp">
        <pc:chgData name="Полукарова Анна Владимировна" userId="S::polukarovaav@gppc.ru::5522ca64-bc2e-4389-b0f2-1af95c3877c7" providerId="AD" clId="Web-{BED53861-4115-9EEC-B040-F8577B3EC50A}" dt="2022-02-28T11:31:13.430" v="93"/>
        <pc:sldMkLst>
          <pc:docMk/>
          <pc:sldMk cId="3869781640" sldId="298"/>
        </pc:sldMkLst>
        <pc:spChg chg="mod">
          <ac:chgData name="Полукарова Анна Владимировна" userId="S::polukarovaav@gppc.ru::5522ca64-bc2e-4389-b0f2-1af95c3877c7" providerId="AD" clId="Web-{BED53861-4115-9EEC-B040-F8577B3EC50A}" dt="2022-02-28T11:31:13.430" v="93"/>
          <ac:spMkLst>
            <pc:docMk/>
            <pc:sldMk cId="3869781640" sldId="298"/>
            <ac:spMk id="2" creationId="{00000000-0000-0000-0000-000000000000}"/>
          </ac:spMkLst>
        </pc:spChg>
      </pc:sldChg>
      <pc:sldChg chg="addSp delSp modSp">
        <pc:chgData name="Полукарова Анна Владимировна" userId="S::polukarovaav@gppc.ru::5522ca64-bc2e-4389-b0f2-1af95c3877c7" providerId="AD" clId="Web-{BED53861-4115-9EEC-B040-F8577B3EC50A}" dt="2022-02-28T11:34:57.404" v="123" actId="1076"/>
        <pc:sldMkLst>
          <pc:docMk/>
          <pc:sldMk cId="4221676706" sldId="299"/>
        </pc:sldMkLst>
        <pc:spChg chg="del">
          <ac:chgData name="Полукарова Анна Владимировна" userId="S::polukarovaav@gppc.ru::5522ca64-bc2e-4389-b0f2-1af95c3877c7" providerId="AD" clId="Web-{BED53861-4115-9EEC-B040-F8577B3EC50A}" dt="2022-02-28T11:27:51.410" v="71"/>
          <ac:spMkLst>
            <pc:docMk/>
            <pc:sldMk cId="4221676706" sldId="299"/>
            <ac:spMk id="3" creationId="{A6521D3D-D5AC-4237-8679-6E38E71E74DB}"/>
          </ac:spMkLst>
        </pc:spChg>
        <pc:spChg chg="add del mod">
          <ac:chgData name="Полукарова Анна Владимировна" userId="S::polukarovaav@gppc.ru::5522ca64-bc2e-4389-b0f2-1af95c3877c7" providerId="AD" clId="Web-{BED53861-4115-9EEC-B040-F8577B3EC50A}" dt="2022-02-28T11:27:42.129" v="67"/>
          <ac:spMkLst>
            <pc:docMk/>
            <pc:sldMk cId="4221676706" sldId="299"/>
            <ac:spMk id="4" creationId="{07D75F53-87CA-434C-87AF-1C259481EE5D}"/>
          </ac:spMkLst>
        </pc:spChg>
        <pc:spChg chg="add mod">
          <ac:chgData name="Полукарова Анна Владимировна" userId="S::polukarovaav@gppc.ru::5522ca64-bc2e-4389-b0f2-1af95c3877c7" providerId="AD" clId="Web-{BED53861-4115-9EEC-B040-F8577B3EC50A}" dt="2022-02-28T11:32:14.822" v="101" actId="20577"/>
          <ac:spMkLst>
            <pc:docMk/>
            <pc:sldMk cId="4221676706" sldId="299"/>
            <ac:spMk id="6" creationId="{C3716C79-B17B-49C7-A8C4-B1CB909797A6}"/>
          </ac:spMkLst>
        </pc:spChg>
        <pc:spChg chg="mod">
          <ac:chgData name="Полукарова Анна Владимировна" userId="S::polukarovaav@gppc.ru::5522ca64-bc2e-4389-b0f2-1af95c3877c7" providerId="AD" clId="Web-{BED53861-4115-9EEC-B040-F8577B3EC50A}" dt="2022-02-28T11:34:57.404" v="123" actId="1076"/>
          <ac:spMkLst>
            <pc:docMk/>
            <pc:sldMk cId="4221676706" sldId="299"/>
            <ac:spMk id="7" creationId="{670CB88F-3A3B-4B04-B580-6775C4FBA3F0}"/>
          </ac:spMkLst>
        </pc:spChg>
        <pc:spChg chg="mod">
          <ac:chgData name="Полукарова Анна Владимировна" userId="S::polukarovaav@gppc.ru::5522ca64-bc2e-4389-b0f2-1af95c3877c7" providerId="AD" clId="Web-{BED53861-4115-9EEC-B040-F8577B3EC50A}" dt="2022-02-28T11:32:07.744" v="100" actId="1076"/>
          <ac:spMkLst>
            <pc:docMk/>
            <pc:sldMk cId="4221676706" sldId="299"/>
            <ac:spMk id="13" creationId="{8760930C-B31D-4C81-B479-71672E635F43}"/>
          </ac:spMkLst>
        </pc:spChg>
        <pc:picChg chg="del">
          <ac:chgData name="Полукарова Анна Владимировна" userId="S::polukarovaav@gppc.ru::5522ca64-bc2e-4389-b0f2-1af95c3877c7" providerId="AD" clId="Web-{BED53861-4115-9EEC-B040-F8577B3EC50A}" dt="2022-02-28T11:27:24.066" v="63"/>
          <ac:picMkLst>
            <pc:docMk/>
            <pc:sldMk cId="4221676706" sldId="299"/>
            <ac:picMk id="5" creationId="{6EBBD8AD-E668-4FA0-B91A-0AF1895A8DDD}"/>
          </ac:picMkLst>
        </pc:picChg>
        <pc:picChg chg="del">
          <ac:chgData name="Полукарова Анна Владимировна" userId="S::polukarovaav@gppc.ru::5522ca64-bc2e-4389-b0f2-1af95c3877c7" providerId="AD" clId="Web-{BED53861-4115-9EEC-B040-F8577B3EC50A}" dt="2022-02-28T11:27:28.784" v="64"/>
          <ac:picMkLst>
            <pc:docMk/>
            <pc:sldMk cId="4221676706" sldId="299"/>
            <ac:picMk id="8" creationId="{F310F488-4597-4520-8537-0B8C16E917C3}"/>
          </ac:picMkLst>
        </pc:picChg>
        <pc:picChg chg="del">
          <ac:chgData name="Полукарова Анна Владимировна" userId="S::polukarovaav@gppc.ru::5522ca64-bc2e-4389-b0f2-1af95c3877c7" providerId="AD" clId="Web-{BED53861-4115-9EEC-B040-F8577B3EC50A}" dt="2022-02-28T11:27:30.363" v="65"/>
          <ac:picMkLst>
            <pc:docMk/>
            <pc:sldMk cId="4221676706" sldId="299"/>
            <ac:picMk id="9" creationId="{B1B26124-D9F0-4BE1-8AC6-119AD2D25922}"/>
          </ac:picMkLst>
        </pc:picChg>
        <pc:picChg chg="del">
          <ac:chgData name="Полукарова Анна Владимировна" userId="S::polukarovaav@gppc.ru::5522ca64-bc2e-4389-b0f2-1af95c3877c7" providerId="AD" clId="Web-{BED53861-4115-9EEC-B040-F8577B3EC50A}" dt="2022-02-28T11:27:45.175" v="69"/>
          <ac:picMkLst>
            <pc:docMk/>
            <pc:sldMk cId="4221676706" sldId="299"/>
            <ac:picMk id="10" creationId="{4F0D53E4-2292-4D98-B928-4C28E1F149AE}"/>
          </ac:picMkLst>
        </pc:picChg>
        <pc:picChg chg="del">
          <ac:chgData name="Полукарова Анна Владимировна" userId="S::polukarovaav@gppc.ru::5522ca64-bc2e-4389-b0f2-1af95c3877c7" providerId="AD" clId="Web-{BED53861-4115-9EEC-B040-F8577B3EC50A}" dt="2022-02-28T11:27:43.550" v="68"/>
          <ac:picMkLst>
            <pc:docMk/>
            <pc:sldMk cId="4221676706" sldId="299"/>
            <ac:picMk id="11" creationId="{888A4468-09C8-4E88-9D52-2B0D8DED0050}"/>
          </ac:picMkLst>
        </pc:picChg>
      </pc:sldChg>
    </pc:docChg>
  </pc:docChgLst>
  <pc:docChgLst>
    <pc:chgData name="Воробьева Мария Геннадиевна" userId="S::vorobevamg@gppc.ru::84c5bd06-9b12-4fd0-b5da-39066de48f60" providerId="AD" clId="Web-{A2234C4C-0E66-051A-CEB5-20BCEC45D22F}"/>
    <pc:docChg chg="modSld">
      <pc:chgData name="Воробьева Мария Геннадиевна" userId="S::vorobevamg@gppc.ru::84c5bd06-9b12-4fd0-b5da-39066de48f60" providerId="AD" clId="Web-{A2234C4C-0E66-051A-CEB5-20BCEC45D22F}" dt="2022-03-01T07:47:00.127" v="4" actId="20577"/>
      <pc:docMkLst>
        <pc:docMk/>
      </pc:docMkLst>
      <pc:sldChg chg="modSp">
        <pc:chgData name="Воробьева Мария Геннадиевна" userId="S::vorobevamg@gppc.ru::84c5bd06-9b12-4fd0-b5da-39066de48f60" providerId="AD" clId="Web-{A2234C4C-0E66-051A-CEB5-20BCEC45D22F}" dt="2022-03-01T07:47:00.127" v="4" actId="20577"/>
        <pc:sldMkLst>
          <pc:docMk/>
          <pc:sldMk cId="3373766041" sldId="282"/>
        </pc:sldMkLst>
        <pc:spChg chg="mod">
          <ac:chgData name="Воробьева Мария Геннадиевна" userId="S::vorobevamg@gppc.ru::84c5bd06-9b12-4fd0-b5da-39066de48f60" providerId="AD" clId="Web-{A2234C4C-0E66-051A-CEB5-20BCEC45D22F}" dt="2022-03-01T07:47:00.127" v="4" actId="20577"/>
          <ac:spMkLst>
            <pc:docMk/>
            <pc:sldMk cId="3373766041" sldId="282"/>
            <ac:spMk id="3" creationId="{00000000-0000-0000-0000-000000000000}"/>
          </ac:spMkLst>
        </pc:spChg>
      </pc:sldChg>
    </pc:docChg>
  </pc:docChgLst>
  <pc:docChgLst>
    <pc:chgData name="Сердюкова Оксана Владимировна" userId="S::serdykovaov@gppc.ru::a3d736fd-bc84-4169-aa6d-1bc9b4d1610f" providerId="AD" clId="Web-{B8FE853B-DD15-6DFA-F3D1-F9D129A3D259}"/>
    <pc:docChg chg="modSld">
      <pc:chgData name="Сердюкова Оксана Владимировна" userId="S::serdykovaov@gppc.ru::a3d736fd-bc84-4169-aa6d-1bc9b4d1610f" providerId="AD" clId="Web-{B8FE853B-DD15-6DFA-F3D1-F9D129A3D259}" dt="2022-02-28T05:48:51.789" v="7" actId="1076"/>
      <pc:docMkLst>
        <pc:docMk/>
      </pc:docMkLst>
      <pc:sldChg chg="modSp">
        <pc:chgData name="Сердюкова Оксана Владимировна" userId="S::serdykovaov@gppc.ru::a3d736fd-bc84-4169-aa6d-1bc9b4d1610f" providerId="AD" clId="Web-{B8FE853B-DD15-6DFA-F3D1-F9D129A3D259}" dt="2022-02-28T05:48:51.789" v="7" actId="1076"/>
        <pc:sldMkLst>
          <pc:docMk/>
          <pc:sldMk cId="3413606181" sldId="263"/>
        </pc:sldMkLst>
        <pc:picChg chg="mod">
          <ac:chgData name="Сердюкова Оксана Владимировна" userId="S::serdykovaov@gppc.ru::a3d736fd-bc84-4169-aa6d-1bc9b4d1610f" providerId="AD" clId="Web-{B8FE853B-DD15-6DFA-F3D1-F9D129A3D259}" dt="2022-02-28T05:48:51.789" v="7" actId="1076"/>
          <ac:picMkLst>
            <pc:docMk/>
            <pc:sldMk cId="3413606181" sldId="263"/>
            <ac:picMk id="2051" creationId="{00000000-0000-0000-0000-000000000000}"/>
          </ac:picMkLst>
        </pc:picChg>
      </pc:sldChg>
      <pc:sldChg chg="modSp">
        <pc:chgData name="Сердюкова Оксана Владимировна" userId="S::serdykovaov@gppc.ru::a3d736fd-bc84-4169-aa6d-1bc9b4d1610f" providerId="AD" clId="Web-{B8FE853B-DD15-6DFA-F3D1-F9D129A3D259}" dt="2022-02-28T05:48:29.367" v="3" actId="14100"/>
        <pc:sldMkLst>
          <pc:docMk/>
          <pc:sldMk cId="1280958138" sldId="296"/>
        </pc:sldMkLst>
        <pc:picChg chg="mod">
          <ac:chgData name="Сердюкова Оксана Владимировна" userId="S::serdykovaov@gppc.ru::a3d736fd-bc84-4169-aa6d-1bc9b4d1610f" providerId="AD" clId="Web-{B8FE853B-DD15-6DFA-F3D1-F9D129A3D259}" dt="2022-02-28T05:48:23.382" v="1" actId="1076"/>
          <ac:picMkLst>
            <pc:docMk/>
            <pc:sldMk cId="1280958138" sldId="296"/>
            <ac:picMk id="4" creationId="{9717B316-B58F-4228-9ED8-4EAEA1295638}"/>
          </ac:picMkLst>
        </pc:picChg>
        <pc:picChg chg="mod">
          <ac:chgData name="Сердюкова Оксана Владимировна" userId="S::serdykovaov@gppc.ru::a3d736fd-bc84-4169-aa6d-1bc9b4d1610f" providerId="AD" clId="Web-{B8FE853B-DD15-6DFA-F3D1-F9D129A3D259}" dt="2022-02-28T05:48:29.367" v="3" actId="14100"/>
          <ac:picMkLst>
            <pc:docMk/>
            <pc:sldMk cId="1280958138" sldId="296"/>
            <ac:picMk id="5123" creationId="{00000000-0000-0000-0000-000000000000}"/>
          </ac:picMkLst>
        </pc:picChg>
      </pc:sldChg>
    </pc:docChg>
  </pc:docChgLst>
  <pc:docChgLst>
    <pc:chgData name="Полукарова Анна Владимировна" userId="S::polukarovaav@gppc.ru::5522ca64-bc2e-4389-b0f2-1af95c3877c7" providerId="AD" clId="Web-{9A4E5B11-E7CE-38D7-9DD8-522E7BC51129}"/>
    <pc:docChg chg="modSld">
      <pc:chgData name="Полукарова Анна Владимировна" userId="S::polukarovaav@gppc.ru::5522ca64-bc2e-4389-b0f2-1af95c3877c7" providerId="AD" clId="Web-{9A4E5B11-E7CE-38D7-9DD8-522E7BC51129}" dt="2022-02-28T13:47:27.430" v="36" actId="20577"/>
      <pc:docMkLst>
        <pc:docMk/>
      </pc:docMkLst>
      <pc:sldChg chg="modSp">
        <pc:chgData name="Полукарова Анна Владимировна" userId="S::polukarovaav@gppc.ru::5522ca64-bc2e-4389-b0f2-1af95c3877c7" providerId="AD" clId="Web-{9A4E5B11-E7CE-38D7-9DD8-522E7BC51129}" dt="2022-02-28T13:43:36.181" v="10" actId="20577"/>
        <pc:sldMkLst>
          <pc:docMk/>
          <pc:sldMk cId="1998039802" sldId="260"/>
        </pc:sldMkLst>
        <pc:spChg chg="mod">
          <ac:chgData name="Полукарова Анна Владимировна" userId="S::polukarovaav@gppc.ru::5522ca64-bc2e-4389-b0f2-1af95c3877c7" providerId="AD" clId="Web-{9A4E5B11-E7CE-38D7-9DD8-522E7BC51129}" dt="2022-02-28T13:43:36.181" v="10" actId="20577"/>
          <ac:spMkLst>
            <pc:docMk/>
            <pc:sldMk cId="1998039802" sldId="260"/>
            <ac:spMk id="3" creationId="{00000000-0000-0000-0000-000000000000}"/>
          </ac:spMkLst>
        </pc:spChg>
      </pc:sldChg>
      <pc:sldChg chg="modSp">
        <pc:chgData name="Полукарова Анна Владимировна" userId="S::polukarovaav@gppc.ru::5522ca64-bc2e-4389-b0f2-1af95c3877c7" providerId="AD" clId="Web-{9A4E5B11-E7CE-38D7-9DD8-522E7BC51129}" dt="2022-02-28T13:45:23.798" v="20" actId="1076"/>
        <pc:sldMkLst>
          <pc:docMk/>
          <pc:sldMk cId="3788293891" sldId="262"/>
        </pc:sldMkLst>
        <pc:spChg chg="mod">
          <ac:chgData name="Полукарова Анна Владимировна" userId="S::polukarovaav@gppc.ru::5522ca64-bc2e-4389-b0f2-1af95c3877c7" providerId="AD" clId="Web-{9A4E5B11-E7CE-38D7-9DD8-522E7BC51129}" dt="2022-02-28T13:42:14.926" v="6" actId="20577"/>
          <ac:spMkLst>
            <pc:docMk/>
            <pc:sldMk cId="3788293891" sldId="262"/>
            <ac:spMk id="2" creationId="{00000000-0000-0000-0000-000000000000}"/>
          </ac:spMkLst>
        </pc:spChg>
        <pc:picChg chg="mod">
          <ac:chgData name="Полукарова Анна Владимировна" userId="S::polukarovaav@gppc.ru::5522ca64-bc2e-4389-b0f2-1af95c3877c7" providerId="AD" clId="Web-{9A4E5B11-E7CE-38D7-9DD8-522E7BC51129}" dt="2022-02-28T13:45:22.235" v="19" actId="14100"/>
          <ac:picMkLst>
            <pc:docMk/>
            <pc:sldMk cId="3788293891" sldId="262"/>
            <ac:picMk id="5" creationId="{AF544F59-7D69-4EC6-BFF8-9CD709CBBC92}"/>
          </ac:picMkLst>
        </pc:picChg>
        <pc:picChg chg="mod">
          <ac:chgData name="Полукарова Анна Владимировна" userId="S::polukarovaav@gppc.ru::5522ca64-bc2e-4389-b0f2-1af95c3877c7" providerId="AD" clId="Web-{9A4E5B11-E7CE-38D7-9DD8-522E7BC51129}" dt="2022-02-28T13:45:18.813" v="18" actId="14100"/>
          <ac:picMkLst>
            <pc:docMk/>
            <pc:sldMk cId="3788293891" sldId="262"/>
            <ac:picMk id="11" creationId="{CE98B7EE-6219-41E9-B118-96CB6582355D}"/>
          </ac:picMkLst>
        </pc:picChg>
        <pc:picChg chg="mod">
          <ac:chgData name="Полукарова Анна Владимировна" userId="S::polukarovaav@gppc.ru::5522ca64-bc2e-4389-b0f2-1af95c3877c7" providerId="AD" clId="Web-{9A4E5B11-E7CE-38D7-9DD8-522E7BC51129}" dt="2022-02-28T13:45:23.798" v="20" actId="1076"/>
          <ac:picMkLst>
            <pc:docMk/>
            <pc:sldMk cId="3788293891" sldId="262"/>
            <ac:picMk id="3075" creationId="{00000000-0000-0000-0000-000000000000}"/>
          </ac:picMkLst>
        </pc:picChg>
      </pc:sldChg>
      <pc:sldChg chg="modSp">
        <pc:chgData name="Полукарова Анна Владимировна" userId="S::polukarovaav@gppc.ru::5522ca64-bc2e-4389-b0f2-1af95c3877c7" providerId="AD" clId="Web-{9A4E5B11-E7CE-38D7-9DD8-522E7BC51129}" dt="2022-02-28T13:43:11.680" v="7" actId="20577"/>
        <pc:sldMkLst>
          <pc:docMk/>
          <pc:sldMk cId="1975009553" sldId="264"/>
        </pc:sldMkLst>
        <pc:spChg chg="mod">
          <ac:chgData name="Полукарова Анна Владимировна" userId="S::polukarovaav@gppc.ru::5522ca64-bc2e-4389-b0f2-1af95c3877c7" providerId="AD" clId="Web-{9A4E5B11-E7CE-38D7-9DD8-522E7BC51129}" dt="2022-02-28T13:43:11.680" v="7" actId="20577"/>
          <ac:spMkLst>
            <pc:docMk/>
            <pc:sldMk cId="1975009553" sldId="264"/>
            <ac:spMk id="3" creationId="{00000000-0000-0000-0000-000000000000}"/>
          </ac:spMkLst>
        </pc:spChg>
      </pc:sldChg>
      <pc:sldChg chg="modSp">
        <pc:chgData name="Полукарова Анна Владимировна" userId="S::polukarovaav@gppc.ru::5522ca64-bc2e-4389-b0f2-1af95c3877c7" providerId="AD" clId="Web-{9A4E5B11-E7CE-38D7-9DD8-522E7BC51129}" dt="2022-02-28T13:36:45.999" v="4" actId="20577"/>
        <pc:sldMkLst>
          <pc:docMk/>
          <pc:sldMk cId="1214301280" sldId="268"/>
        </pc:sldMkLst>
        <pc:spChg chg="mod">
          <ac:chgData name="Полукарова Анна Владимировна" userId="S::polukarovaav@gppc.ru::5522ca64-bc2e-4389-b0f2-1af95c3877c7" providerId="AD" clId="Web-{9A4E5B11-E7CE-38D7-9DD8-522E7BC51129}" dt="2022-02-28T13:36:45.999" v="4" actId="20577"/>
          <ac:spMkLst>
            <pc:docMk/>
            <pc:sldMk cId="1214301280" sldId="268"/>
            <ac:spMk id="3" creationId="{00000000-0000-0000-0000-000000000000}"/>
          </ac:spMkLst>
        </pc:spChg>
      </pc:sldChg>
      <pc:sldChg chg="modSp">
        <pc:chgData name="Полукарова Анна Владимировна" userId="S::polukarovaav@gppc.ru::5522ca64-bc2e-4389-b0f2-1af95c3877c7" providerId="AD" clId="Web-{9A4E5B11-E7CE-38D7-9DD8-522E7BC51129}" dt="2022-02-28T13:45:06.562" v="17" actId="14100"/>
        <pc:sldMkLst>
          <pc:docMk/>
          <pc:sldMk cId="3945639895" sldId="279"/>
        </pc:sldMkLst>
        <pc:spChg chg="mod">
          <ac:chgData name="Полукарова Анна Владимировна" userId="S::polukarovaav@gppc.ru::5522ca64-bc2e-4389-b0f2-1af95c3877c7" providerId="AD" clId="Web-{9A4E5B11-E7CE-38D7-9DD8-522E7BC51129}" dt="2022-02-28T13:42:00.519" v="5" actId="20577"/>
          <ac:spMkLst>
            <pc:docMk/>
            <pc:sldMk cId="3945639895" sldId="279"/>
            <ac:spMk id="2" creationId="{00000000-0000-0000-0000-000000000000}"/>
          </ac:spMkLst>
        </pc:spChg>
        <pc:picChg chg="mod">
          <ac:chgData name="Полукарова Анна Владимировна" userId="S::polukarovaav@gppc.ru::5522ca64-bc2e-4389-b0f2-1af95c3877c7" providerId="AD" clId="Web-{9A4E5B11-E7CE-38D7-9DD8-522E7BC51129}" dt="2022-02-28T13:45:06.562" v="17" actId="14100"/>
          <ac:picMkLst>
            <pc:docMk/>
            <pc:sldMk cId="3945639895" sldId="279"/>
            <ac:picMk id="6" creationId="{3F2C8E35-6556-4C74-B7B3-82469D5786EC}"/>
          </ac:picMkLst>
        </pc:picChg>
      </pc:sldChg>
      <pc:sldChg chg="modSp">
        <pc:chgData name="Полукарова Анна Владимировна" userId="S::polukarovaav@gppc.ru::5522ca64-bc2e-4389-b0f2-1af95c3877c7" providerId="AD" clId="Web-{9A4E5B11-E7CE-38D7-9DD8-522E7BC51129}" dt="2022-02-28T13:43:51.323" v="11" actId="20577"/>
        <pc:sldMkLst>
          <pc:docMk/>
          <pc:sldMk cId="2569102443" sldId="281"/>
        </pc:sldMkLst>
        <pc:spChg chg="mod">
          <ac:chgData name="Полукарова Анна Владимировна" userId="S::polukarovaav@gppc.ru::5522ca64-bc2e-4389-b0f2-1af95c3877c7" providerId="AD" clId="Web-{9A4E5B11-E7CE-38D7-9DD8-522E7BC51129}" dt="2022-02-28T13:43:51.323" v="11" actId="20577"/>
          <ac:spMkLst>
            <pc:docMk/>
            <pc:sldMk cId="2569102443" sldId="281"/>
            <ac:spMk id="2" creationId="{00000000-0000-0000-0000-000000000000}"/>
          </ac:spMkLst>
        </pc:spChg>
      </pc:sldChg>
      <pc:sldChg chg="modSp">
        <pc:chgData name="Полукарова Анна Владимировна" userId="S::polukarovaav@gppc.ru::5522ca64-bc2e-4389-b0f2-1af95c3877c7" providerId="AD" clId="Web-{9A4E5B11-E7CE-38D7-9DD8-522E7BC51129}" dt="2022-02-28T13:44:16.512" v="15" actId="20577"/>
        <pc:sldMkLst>
          <pc:docMk/>
          <pc:sldMk cId="3326255621" sldId="293"/>
        </pc:sldMkLst>
        <pc:spChg chg="mod">
          <ac:chgData name="Полукарова Анна Владимировна" userId="S::polukarovaav@gppc.ru::5522ca64-bc2e-4389-b0f2-1af95c3877c7" providerId="AD" clId="Web-{9A4E5B11-E7CE-38D7-9DD8-522E7BC51129}" dt="2022-02-28T13:44:16.512" v="15" actId="20577"/>
          <ac:spMkLst>
            <pc:docMk/>
            <pc:sldMk cId="3326255621" sldId="293"/>
            <ac:spMk id="2" creationId="{00000000-0000-0000-0000-000000000000}"/>
          </ac:spMkLst>
        </pc:spChg>
      </pc:sldChg>
      <pc:sldChg chg="modSp">
        <pc:chgData name="Полукарова Анна Владимировна" userId="S::polukarovaav@gppc.ru::5522ca64-bc2e-4389-b0f2-1af95c3877c7" providerId="AD" clId="Web-{9A4E5B11-E7CE-38D7-9DD8-522E7BC51129}" dt="2022-02-28T13:44:03.339" v="12" actId="20577"/>
        <pc:sldMkLst>
          <pc:docMk/>
          <pc:sldMk cId="3219804139" sldId="294"/>
        </pc:sldMkLst>
        <pc:spChg chg="mod">
          <ac:chgData name="Полукарова Анна Владимировна" userId="S::polukarovaav@gppc.ru::5522ca64-bc2e-4389-b0f2-1af95c3877c7" providerId="AD" clId="Web-{9A4E5B11-E7CE-38D7-9DD8-522E7BC51129}" dt="2022-02-28T13:44:03.339" v="12" actId="20577"/>
          <ac:spMkLst>
            <pc:docMk/>
            <pc:sldMk cId="3219804139" sldId="294"/>
            <ac:spMk id="6" creationId="{9130995C-D484-4928-B50C-D29C93A56605}"/>
          </ac:spMkLst>
        </pc:spChg>
      </pc:sldChg>
      <pc:sldChg chg="modSp">
        <pc:chgData name="Полукарова Анна Владимировна" userId="S::polukarovaav@gppc.ru::5522ca64-bc2e-4389-b0f2-1af95c3877c7" providerId="AD" clId="Web-{9A4E5B11-E7CE-38D7-9DD8-522E7BC51129}" dt="2022-02-28T13:46:34.146" v="27" actId="20577"/>
        <pc:sldMkLst>
          <pc:docMk/>
          <pc:sldMk cId="3869781640" sldId="298"/>
        </pc:sldMkLst>
        <pc:spChg chg="mod">
          <ac:chgData name="Полукарова Анна Владимировна" userId="S::polukarovaav@gppc.ru::5522ca64-bc2e-4389-b0f2-1af95c3877c7" providerId="AD" clId="Web-{9A4E5B11-E7CE-38D7-9DD8-522E7BC51129}" dt="2022-02-28T13:46:34.146" v="27" actId="20577"/>
          <ac:spMkLst>
            <pc:docMk/>
            <pc:sldMk cId="3869781640" sldId="298"/>
            <ac:spMk id="3" creationId="{00000000-0000-0000-0000-000000000000}"/>
          </ac:spMkLst>
        </pc:spChg>
      </pc:sldChg>
      <pc:sldChg chg="modSp">
        <pc:chgData name="Полукарова Анна Владимировна" userId="S::polukarovaav@gppc.ru::5522ca64-bc2e-4389-b0f2-1af95c3877c7" providerId="AD" clId="Web-{9A4E5B11-E7CE-38D7-9DD8-522E7BC51129}" dt="2022-02-28T13:47:27.430" v="36" actId="20577"/>
        <pc:sldMkLst>
          <pc:docMk/>
          <pc:sldMk cId="4221676706" sldId="299"/>
        </pc:sldMkLst>
        <pc:spChg chg="mod">
          <ac:chgData name="Полукарова Анна Владимировна" userId="S::polukarovaav@gppc.ru::5522ca64-bc2e-4389-b0f2-1af95c3877c7" providerId="AD" clId="Web-{9A4E5B11-E7CE-38D7-9DD8-522E7BC51129}" dt="2022-02-28T13:32:59.234" v="0" actId="20577"/>
          <ac:spMkLst>
            <pc:docMk/>
            <pc:sldMk cId="4221676706" sldId="299"/>
            <ac:spMk id="6" creationId="{C3716C79-B17B-49C7-A8C4-B1CB909797A6}"/>
          </ac:spMkLst>
        </pc:spChg>
        <pc:spChg chg="mod">
          <ac:chgData name="Полукарова Анна Владимировна" userId="S::polukarovaav@gppc.ru::5522ca64-bc2e-4389-b0f2-1af95c3877c7" providerId="AD" clId="Web-{9A4E5B11-E7CE-38D7-9DD8-522E7BC51129}" dt="2022-02-28T13:47:27.430" v="36" actId="20577"/>
          <ac:spMkLst>
            <pc:docMk/>
            <pc:sldMk cId="4221676706" sldId="299"/>
            <ac:spMk id="13" creationId="{8760930C-B31D-4C81-B479-71672E635F43}"/>
          </ac:spMkLst>
        </pc:spChg>
      </pc:sldChg>
    </pc:docChg>
  </pc:docChgLst>
  <pc:docChgLst>
    <pc:chgData name="Полукарова Анна Владимировна" userId="S::polukarovaav@gppc.ru::5522ca64-bc2e-4389-b0f2-1af95c3877c7" providerId="AD" clId="Web-{F24C0218-011B-D6FC-7163-E6D005C53677}"/>
    <pc:docChg chg="modSld">
      <pc:chgData name="Полукарова Анна Владимировна" userId="S::polukarovaav@gppc.ru::5522ca64-bc2e-4389-b0f2-1af95c3877c7" providerId="AD" clId="Web-{F24C0218-011B-D6FC-7163-E6D005C53677}" dt="2022-02-28T08:00:58.495" v="1"/>
      <pc:docMkLst>
        <pc:docMk/>
      </pc:docMkLst>
      <pc:sldChg chg="modSp">
        <pc:chgData name="Полукарова Анна Владимировна" userId="S::polukarovaav@gppc.ru::5522ca64-bc2e-4389-b0f2-1af95c3877c7" providerId="AD" clId="Web-{F24C0218-011B-D6FC-7163-E6D005C53677}" dt="2022-02-28T08:00:58.495" v="1"/>
        <pc:sldMkLst>
          <pc:docMk/>
          <pc:sldMk cId="3869781640" sldId="298"/>
        </pc:sldMkLst>
        <pc:spChg chg="mod">
          <ac:chgData name="Полукарова Анна Владимировна" userId="S::polukarovaav@gppc.ru::5522ca64-bc2e-4389-b0f2-1af95c3877c7" providerId="AD" clId="Web-{F24C0218-011B-D6FC-7163-E6D005C53677}" dt="2022-02-28T08:00:58.495" v="1"/>
          <ac:spMkLst>
            <pc:docMk/>
            <pc:sldMk cId="3869781640" sldId="298"/>
            <ac:spMk id="3" creationId="{00000000-0000-0000-0000-000000000000}"/>
          </ac:spMkLst>
        </pc:spChg>
      </pc:sldChg>
    </pc:docChg>
  </pc:docChgLst>
  <pc:docChgLst>
    <pc:chgData name="Полукарова Анна Владимировна" userId="S::polukarovaav@gppc.ru::5522ca64-bc2e-4389-b0f2-1af95c3877c7" providerId="AD" clId="Web-{3F42F45F-D204-1409-5C4D-0523EECC1446}"/>
    <pc:docChg chg="modSld">
      <pc:chgData name="Полукарова Анна Владимировна" userId="S::polukarovaav@gppc.ru::5522ca64-bc2e-4389-b0f2-1af95c3877c7" providerId="AD" clId="Web-{3F42F45F-D204-1409-5C4D-0523EECC1446}" dt="2022-02-28T05:23:26.860" v="4" actId="20577"/>
      <pc:docMkLst>
        <pc:docMk/>
      </pc:docMkLst>
      <pc:sldChg chg="modSp">
        <pc:chgData name="Полукарова Анна Владимировна" userId="S::polukarovaav@gppc.ru::5522ca64-bc2e-4389-b0f2-1af95c3877c7" providerId="AD" clId="Web-{3F42F45F-D204-1409-5C4D-0523EECC1446}" dt="2022-02-28T05:23:26.860" v="4" actId="20577"/>
        <pc:sldMkLst>
          <pc:docMk/>
          <pc:sldMk cId="3373766041" sldId="282"/>
        </pc:sldMkLst>
        <pc:spChg chg="mod">
          <ac:chgData name="Полукарова Анна Владимировна" userId="S::polukarovaav@gppc.ru::5522ca64-bc2e-4389-b0f2-1af95c3877c7" providerId="AD" clId="Web-{3F42F45F-D204-1409-5C4D-0523EECC1446}" dt="2022-02-28T05:23:26.860" v="4" actId="20577"/>
          <ac:spMkLst>
            <pc:docMk/>
            <pc:sldMk cId="3373766041" sldId="282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241E8-42D6-43BF-8706-539BA88093AB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AB1F0-18BF-41F7-9EB6-31DE0C3FE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44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AB1F0-18BF-41F7-9EB6-31DE0C3FE9D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259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157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491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993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336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178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59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762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87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835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993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561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77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XpuCXKc7v8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0CB88F-3A3B-4B04-B580-6775C4FBA3F0}"/>
              </a:ext>
            </a:extLst>
          </p:cNvPr>
          <p:cNvSpPr txBox="1"/>
          <p:nvPr/>
        </p:nvSpPr>
        <p:spPr>
          <a:xfrm>
            <a:off x="564342" y="4339228"/>
            <a:ext cx="7877995" cy="10095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>
              <a:lnSpc>
                <a:spcPts val="1350"/>
              </a:lnSpc>
              <a:defRPr/>
            </a:pPr>
            <a:r>
              <a:rPr lang="ru-RU" b="1" i="1" cap="all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Петрова Ольга Владимировна</a:t>
            </a:r>
            <a:r>
              <a:rPr lang="ru-RU" i="1" cap="all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- педагог-психолог</a:t>
            </a:r>
          </a:p>
          <a:p>
            <a:pPr defTabSz="685800">
              <a:lnSpc>
                <a:spcPts val="1350"/>
              </a:lnSpc>
              <a:defRPr/>
            </a:pPr>
            <a:endParaRPr lang="ru-RU" i="1" cap="all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defTabSz="685800">
              <a:lnSpc>
                <a:spcPts val="1350"/>
              </a:lnSpc>
              <a:defRPr/>
            </a:pPr>
            <a:r>
              <a:rPr lang="ru-RU" b="1" i="1" cap="all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Полукарова Анна Владимировна</a:t>
            </a:r>
            <a:r>
              <a:rPr lang="ru-RU" i="1" cap="all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– педагог-психолог</a:t>
            </a:r>
          </a:p>
          <a:p>
            <a:pPr defTabSz="685800">
              <a:lnSpc>
                <a:spcPts val="1350"/>
              </a:lnSpc>
              <a:defRPr/>
            </a:pPr>
            <a:endParaRPr lang="ru-RU" b="1" i="1" cap="all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defTabSz="685800">
              <a:lnSpc>
                <a:spcPts val="1350"/>
              </a:lnSpc>
              <a:defRPr/>
            </a:pPr>
            <a:r>
              <a:rPr lang="ru-RU" b="1" i="1" cap="all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Сердюкова Оксана Владимировна</a:t>
            </a:r>
            <a:r>
              <a:rPr lang="ru-RU" i="1" cap="all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- педагог-психолог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760930C-B31D-4C81-B479-71672E635F43}"/>
              </a:ext>
            </a:extLst>
          </p:cNvPr>
          <p:cNvSpPr/>
          <p:nvPr/>
        </p:nvSpPr>
        <p:spPr>
          <a:xfrm>
            <a:off x="567895" y="278797"/>
            <a:ext cx="8091067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685800">
              <a:defRPr/>
            </a:pPr>
            <a:r>
              <a:rPr lang="ru-RU" sz="2800" i="1" cap="all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Занятие на развитие эмоциональной сферы детей младшего школьного возраста 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3716C79-B17B-49C7-A8C4-B1CB90979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6" y="2013438"/>
            <a:ext cx="8534400" cy="9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</a:t>
            </a:r>
            <a:br>
              <a:rPr lang="ru-RU" sz="4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Чувства и эмоции. </a:t>
            </a:r>
            <a:br>
              <a:rPr lang="ru-RU" sz="4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Красивое и уродливое</a:t>
            </a:r>
          </a:p>
        </p:txBody>
      </p:sp>
    </p:spTree>
    <p:extLst>
      <p:ext uri="{BB962C8B-B14F-4D97-AF65-F5344CB8AC3E}">
        <p14:creationId xmlns:p14="http://schemas.microsoft.com/office/powerpoint/2010/main" val="422167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531490"/>
            <a:ext cx="7772400" cy="864096"/>
          </a:xfrm>
        </p:spPr>
        <p:txBody>
          <a:bodyPr>
            <a:noAutofit/>
          </a:bodyPr>
          <a:lstStyle/>
          <a:p>
            <a:pPr algn="ctr"/>
            <a:r>
              <a:rPr lang="ru-RU" sz="36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Внутренняя красота.</a:t>
            </a:r>
            <a:br>
              <a:rPr lang="ru-RU" sz="36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Как ее увидеть? </a:t>
            </a:r>
            <a:br>
              <a:rPr lang="ru-RU" sz="24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i="1">
                <a:solidFill>
                  <a:srgbClr val="C5D1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(мысли, чувства, желания) </a:t>
            </a:r>
            <a:endParaRPr lang="ru-RU" sz="1600" i="1">
              <a:solidFill>
                <a:srgbClr val="C5D1D7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492896"/>
            <a:ext cx="6400800" cy="2913856"/>
          </a:xfrm>
        </p:spPr>
        <p:txBody>
          <a:bodyPr>
            <a:normAutofit/>
          </a:bodyPr>
          <a:lstStyle/>
          <a:p>
            <a:pPr lvl="0" algn="l">
              <a:buClr>
                <a:srgbClr val="D16349"/>
              </a:buClr>
            </a:pPr>
            <a:endParaRPr lang="ru-RU" sz="2300" b="0" cap="none" spc="0">
              <a:solidFill>
                <a:prstClr val="black"/>
              </a:solidFill>
            </a:endParaRPr>
          </a:p>
          <a:p>
            <a:endParaRPr lang="ru-RU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437" y="2014344"/>
            <a:ext cx="48768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544F59-7D69-4EC6-BFF8-9CD709CBB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7" y="3686049"/>
            <a:ext cx="3383895" cy="19928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астение, цветок, роза&#10;&#10;Автоматически созданное описание">
            <a:extLst>
              <a:ext uri="{FF2B5EF4-FFF2-40B4-BE49-F238E27FC236}">
                <a16:creationId xmlns:a16="http://schemas.microsoft.com/office/drawing/2014/main" id="{CE98B7EE-6219-41E9-B118-96CB65823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1" y="1095176"/>
            <a:ext cx="3382717" cy="25501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1EF648-9A8D-4D02-B643-A2B9B650F01C}"/>
              </a:ext>
            </a:extLst>
          </p:cNvPr>
          <p:cNvSpPr txBox="1"/>
          <p:nvPr/>
        </p:nvSpPr>
        <p:spPr>
          <a:xfrm>
            <a:off x="611678" y="1557913"/>
            <a:ext cx="32390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Созерцая и внимая прекрасному мы поливаем цветы которые растут в </a:t>
            </a:r>
            <a:r>
              <a:rPr lang="ru-RU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</a:t>
            </a:r>
          </a:p>
        </p:txBody>
      </p:sp>
    </p:spTree>
    <p:extLst>
      <p:ext uri="{BB962C8B-B14F-4D97-AF65-F5344CB8AC3E}">
        <p14:creationId xmlns:p14="http://schemas.microsoft.com/office/powerpoint/2010/main" val="3788293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5840" y="832046"/>
            <a:ext cx="7772400" cy="792088"/>
          </a:xfrm>
        </p:spPr>
        <p:txBody>
          <a:bodyPr>
            <a:noAutofit/>
          </a:bodyPr>
          <a:lstStyle/>
          <a:p>
            <a:pPr algn="ctr"/>
            <a:r>
              <a:rPr lang="ru-RU" sz="3600" i="1">
                <a:solidFill>
                  <a:srgbClr val="DFD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Внутренняя красота. </a:t>
            </a:r>
            <a:br>
              <a:rPr lang="ru-RU" sz="3600" i="1">
                <a:solidFill>
                  <a:srgbClr val="DFD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>
                <a:solidFill>
                  <a:srgbClr val="DFD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ее увидеть? </a:t>
            </a:r>
            <a:br>
              <a:rPr lang="ru-RU" sz="2400">
                <a:solidFill>
                  <a:srgbClr val="586EA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i="1">
                <a:solidFill>
                  <a:srgbClr val="C5D1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(мысли, чувства, желания) </a:t>
            </a:r>
            <a:endParaRPr lang="ru-RU" sz="240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492896"/>
            <a:ext cx="6400800" cy="2913856"/>
          </a:xfrm>
        </p:spPr>
        <p:txBody>
          <a:bodyPr>
            <a:normAutofit/>
          </a:bodyPr>
          <a:lstStyle/>
          <a:p>
            <a:pPr lvl="0" algn="l">
              <a:buClr>
                <a:srgbClr val="D16349"/>
              </a:buClr>
            </a:pPr>
            <a:endParaRPr lang="ru-RU" sz="2300" b="0" cap="none" spc="0">
              <a:solidFill>
                <a:prstClr val="black"/>
              </a:solidFill>
            </a:endParaRPr>
          </a:p>
          <a:p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593C53-A45B-4A26-BBFD-DB8F31756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360" y="2121822"/>
            <a:ext cx="5270286" cy="29645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2C8E35-6556-4C74-B7B3-82469D578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" y="2121822"/>
            <a:ext cx="4173847" cy="296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39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5840" y="832046"/>
            <a:ext cx="7772400" cy="792088"/>
          </a:xfrm>
        </p:spPr>
        <p:txBody>
          <a:bodyPr>
            <a:noAutofit/>
          </a:bodyPr>
          <a:lstStyle/>
          <a:p>
            <a:pPr algn="ctr"/>
            <a:r>
              <a:rPr lang="ru-RU" sz="3600" i="1">
                <a:solidFill>
                  <a:srgbClr val="DFDBD5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Внутренняя красота. Как ее увидеть? </a:t>
            </a:r>
            <a:br>
              <a:rPr lang="ru-RU" sz="2400">
                <a:solidFill>
                  <a:srgbClr val="586EA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i="1">
                <a:solidFill>
                  <a:srgbClr val="C5D1D7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(мысли, чувства, желания) </a:t>
            </a:r>
            <a:endParaRPr lang="ru-RU" sz="240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492896"/>
            <a:ext cx="6400800" cy="2913856"/>
          </a:xfrm>
        </p:spPr>
        <p:txBody>
          <a:bodyPr>
            <a:normAutofit/>
          </a:bodyPr>
          <a:lstStyle/>
          <a:p>
            <a:pPr lvl="0" algn="l">
              <a:buClr>
                <a:srgbClr val="D16349"/>
              </a:buClr>
            </a:pPr>
            <a:endParaRPr lang="ru-RU" sz="2300" b="0" cap="none" spc="0">
              <a:solidFill>
                <a:prstClr val="black"/>
              </a:solidFill>
            </a:endParaRPr>
          </a:p>
          <a:p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5" descr="Изображение выглядит как внешний, желтый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25F2F312-6A81-4AE2-8A53-09CBBE1B2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39" y="1760660"/>
            <a:ext cx="7394330" cy="4189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C88401-71D9-431C-9E19-D1D77572025E}"/>
              </a:ext>
            </a:extLst>
          </p:cNvPr>
          <p:cNvSpPr txBox="1"/>
          <p:nvPr/>
        </p:nvSpPr>
        <p:spPr>
          <a:xfrm>
            <a:off x="3288323" y="2092570"/>
            <a:ext cx="4659922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i="1">
                <a:ea typeface="+mn-lt"/>
                <a:cs typeface="+mn-lt"/>
              </a:rPr>
              <a:t>Ты живёшь в своих поступках,  а не в теле.</a:t>
            </a:r>
          </a:p>
          <a:p>
            <a:r>
              <a:rPr lang="ru-RU" sz="2800" i="1">
                <a:ea typeface="+mn-lt"/>
                <a:cs typeface="+mn-lt"/>
              </a:rPr>
              <a:t>Ты - это твои действия, и нет другого тебя.</a:t>
            </a:r>
            <a:endParaRPr lang="ru-RU" sz="2800" i="1"/>
          </a:p>
        </p:txBody>
      </p:sp>
    </p:spTree>
    <p:extLst>
      <p:ext uri="{BB962C8B-B14F-4D97-AF65-F5344CB8AC3E}">
        <p14:creationId xmlns:p14="http://schemas.microsoft.com/office/powerpoint/2010/main" val="3926716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8471862" cy="129614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i="1">
                <a:solidFill>
                  <a:srgbClr val="DFDBD5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Красивое/Уродливое</a:t>
            </a:r>
            <a:br>
              <a:rPr lang="ru-RU" sz="31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i="1">
                <a:solidFill>
                  <a:srgbClr val="C5D1D7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(внешний вид бывает обманчив: за красивой внешностью прячется уродливая душа и наоборот)</a:t>
            </a:r>
          </a:p>
        </p:txBody>
      </p:sp>
      <p:pic>
        <p:nvPicPr>
          <p:cNvPr id="4" name="Рисунок 3" descr="Изображение выглядит как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84D1065E-7315-446B-9418-C7A83F74F6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56" y="2183436"/>
            <a:ext cx="4544362" cy="34082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3CDF63-E930-410F-9EBD-2CC465696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615" y="2183436"/>
            <a:ext cx="3970531" cy="340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25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471862" cy="129614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i="1">
                <a:solidFill>
                  <a:srgbClr val="DFDBD5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Красивое/Уродливое</a:t>
            </a:r>
            <a:br>
              <a:rPr lang="ru-RU" sz="3100" b="1">
                <a:solidFill>
                  <a:srgbClr val="586EA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i="1">
                <a:solidFill>
                  <a:srgbClr val="C5D1D7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(внешний вид бывает обманчив: за красивой внешностью прячется уродливая душа и наоборот)</a:t>
            </a:r>
            <a:endParaRPr lang="ru-RU" sz="2700" b="1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Изображение выглядит как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F311D3B8-A611-40B1-B8DB-656E13126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5" y="1916832"/>
            <a:ext cx="4896544" cy="33399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CD521D-04EA-4E19-93B1-0FD447CF6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82" y="1916832"/>
            <a:ext cx="3526592" cy="333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76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471862" cy="129614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i="1">
                <a:solidFill>
                  <a:srgbClr val="DFDBD5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Красивое/Уродливое</a:t>
            </a:r>
            <a:br>
              <a:rPr lang="ru-RU" sz="3100" b="1">
                <a:solidFill>
                  <a:srgbClr val="586EA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i="1">
                <a:solidFill>
                  <a:srgbClr val="C5D1D7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(внешний вид бывает обманчив: за красивой внешностью прячется уродливая душа и наоборот)</a:t>
            </a:r>
            <a:endParaRPr lang="ru-RU" sz="2700" b="1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901D58B-E3EA-4691-9EB2-5D084C2D4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5" y="2420888"/>
            <a:ext cx="4292481" cy="26752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980617-2CA6-4ED6-BBF9-F982E0FE7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263" y="2424023"/>
            <a:ext cx="4031631" cy="268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50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534400" cy="936104"/>
          </a:xfrm>
        </p:spPr>
        <p:txBody>
          <a:bodyPr>
            <a:noAutofit/>
          </a:bodyPr>
          <a:lstStyle/>
          <a:p>
            <a:pPr marL="274320" lvl="0" indent="-274320" algn="ctr">
              <a:spcBef>
                <a:spcPct val="20000"/>
              </a:spcBef>
            </a:pPr>
            <a:r>
              <a:rPr lang="ru-RU" sz="2900" b="1"/>
              <a:t>Психологические этюды</a:t>
            </a:r>
            <a:r>
              <a:rPr lang="ru-RU" sz="2900" b="1">
                <a:solidFill>
                  <a:srgbClr val="8CADAE"/>
                </a:solidFill>
              </a:rPr>
              <a:t> </a:t>
            </a:r>
            <a:br>
              <a:rPr lang="ru-RU" sz="2900" b="1"/>
            </a:br>
            <a:endParaRPr lang="ru-RU" sz="28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8503920" cy="45720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000" b="1" i="1"/>
              <a:t>Упражнение способствует снятию психологического напряжения, наблюдению за своими эмоциями, осознанию их</a:t>
            </a:r>
            <a:r>
              <a:rPr lang="ru-RU" b="1" i="1"/>
              <a:t>  </a:t>
            </a:r>
            <a:endParaRPr lang="ru-RU"/>
          </a:p>
          <a:p>
            <a:pPr marL="0" indent="0" algn="ctr">
              <a:buNone/>
            </a:pPr>
            <a:r>
              <a:rPr lang="ru-RU" sz="2000" i="1"/>
              <a:t>(Выбери этюд, который ты будешь разыгрывать,</a:t>
            </a:r>
          </a:p>
          <a:p>
            <a:pPr marL="0" indent="0" algn="ctr">
              <a:buNone/>
            </a:pPr>
            <a:r>
              <a:rPr lang="ru-RU" i="1"/>
              <a:t> </a:t>
            </a:r>
            <a:r>
              <a:rPr lang="ru-RU" sz="2000" i="1"/>
              <a:t>постарайся показать</a:t>
            </a:r>
            <a:r>
              <a:rPr lang="ru-RU" i="1"/>
              <a:t> </a:t>
            </a:r>
            <a:r>
              <a:rPr lang="ru-RU" sz="2000" i="1"/>
              <a:t> его так, чтобы зритель догадался</a:t>
            </a:r>
            <a:r>
              <a:rPr lang="ru-RU" i="1"/>
              <a:t>,</a:t>
            </a:r>
            <a:r>
              <a:rPr lang="ru-RU" sz="2000" i="1"/>
              <a:t> о чем он)</a:t>
            </a:r>
          </a:p>
          <a:p>
            <a:endParaRPr lang="ru-RU" sz="2000"/>
          </a:p>
          <a:p>
            <a:r>
              <a:rPr lang="ru-RU" sz="2400" i="1"/>
              <a:t>Почувствуй себя нежным цветком, который раскрывается</a:t>
            </a:r>
          </a:p>
          <a:p>
            <a:r>
              <a:rPr lang="ru-RU" sz="2400" i="1"/>
              <a:t>Понежься под ласковыми лучами солнышка</a:t>
            </a:r>
          </a:p>
          <a:p>
            <a:r>
              <a:rPr lang="ru-RU" sz="2400" i="1"/>
              <a:t>Представь, что в твоих ладонях маленький продрогший птенец, согрей его дыханием</a:t>
            </a:r>
          </a:p>
          <a:p>
            <a:r>
              <a:rPr lang="ru-RU" sz="2400" i="1"/>
              <a:t>Изобрази полет порхающей бабочки над цветочной поляной</a:t>
            </a:r>
          </a:p>
          <a:p>
            <a:r>
              <a:rPr lang="ru-RU" sz="2400" i="1"/>
              <a:t>Посмотри в зеркало и улыбнись себе, пожелай себе хорошего дня</a:t>
            </a:r>
          </a:p>
          <a:p>
            <a:r>
              <a:rPr lang="ru-RU" sz="2400" i="1"/>
              <a:t>Вообрази себя теплым дождиком и бережно поливай травы</a:t>
            </a:r>
          </a:p>
          <a:p>
            <a:pPr marL="0" indent="0" algn="ctr">
              <a:buNone/>
            </a:pPr>
            <a:endParaRPr lang="ru-RU" sz="2000" i="1" u="sng"/>
          </a:p>
        </p:txBody>
      </p:sp>
    </p:spTree>
    <p:extLst>
      <p:ext uri="{BB962C8B-B14F-4D97-AF65-F5344CB8AC3E}">
        <p14:creationId xmlns:p14="http://schemas.microsoft.com/office/powerpoint/2010/main" val="1214301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332656"/>
            <a:ext cx="6571343" cy="1049235"/>
          </a:xfrm>
        </p:spPr>
        <p:txBody>
          <a:bodyPr>
            <a:noAutofit/>
          </a:bodyPr>
          <a:lstStyle/>
          <a:p>
            <a:pPr algn="ctr"/>
            <a:r>
              <a:rPr lang="ru-RU" sz="36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Нежный цветок и порхающая бабочка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93" y="548680"/>
            <a:ext cx="3048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893" y="1808312"/>
            <a:ext cx="497587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226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Продрогший птенчик и теплый дождик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17B316-B58F-4228-9ED8-4EAEA1295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94" y="2274809"/>
            <a:ext cx="4298511" cy="2944751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408" y="2278343"/>
            <a:ext cx="3736109" cy="294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958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5157192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/>
              <a:t>	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15520"/>
            <a:ext cx="784887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latin typeface="Comic Sans MS" pitchFamily="66" charset="0"/>
              </a:rPr>
              <a:t>Сухомлинский В. </a:t>
            </a:r>
            <a:br>
              <a:rPr lang="ru-RU" sz="2400" b="1">
                <a:latin typeface="Comic Sans MS" pitchFamily="66" charset="0"/>
              </a:rPr>
            </a:br>
            <a:r>
              <a:rPr lang="ru-RU" sz="2400" b="1">
                <a:latin typeface="Comic Sans MS" pitchFamily="66" charset="0"/>
              </a:rPr>
              <a:t>Красивое и уродливое</a:t>
            </a:r>
          </a:p>
          <a:p>
            <a:pPr algn="ctr"/>
            <a:endParaRPr lang="ru-RU" sz="2400"/>
          </a:p>
          <a:p>
            <a:r>
              <a:rPr lang="ru-RU" sz="2400">
                <a:latin typeface="Comic Sans MS" pitchFamily="66" charset="0"/>
              </a:rPr>
              <a:t>Мария Ивановна сказала: «Дети, </a:t>
            </a:r>
          </a:p>
          <a:p>
            <a:r>
              <a:rPr lang="ru-RU" sz="2400">
                <a:latin typeface="Comic Sans MS" pitchFamily="66" charset="0"/>
              </a:rPr>
              <a:t>подумайте, что вам кажется самым</a:t>
            </a:r>
          </a:p>
          <a:p>
            <a:r>
              <a:rPr lang="ru-RU" sz="2400">
                <a:latin typeface="Comic Sans MS" pitchFamily="66" charset="0"/>
              </a:rPr>
              <a:t>красивым, а что – самым уродливым. </a:t>
            </a:r>
          </a:p>
          <a:p>
            <a:r>
              <a:rPr lang="ru-RU" sz="2400">
                <a:latin typeface="Comic Sans MS" pitchFamily="66" charset="0"/>
              </a:rPr>
              <a:t>Подумайте и напишите об этом».</a:t>
            </a:r>
          </a:p>
          <a:p>
            <a:br>
              <a:rPr lang="ru-RU" sz="2400">
                <a:latin typeface="Comic Sans MS" pitchFamily="66" charset="0"/>
              </a:rPr>
            </a:br>
            <a:r>
              <a:rPr lang="ru-RU" sz="2400">
                <a:latin typeface="Comic Sans MS" pitchFamily="66" charset="0"/>
              </a:rPr>
              <a:t>Я долго думала: что же самое красивое?</a:t>
            </a:r>
            <a:br>
              <a:rPr lang="ru-RU" sz="2400">
                <a:latin typeface="Comic Sans MS" pitchFamily="66" charset="0"/>
              </a:rPr>
            </a:br>
            <a:r>
              <a:rPr lang="ru-RU" sz="2400">
                <a:latin typeface="Comic Sans MS" pitchFamily="66" charset="0"/>
              </a:rPr>
              <a:t>Самое красивое – мраморные цветочки ландыша. Они такие нежные и ласковые. Когда смотришь на них, становится радостно. Хочется сделать что-то хорошее. Хочется, чтобы люди говорили обо мне, что я хорошая, послушная девочка, добрая мамина и папина дочь.</a:t>
            </a:r>
            <a:br>
              <a:rPr lang="ru-RU" sz="2400">
                <a:latin typeface="Comic Sans MS" pitchFamily="66" charset="0"/>
              </a:rPr>
            </a:br>
            <a:br>
              <a:rPr lang="ru-RU" sz="2400"/>
            </a:br>
            <a:endParaRPr lang="ru-RU" sz="240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397" y="383262"/>
            <a:ext cx="2176545" cy="291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606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Чувства и эмоции. </a:t>
            </a:r>
            <a:b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Красивое и уродливое</a:t>
            </a:r>
            <a:endParaRPr lang="ru-RU" sz="3600" i="1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752" y="1844824"/>
            <a:ext cx="8772200" cy="3450613"/>
          </a:xfrm>
        </p:spPr>
        <p:txBody>
          <a:bodyPr>
            <a:normAutofit fontScale="25000" lnSpcReduction="20000"/>
          </a:bodyPr>
          <a:lstStyle/>
          <a:p>
            <a:pPr marL="0" lvl="0" indent="0" algn="ctr">
              <a:buNone/>
            </a:pPr>
            <a:r>
              <a:rPr lang="ru-RU" sz="5600" i="1">
                <a:solidFill>
                  <a:schemeClr val="bg2">
                    <a:lumMod val="25000"/>
                  </a:schemeClr>
                </a:solidFill>
              </a:rPr>
              <a:t>Обсудите с детьми :</a:t>
            </a:r>
            <a:endParaRPr lang="ru-RU" sz="5600" u="sng"/>
          </a:p>
          <a:p>
            <a:pPr lvl="0"/>
            <a:r>
              <a:rPr lang="ru-RU" sz="5600" b="1"/>
              <a:t>Что такое красота</a:t>
            </a:r>
            <a:r>
              <a:rPr lang="en-US" sz="5600" b="1"/>
              <a:t>?</a:t>
            </a:r>
            <a:r>
              <a:rPr lang="ru-RU" sz="5600" b="1"/>
              <a:t> </a:t>
            </a:r>
          </a:p>
          <a:p>
            <a:pPr marL="0" lvl="0" indent="0">
              <a:buNone/>
            </a:pPr>
            <a:r>
              <a:rPr lang="ru-RU" sz="5600"/>
              <a:t>(</a:t>
            </a:r>
            <a:r>
              <a:rPr lang="ru-RU" sz="5600" i="1"/>
              <a:t>Толковый словарь Ожегова: все красивое, прекрасное, все то, что доставляет эстетическое и нравственное наслаждение</a:t>
            </a:r>
            <a:r>
              <a:rPr lang="ru-RU" sz="5600"/>
              <a:t>)</a:t>
            </a:r>
            <a:endParaRPr lang="en-US" sz="5600"/>
          </a:p>
          <a:p>
            <a:pPr lvl="0"/>
            <a:r>
              <a:rPr lang="ru-RU" sz="5600" b="1"/>
              <a:t>Какие можно назвать синонимы к слову красота</a:t>
            </a:r>
            <a:r>
              <a:rPr lang="en-US" sz="5600" b="1"/>
              <a:t>?</a:t>
            </a:r>
            <a:r>
              <a:rPr lang="ru-RU" sz="5600" b="1"/>
              <a:t> </a:t>
            </a:r>
          </a:p>
          <a:p>
            <a:pPr marL="0" lvl="0" indent="0">
              <a:buNone/>
            </a:pPr>
            <a:r>
              <a:rPr lang="ru-RU" sz="5600" i="1"/>
              <a:t>(Благолепие, благообразность, великолепие, живописность, изящество, утонченность, изящность, картинность, миловидность, нарядность, прелесть, пригожество, харизма, обаяние, очарование, обворожительность, прелесть, магнетизм, пленительность, шарм)</a:t>
            </a:r>
          </a:p>
          <a:p>
            <a:pPr lvl="0"/>
            <a:r>
              <a:rPr lang="ru-RU" sz="5600" b="1"/>
              <a:t>Что значит красота внешняя и красота внутренняя</a:t>
            </a:r>
            <a:r>
              <a:rPr lang="en-US" sz="5600" b="1"/>
              <a:t>?</a:t>
            </a:r>
          </a:p>
          <a:p>
            <a:pPr marL="0" indent="0">
              <a:buNone/>
            </a:pPr>
            <a:r>
              <a:rPr lang="en-US" sz="5600"/>
              <a:t>(</a:t>
            </a:r>
            <a:r>
              <a:rPr lang="ru-RU" sz="5600" i="1"/>
              <a:t>Внешняя красота та, что видна глазам, объекты и явления вокруг, внутренняя красота та, что скрыта от глаз, внутренний мир человека, его мысли, чувства)</a:t>
            </a:r>
          </a:p>
          <a:p>
            <a:pPr lvl="0"/>
            <a:r>
              <a:rPr lang="ru-RU" sz="5600" b="1"/>
              <a:t>О чем ты можешь сказать: «Это красиво»</a:t>
            </a:r>
            <a:r>
              <a:rPr lang="en-US" sz="5600" b="1"/>
              <a:t>?</a:t>
            </a:r>
            <a:endParaRPr lang="ru-RU" sz="5600" b="1"/>
          </a:p>
          <a:p>
            <a:pPr lvl="0"/>
            <a:r>
              <a:rPr lang="ru-RU" sz="5600" b="1"/>
              <a:t>О ком ты можешь сказать: «Красивый человек»</a:t>
            </a:r>
            <a:r>
              <a:rPr lang="en-US" sz="5600" b="1"/>
              <a:t>?</a:t>
            </a:r>
            <a:endParaRPr lang="ru-RU" sz="5600" b="1"/>
          </a:p>
          <a:p>
            <a:r>
              <a:rPr lang="ru-RU" sz="5600" b="1"/>
              <a:t>Считаешь ли ты себя красивым</a:t>
            </a:r>
            <a:r>
              <a:rPr lang="en-US" sz="5600" b="1"/>
              <a:t>?</a:t>
            </a:r>
          </a:p>
          <a:p>
            <a:pPr marL="0" lvl="0" indent="0">
              <a:buNone/>
            </a:pPr>
            <a:endParaRPr lang="ru-RU" sz="3200" b="1"/>
          </a:p>
          <a:p>
            <a:pPr marL="0" lvl="0" indent="0">
              <a:buNone/>
            </a:pPr>
            <a:endParaRPr lang="en-US"/>
          </a:p>
          <a:p>
            <a:pPr lvl="0"/>
            <a:endParaRPr lang="ru-RU"/>
          </a:p>
          <a:p>
            <a:pPr marL="0" indent="0">
              <a:buNone/>
            </a:pPr>
            <a:endParaRPr lang="ru-RU"/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781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8640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37" y="190660"/>
            <a:ext cx="7174423" cy="60016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2400">
                <a:latin typeface="Comic Sans MS" pitchFamily="66" charset="0"/>
              </a:rPr>
              <a:t>Самое красивое – когда люди делают один другому хорошее. Однажды случилось вот что. Под высоким деревом на лавочке сидел старый дедушка. Он ехал на автобусе, и</a:t>
            </a:r>
          </a:p>
          <a:p>
            <a:r>
              <a:rPr lang="ru-RU" sz="2400">
                <a:latin typeface="Comic Sans MS" pitchFamily="66" charset="0"/>
              </a:rPr>
              <a:t> ему стало плохо. Вышел из автобуса и</a:t>
            </a:r>
          </a:p>
          <a:p>
            <a:r>
              <a:rPr lang="ru-RU" sz="2400">
                <a:latin typeface="Comic Sans MS" pitchFamily="66" charset="0"/>
              </a:rPr>
              <a:t> сидит на лавочке. Мама пригласила  его домой, дала лекарство, накормила. </a:t>
            </a:r>
          </a:p>
          <a:p>
            <a:r>
              <a:rPr lang="ru-RU" sz="2400">
                <a:latin typeface="Comic Sans MS" pitchFamily="66" charset="0"/>
              </a:rPr>
              <a:t>Дедушка отдохнул и поехал домой.</a:t>
            </a:r>
          </a:p>
          <a:p>
            <a:endParaRPr lang="ru-RU" sz="2400">
              <a:latin typeface="Comic Sans MS" pitchFamily="66" charset="0"/>
            </a:endParaRPr>
          </a:p>
          <a:p>
            <a:r>
              <a:rPr lang="ru-RU" sz="2400">
                <a:latin typeface="Comic Sans MS" pitchFamily="66" charset="0"/>
              </a:rPr>
              <a:t>А самое уродливое было вот что…</a:t>
            </a:r>
            <a:br>
              <a:rPr lang="ru-RU" sz="2400"/>
            </a:br>
            <a:endParaRPr lang="ru-RU" sz="2400"/>
          </a:p>
          <a:p>
            <a:r>
              <a:rPr lang="ru-RU" sz="2400">
                <a:latin typeface="Comic Sans MS"/>
              </a:rPr>
              <a:t>- Как вы думаете, что об уродливости написала в своем сочинении девочка?</a:t>
            </a:r>
          </a:p>
          <a:p>
            <a:r>
              <a:rPr lang="ru-RU" sz="2400">
                <a:latin typeface="Comic Sans MS"/>
              </a:rPr>
              <a:t>Постарайтесь самостоятельно порассуждать на эту тему. Тебе помогут сюжеты из известных рассказов.</a:t>
            </a:r>
            <a:endParaRPr lang="ru-RU" sz="24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272" y="1469361"/>
            <a:ext cx="1970556" cy="207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009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534400" cy="1728192"/>
          </a:xfrm>
        </p:spPr>
        <p:txBody>
          <a:bodyPr>
            <a:normAutofit/>
          </a:bodyPr>
          <a:lstStyle/>
          <a:p>
            <a:pPr algn="ctr"/>
            <a:r>
              <a:rPr lang="ru-RU"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Сухомлинский В. </a:t>
            </a:r>
            <a:br>
              <a:rPr lang="ru-RU"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Красивое и уродливое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218" y="1340768"/>
            <a:ext cx="8496944" cy="47525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Обсудите с детьми этот рассказ</a:t>
            </a:r>
            <a:r>
              <a:rPr lang="en-US" sz="2200" b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ru-RU" sz="2200" b="1" cap="al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1900" i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Что девочка считает самым красивым</a:t>
            </a:r>
            <a:r>
              <a:rPr lang="en-US" sz="1900" i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?</a:t>
            </a:r>
          </a:p>
          <a:p>
            <a:pPr algn="ctr"/>
            <a:r>
              <a:rPr lang="ru-RU" sz="1900" i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Почему ей нравятся ландыши</a:t>
            </a:r>
            <a:r>
              <a:rPr lang="en-US" sz="1900" i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?</a:t>
            </a:r>
            <a:r>
              <a:rPr lang="ru-RU" sz="1900" i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  </a:t>
            </a:r>
          </a:p>
          <a:p>
            <a:pPr algn="ctr"/>
            <a:r>
              <a:rPr lang="ru-RU" sz="1900" i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Какой она хочет быть</a:t>
            </a:r>
            <a:r>
              <a:rPr lang="en-US" sz="1900" i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?</a:t>
            </a:r>
          </a:p>
          <a:p>
            <a:pPr algn="ctr"/>
            <a:r>
              <a:rPr lang="ru-RU" sz="1900" i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Почему ей понравился мамин поступок?</a:t>
            </a:r>
          </a:p>
          <a:p>
            <a:pPr algn="ctr"/>
            <a:r>
              <a:rPr lang="ru-RU" sz="1900" i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Почему мама так поступила?</a:t>
            </a:r>
          </a:p>
          <a:p>
            <a:pPr algn="ctr"/>
            <a:r>
              <a:rPr lang="ru-RU" sz="1900" i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Можно сказать о маме, что у нее красивая душа?</a:t>
            </a:r>
          </a:p>
          <a:p>
            <a:pPr algn="ctr"/>
            <a:r>
              <a:rPr lang="ru-RU" sz="1900" i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Почему лучшее лекарство - это внимание и забота?</a:t>
            </a:r>
          </a:p>
          <a:p>
            <a:pPr algn="ctr"/>
            <a:r>
              <a:rPr lang="ru-RU" sz="1900" i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Как бы ты написал или продолжил это сочинение?</a:t>
            </a:r>
          </a:p>
          <a:p>
            <a:pPr marL="0" indent="0" algn="ctr">
              <a:buNone/>
            </a:pPr>
            <a:endParaRPr lang="ru-RU" sz="2800" i="1"/>
          </a:p>
        </p:txBody>
      </p:sp>
    </p:spTree>
    <p:extLst>
      <p:ext uri="{BB962C8B-B14F-4D97-AF65-F5344CB8AC3E}">
        <p14:creationId xmlns:p14="http://schemas.microsoft.com/office/powerpoint/2010/main" val="1998039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130995C-D484-4928-B50C-D29C93A56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68" y="260648"/>
            <a:ext cx="6571343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Самое </a:t>
            </a:r>
            <a:r>
              <a:rPr lang="ru-RU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УРОДЛИВОЕ…</a:t>
            </a:r>
            <a:br>
              <a:rPr lang="ru-RU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</a:b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(попробуй продолжить сочинение девочки, </a:t>
            </a:r>
            <a:br>
              <a:rPr lang="ru-RU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опираясь на картинки или на личный опыт)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97B6375-CD80-4A17-AC09-370444723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728" y="1916832"/>
            <a:ext cx="5193225" cy="38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04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558" y="188640"/>
            <a:ext cx="8534400" cy="9749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Самое уродливое…</a:t>
            </a:r>
            <a:br>
              <a:rPr lang="ru-RU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(попробуй продолжить сочинение девочки, </a:t>
            </a:r>
            <a:br>
              <a:rPr lang="ru-RU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опираясь на картинки или на личный опыт)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9DE11B-B11F-4CB6-A155-9E56FC989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988840"/>
            <a:ext cx="5893765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02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558" y="188640"/>
            <a:ext cx="8534400" cy="9749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Самое уродливое…</a:t>
            </a:r>
            <a:br>
              <a:rPr lang="ru-RU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(попробуй продолжить сочинение девочки, </a:t>
            </a:r>
            <a:br>
              <a:rPr lang="ru-RU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опираясь на картинки или на личный опыт)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58F760-BDD0-4880-9654-83051976E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587" y="1772816"/>
            <a:ext cx="4860015" cy="3600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160B2C-086C-436C-89FB-CBEA914F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96" y="1783161"/>
            <a:ext cx="3523091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55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558" y="188640"/>
            <a:ext cx="8534400" cy="9749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Самое красивое…</a:t>
            </a:r>
            <a:br>
              <a:rPr lang="ru-RU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(попробуй рассказать  о хороших поступках, </a:t>
            </a:r>
            <a:br>
              <a:rPr lang="ru-RU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опираясь на картинки или на личный опыт)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08" y="1653209"/>
            <a:ext cx="446327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4231AF-CE4B-4E08-8EE5-7BF088F94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877" y="1653209"/>
            <a:ext cx="3791017" cy="379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00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A0E7075-9019-4F48-8F69-9FA367676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1853755"/>
            <a:ext cx="5040560" cy="398366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E7D6BF-C2FC-4D25-901C-77CBD0EAD65D}"/>
              </a:ext>
            </a:extLst>
          </p:cNvPr>
          <p:cNvSpPr txBox="1">
            <a:spLocks/>
          </p:cNvSpPr>
          <p:nvPr/>
        </p:nvSpPr>
        <p:spPr>
          <a:xfrm>
            <a:off x="282558" y="188640"/>
            <a:ext cx="8534400" cy="9749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Самое красивое…</a:t>
            </a:r>
            <a:br>
              <a:rPr lang="ru-RU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(попробуй рассказать  о хороших поступках, </a:t>
            </a:r>
            <a:br>
              <a:rPr lang="ru-RU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опираясь на картинки или на личный опыт)</a:t>
            </a:r>
          </a:p>
        </p:txBody>
      </p:sp>
    </p:spTree>
    <p:extLst>
      <p:ext uri="{BB962C8B-B14F-4D97-AF65-F5344CB8AC3E}">
        <p14:creationId xmlns:p14="http://schemas.microsoft.com/office/powerpoint/2010/main" val="368759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558" y="188640"/>
            <a:ext cx="8534400" cy="974976"/>
          </a:xfrm>
        </p:spPr>
        <p:txBody>
          <a:bodyPr>
            <a:normAutofit/>
          </a:bodyPr>
          <a:lstStyle/>
          <a:p>
            <a:pPr algn="ctr"/>
            <a:r>
              <a:rPr lang="ru-RU"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«Красота в глазах смотрящего»</a:t>
            </a:r>
            <a:br>
              <a:rPr lang="ru-RU"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Оскар Уайльд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558" y="1527048"/>
            <a:ext cx="8523114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/>
          </a:p>
          <a:p>
            <a:pPr marL="0" indent="0" algn="ctr">
              <a:buNone/>
            </a:pPr>
            <a:r>
              <a:rPr lang="ru-RU" sz="1900" i="1"/>
              <a:t>Чтобы красота всегда была в твоей душе, следи за своими мыслями, словами, поступками.</a:t>
            </a:r>
          </a:p>
          <a:p>
            <a:pPr marL="0" indent="0" algn="ctr">
              <a:buNone/>
            </a:pPr>
            <a:r>
              <a:rPr lang="ru-RU" sz="1900" i="1"/>
              <a:t>Старайся почаще созерцать прекрасное, это питает ум и сердце</a:t>
            </a:r>
          </a:p>
          <a:p>
            <a:pPr marL="0" indent="0" algn="ctr">
              <a:buNone/>
            </a:pPr>
            <a:r>
              <a:rPr lang="ru-RU" sz="1900" i="1"/>
              <a:t>Посмотри вокруг!</a:t>
            </a:r>
          </a:p>
          <a:p>
            <a:pPr marL="0" indent="0" algn="ctr">
              <a:buNone/>
            </a:pPr>
            <a:endParaRPr lang="ru-RU" sz="1900" i="1"/>
          </a:p>
          <a:p>
            <a:pPr marL="0" indent="0" algn="ctr">
              <a:buNone/>
            </a:pPr>
            <a:r>
              <a:rPr lang="ru-RU" sz="1900" i="1"/>
              <a:t>Рекомендуем посмотреть этот чудесный ролик </a:t>
            </a:r>
          </a:p>
          <a:p>
            <a:pPr marL="0" indent="0" algn="ctr">
              <a:buNone/>
            </a:pPr>
            <a:r>
              <a:rPr lang="ru-RU" sz="1900" i="1"/>
              <a:t> и получить  творческое вдохновение</a:t>
            </a:r>
          </a:p>
          <a:p>
            <a:pPr marL="0" indent="0" algn="ctr">
              <a:buNone/>
            </a:pPr>
            <a:r>
              <a:rPr lang="en-US" sz="1900">
                <a:hlinkClick r:id="rId2"/>
              </a:rPr>
              <a:t>https://www.youtube.com/watch?v=5XpuCXKc7v8</a:t>
            </a:r>
            <a:endParaRPr lang="ru-RU" sz="1900"/>
          </a:p>
        </p:txBody>
      </p:sp>
    </p:spTree>
    <p:extLst>
      <p:ext uri="{BB962C8B-B14F-4D97-AF65-F5344CB8AC3E}">
        <p14:creationId xmlns:p14="http://schemas.microsoft.com/office/powerpoint/2010/main" val="3373766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5344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 нравится </a:t>
            </a:r>
            <a:br>
              <a:rPr lang="ru-RU" sz="4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(Выбери то, что ты считаешь красивым </a:t>
            </a:r>
            <a:br>
              <a:rPr lang="ru-RU" sz="2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придумай красивое название для картинки)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937720"/>
          </a:xfrm>
        </p:spPr>
        <p:txBody>
          <a:bodyPr>
            <a:normAutofit/>
          </a:bodyPr>
          <a:lstStyle/>
          <a:p>
            <a:pPr marL="1143000" lvl="4" indent="0">
              <a:buNone/>
            </a:pPr>
            <a:endParaRPr lang="ru-RU"/>
          </a:p>
          <a:p>
            <a:pPr marL="0" indent="0">
              <a:buNone/>
            </a:pPr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04255"/>
            <a:ext cx="3672409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2EB81A-845A-4836-B734-0541D1C6B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1" y="1992702"/>
            <a:ext cx="4549079" cy="368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29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5344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 нравится </a:t>
            </a:r>
            <a:br>
              <a:rPr lang="ru-RU" sz="4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(Выбери то, что ты считаешь красивым </a:t>
            </a:r>
            <a:br>
              <a:rPr lang="ru-RU" sz="2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придумай красивое название для картинки)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937720"/>
          </a:xfrm>
        </p:spPr>
        <p:txBody>
          <a:bodyPr>
            <a:normAutofit/>
          </a:bodyPr>
          <a:lstStyle/>
          <a:p>
            <a:pPr marL="1143000" lvl="4" indent="0">
              <a:buNone/>
            </a:pPr>
            <a:endParaRPr lang="ru-RU"/>
          </a:p>
          <a:p>
            <a:pPr marL="0" indent="0">
              <a:buNone/>
            </a:pP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CE7664-089A-488D-8FE9-6E859BA5B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87104"/>
            <a:ext cx="2437406" cy="3665272"/>
          </a:xfrm>
          <a:prstGeom prst="rect">
            <a:avLst/>
          </a:prstGeom>
        </p:spPr>
      </p:pic>
      <p:pic>
        <p:nvPicPr>
          <p:cNvPr id="7" name="Рисунок 6" descr="Изображение выглядит как растение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F5DA6CF8-9C2B-4D5E-8AF5-DE892BC22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60" y="2007824"/>
            <a:ext cx="4909783" cy="366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64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937720"/>
          </a:xfrm>
        </p:spPr>
        <p:txBody>
          <a:bodyPr>
            <a:normAutofit/>
          </a:bodyPr>
          <a:lstStyle/>
          <a:p>
            <a:pPr marL="1143000" lvl="4" indent="0">
              <a:buNone/>
            </a:pPr>
            <a:endParaRPr lang="ru-RU"/>
          </a:p>
          <a:p>
            <a:pPr marL="0" indent="0">
              <a:buNone/>
            </a:pP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513370-4C31-44D8-A8C5-702B0DCBB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95" y="2204864"/>
            <a:ext cx="4203066" cy="28020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ED6B2A-243D-45EA-ACA6-017BBACE6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204865"/>
            <a:ext cx="3744032" cy="280802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0FE5D11-52B5-4798-A6E4-B4431453A092}"/>
              </a:ext>
            </a:extLst>
          </p:cNvPr>
          <p:cNvSpPr txBox="1">
            <a:spLocks/>
          </p:cNvSpPr>
          <p:nvPr/>
        </p:nvSpPr>
        <p:spPr>
          <a:xfrm>
            <a:off x="301752" y="188640"/>
            <a:ext cx="8534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 нравится </a:t>
            </a:r>
            <a:br>
              <a:rPr lang="ru-RU" sz="4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(Выбери то, что ты считаешь красивым </a:t>
            </a:r>
            <a:br>
              <a:rPr lang="ru-RU" sz="2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придумай красивое название для картинки)</a:t>
            </a:r>
          </a:p>
        </p:txBody>
      </p:sp>
    </p:spTree>
    <p:extLst>
      <p:ext uri="{BB962C8B-B14F-4D97-AF65-F5344CB8AC3E}">
        <p14:creationId xmlns:p14="http://schemas.microsoft.com/office/powerpoint/2010/main" val="3252487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5344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 нравится</a:t>
            </a:r>
            <a:br>
              <a:rPr lang="ru-RU" sz="4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i="1">
                <a:solidFill>
                  <a:srgbClr val="C5D1D7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(Выбери то, что ты считаешь красивым </a:t>
            </a:r>
            <a:br>
              <a:rPr lang="ru-RU" sz="1800" i="1">
                <a:solidFill>
                  <a:srgbClr val="C5D1D7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i="1">
                <a:solidFill>
                  <a:srgbClr val="C5D1D7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придумай красивое название для картинки)</a:t>
            </a:r>
            <a:endParaRPr lang="ru-RU" sz="1800" i="1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6618" y="1484784"/>
            <a:ext cx="4038600" cy="4681728"/>
          </a:xfrm>
        </p:spPr>
        <p:txBody>
          <a:bodyPr>
            <a:norm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9992" y="1596410"/>
            <a:ext cx="4093259" cy="4937720"/>
          </a:xfrm>
        </p:spPr>
        <p:txBody>
          <a:bodyPr>
            <a:normAutofit/>
          </a:bodyPr>
          <a:lstStyle/>
          <a:p>
            <a:pPr marL="1143000" lvl="4" indent="0">
              <a:buNone/>
            </a:pPr>
            <a:endParaRPr lang="ru-RU"/>
          </a:p>
          <a:p>
            <a:pPr marL="0" indent="0">
              <a:buNone/>
            </a:pPr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8D3E30-2B37-4148-9FAD-608307761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07" y="2204864"/>
            <a:ext cx="4198513" cy="30567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5E7F7-4D31-4AD3-9401-D5BFEA6F8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581" y="2204864"/>
            <a:ext cx="3671670" cy="30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95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5344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 нравится</a:t>
            </a:r>
            <a:br>
              <a:rPr lang="ru-RU" sz="4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i="1">
                <a:solidFill>
                  <a:srgbClr val="C5D1D7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(Выбери то, что ты считаешь красивым </a:t>
            </a:r>
            <a:br>
              <a:rPr lang="ru-RU" sz="1800" i="1">
                <a:solidFill>
                  <a:srgbClr val="C5D1D7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i="1">
                <a:solidFill>
                  <a:srgbClr val="C5D1D7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придумай красивое название для картинки)</a:t>
            </a:r>
            <a:endParaRPr lang="ru-RU" sz="4000" i="1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9992" y="1596410"/>
            <a:ext cx="4093259" cy="4937720"/>
          </a:xfrm>
        </p:spPr>
        <p:txBody>
          <a:bodyPr>
            <a:normAutofit/>
          </a:bodyPr>
          <a:lstStyle/>
          <a:p>
            <a:pPr marL="1143000" lvl="4" indent="0">
              <a:buNone/>
            </a:pPr>
            <a:endParaRPr lang="ru-RU"/>
          </a:p>
          <a:p>
            <a:pPr marL="0" indent="0">
              <a:buNone/>
            </a:pPr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5D7405-BCEC-497B-B1B1-DE6773343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41" y="1412776"/>
            <a:ext cx="6993717" cy="466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94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5344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 нравится</a:t>
            </a:r>
            <a:br>
              <a:rPr lang="ru-RU" sz="4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i="1">
                <a:solidFill>
                  <a:srgbClr val="C5D1D7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(Выбери то, что ты считаешь красивым </a:t>
            </a:r>
            <a:br>
              <a:rPr lang="ru-RU" sz="1800" i="1">
                <a:solidFill>
                  <a:srgbClr val="C5D1D7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i="1">
                <a:solidFill>
                  <a:srgbClr val="C5D1D7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придумай красивое название для картинки)</a:t>
            </a:r>
            <a:endParaRPr lang="ru-RU" sz="1800" i="1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6618" y="1484784"/>
            <a:ext cx="4038600" cy="4681728"/>
          </a:xfrm>
        </p:spPr>
        <p:txBody>
          <a:bodyPr>
            <a:norm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9992" y="1596410"/>
            <a:ext cx="4093259" cy="4937720"/>
          </a:xfrm>
        </p:spPr>
        <p:txBody>
          <a:bodyPr>
            <a:normAutofit/>
          </a:bodyPr>
          <a:lstStyle/>
          <a:p>
            <a:pPr marL="1143000" lvl="4" indent="0">
              <a:buNone/>
            </a:pPr>
            <a:endParaRPr lang="ru-RU"/>
          </a:p>
          <a:p>
            <a:pPr marL="0" indent="0">
              <a:buNone/>
            </a:pPr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DCBF4A-8748-4B98-8EC3-8D5934B87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97" y="2132856"/>
            <a:ext cx="3849866" cy="30225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91E45D-1B69-4067-AC96-D9E985A4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72" y="2132856"/>
            <a:ext cx="4504880" cy="302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99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5344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 нравится</a:t>
            </a:r>
            <a:br>
              <a:rPr lang="ru-RU" sz="4000" i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i="1">
                <a:solidFill>
                  <a:srgbClr val="C5D1D7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(Выбери то, что ты считаешь красивым </a:t>
            </a:r>
            <a:br>
              <a:rPr lang="ru-RU" sz="1800" i="1">
                <a:solidFill>
                  <a:srgbClr val="C5D1D7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i="1">
                <a:solidFill>
                  <a:srgbClr val="C5D1D7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придумай красивое название для картинки)</a:t>
            </a:r>
            <a:endParaRPr lang="ru-RU" sz="4000" i="1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6618" y="1484784"/>
            <a:ext cx="4038600" cy="4681728"/>
          </a:xfrm>
        </p:spPr>
        <p:txBody>
          <a:bodyPr>
            <a:norm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9992" y="1596410"/>
            <a:ext cx="4093259" cy="4937720"/>
          </a:xfrm>
        </p:spPr>
        <p:txBody>
          <a:bodyPr>
            <a:normAutofit/>
          </a:bodyPr>
          <a:lstStyle/>
          <a:p>
            <a:pPr marL="1143000" lvl="4" indent="0">
              <a:buNone/>
            </a:pPr>
            <a:endParaRPr lang="ru-RU"/>
          </a:p>
          <a:p>
            <a:pPr marL="0" indent="0">
              <a:buNone/>
            </a:pPr>
            <a:endParaRPr lang="ru-RU"/>
          </a:p>
        </p:txBody>
      </p:sp>
      <p:pic>
        <p:nvPicPr>
          <p:cNvPr id="6" name="Рисунок 5" descr="Изображение выглядит как птица, рыба, желтый, сосуд&#10;&#10;Автоматически созданное описание">
            <a:extLst>
              <a:ext uri="{FF2B5EF4-FFF2-40B4-BE49-F238E27FC236}">
                <a16:creationId xmlns:a16="http://schemas.microsoft.com/office/drawing/2014/main" id="{30543F61-7185-474E-BBE2-389E00D73C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2" y="2107201"/>
            <a:ext cx="4372292" cy="3361554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лекопитающее, лошадиные, стоит, коричневый&#10;&#10;Автоматически созданное описание">
            <a:extLst>
              <a:ext uri="{FF2B5EF4-FFF2-40B4-BE49-F238E27FC236}">
                <a16:creationId xmlns:a16="http://schemas.microsoft.com/office/drawing/2014/main" id="{B15BF5CC-C03E-4BCA-9C53-CF1020ECD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07201"/>
            <a:ext cx="4476758" cy="336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72631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Application>Microsoft Office PowerPoint</Application>
  <PresentationFormat>On-screen Show (4:3)</PresentationFormat>
  <Slides>27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Галерея</vt:lpstr>
      <vt:lpstr>Тема: Чувства и эмоции.  Красивое и уродливое</vt:lpstr>
      <vt:lpstr>Чувства и эмоции.  Красивое и уродливое</vt:lpstr>
      <vt:lpstr>Мне нравится  (Выбери то, что ты считаешь красивым  и придумай красивое название для картинки)</vt:lpstr>
      <vt:lpstr>Мне нравится  (Выбери то, что ты считаешь красивым  и придумай красивое название для картинки)</vt:lpstr>
      <vt:lpstr>PowerPoint Presentation</vt:lpstr>
      <vt:lpstr>Мне нравится (Выбери то, что ты считаешь красивым  и придумай красивое название для картинки)</vt:lpstr>
      <vt:lpstr>Мне нравится (Выбери то, что ты считаешь красивым  и придумай красивое название для картинки)</vt:lpstr>
      <vt:lpstr>Мне нравится (Выбери то, что ты считаешь красивым  и придумай красивое название для картинки)</vt:lpstr>
      <vt:lpstr>Мне нравится (Выбери то, что ты считаешь красивым  и придумай красивое название для картинки)</vt:lpstr>
      <vt:lpstr>Внутренняя красота.  Как ее увидеть?  (мысли, чувства, желания) </vt:lpstr>
      <vt:lpstr>Внутренняя красота.  Как ее увидеть?  (мысли, чувства, желания) </vt:lpstr>
      <vt:lpstr>Внутренняя красота. Как ее увидеть?  (мысли, чувства, желания) </vt:lpstr>
      <vt:lpstr>      Красивое/Уродливое (внешний вид бывает обманчив: за красивой внешностью прячется уродливая душа и наоборот)</vt:lpstr>
      <vt:lpstr>      Красивое/Уродливое (внешний вид бывает обманчив: за красивой внешностью прячется уродливая душа и наоборот)</vt:lpstr>
      <vt:lpstr>      Красивое/Уродливое (внешний вид бывает обманчив: за красивой внешностью прячется уродливая душа и наоборот)</vt:lpstr>
      <vt:lpstr>Психологические этюды  </vt:lpstr>
      <vt:lpstr>Нежный цветок и порхающая бабочка</vt:lpstr>
      <vt:lpstr>Продрогший птенчик и теплый дождик</vt:lpstr>
      <vt:lpstr>PowerPoint Presentation</vt:lpstr>
      <vt:lpstr>PowerPoint Presentation</vt:lpstr>
      <vt:lpstr>Сухомлинский В.  Красивое и уродливое</vt:lpstr>
      <vt:lpstr>Самое УРОДЛИВОЕ…  (попробуй продолжить сочинение девочки,  опираясь на картинки или на личный опыт)</vt:lpstr>
      <vt:lpstr>Самое уродливое…  (попробуй продолжить сочинение девочки,  опираясь на картинки или на личный опыт)</vt:lpstr>
      <vt:lpstr>Самое уродливое…  (попробуй продолжить сочинение девочки,  опираясь на картинки или на личный опыт)</vt:lpstr>
      <vt:lpstr>Самое красивое…  (попробуй рассказать  о хороших поступках,  опираясь на картинки или на личный опыт)</vt:lpstr>
      <vt:lpstr>PowerPoint Presentation</vt:lpstr>
      <vt:lpstr> «Красота в глазах смотрящего» Оскар Уайльд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Чувства и эмоции</dc:title>
  <dc:creator>Ольга</dc:creator>
  <cp:revision>1</cp:revision>
  <dcterms:created xsi:type="dcterms:W3CDTF">2020-04-01T06:00:47Z</dcterms:created>
  <dcterms:modified xsi:type="dcterms:W3CDTF">2022-03-01T18:29:11Z</dcterms:modified>
</cp:coreProperties>
</file>